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6"/>
  </p:notesMasterIdLst>
  <p:handoutMasterIdLst>
    <p:handoutMasterId r:id="rId137"/>
  </p:handoutMasterIdLst>
  <p:sldIdLst>
    <p:sldId id="257" r:id="rId3"/>
    <p:sldId id="400" r:id="rId4"/>
    <p:sldId id="401" r:id="rId5"/>
    <p:sldId id="402" r:id="rId6"/>
    <p:sldId id="403" r:id="rId7"/>
    <p:sldId id="404" r:id="rId8"/>
    <p:sldId id="405" r:id="rId9"/>
    <p:sldId id="263" r:id="rId10"/>
    <p:sldId id="407" r:id="rId11"/>
    <p:sldId id="408" r:id="rId12"/>
    <p:sldId id="421" r:id="rId13"/>
    <p:sldId id="406" r:id="rId14"/>
    <p:sldId id="409" r:id="rId15"/>
    <p:sldId id="275" r:id="rId16"/>
    <p:sldId id="410" r:id="rId17"/>
    <p:sldId id="276" r:id="rId18"/>
    <p:sldId id="262" r:id="rId19"/>
    <p:sldId id="258" r:id="rId20"/>
    <p:sldId id="412" r:id="rId21"/>
    <p:sldId id="411" r:id="rId22"/>
    <p:sldId id="277" r:id="rId23"/>
    <p:sldId id="414" r:id="rId24"/>
    <p:sldId id="423" r:id="rId25"/>
    <p:sldId id="399" r:id="rId26"/>
    <p:sldId id="413" r:id="rId27"/>
    <p:sldId id="269" r:id="rId28"/>
    <p:sldId id="259" r:id="rId29"/>
    <p:sldId id="264" r:id="rId30"/>
    <p:sldId id="424" r:id="rId31"/>
    <p:sldId id="274" r:id="rId32"/>
    <p:sldId id="284" r:id="rId33"/>
    <p:sldId id="285" r:id="rId34"/>
    <p:sldId id="286" r:id="rId35"/>
    <p:sldId id="415" r:id="rId36"/>
    <p:sldId id="416" r:id="rId37"/>
    <p:sldId id="417" r:id="rId38"/>
    <p:sldId id="278" r:id="rId39"/>
    <p:sldId id="279" r:id="rId40"/>
    <p:sldId id="418" r:id="rId41"/>
    <p:sldId id="292" r:id="rId42"/>
    <p:sldId id="271" r:id="rId43"/>
    <p:sldId id="272" r:id="rId44"/>
    <p:sldId id="273" r:id="rId45"/>
    <p:sldId id="425" r:id="rId46"/>
    <p:sldId id="422" r:id="rId47"/>
    <p:sldId id="293" r:id="rId48"/>
    <p:sldId id="288" r:id="rId49"/>
    <p:sldId id="296" r:id="rId50"/>
    <p:sldId id="297" r:id="rId51"/>
    <p:sldId id="298" r:id="rId52"/>
    <p:sldId id="419" r:id="rId53"/>
    <p:sldId id="420" r:id="rId54"/>
    <p:sldId id="280" r:id="rId55"/>
    <p:sldId id="281" r:id="rId56"/>
    <p:sldId id="282" r:id="rId57"/>
    <p:sldId id="283" r:id="rId58"/>
    <p:sldId id="302" r:id="rId59"/>
    <p:sldId id="303" r:id="rId60"/>
    <p:sldId id="304" r:id="rId61"/>
    <p:sldId id="305" r:id="rId62"/>
    <p:sldId id="330" r:id="rId63"/>
    <p:sldId id="331" r:id="rId64"/>
    <p:sldId id="332" r:id="rId65"/>
    <p:sldId id="318" r:id="rId66"/>
    <p:sldId id="320" r:id="rId67"/>
    <p:sldId id="323" r:id="rId68"/>
    <p:sldId id="321" r:id="rId69"/>
    <p:sldId id="324" r:id="rId70"/>
    <p:sldId id="322" r:id="rId71"/>
    <p:sldId id="325" r:id="rId72"/>
    <p:sldId id="319" r:id="rId73"/>
    <p:sldId id="326" r:id="rId74"/>
    <p:sldId id="306" r:id="rId75"/>
    <p:sldId id="307" r:id="rId76"/>
    <p:sldId id="308" r:id="rId77"/>
    <p:sldId id="327" r:id="rId78"/>
    <p:sldId id="299" r:id="rId79"/>
    <p:sldId id="289" r:id="rId80"/>
    <p:sldId id="430" r:id="rId81"/>
    <p:sldId id="357" r:id="rId82"/>
    <p:sldId id="361" r:id="rId83"/>
    <p:sldId id="329" r:id="rId84"/>
    <p:sldId id="315" r:id="rId85"/>
    <p:sldId id="316" r:id="rId86"/>
    <p:sldId id="311" r:id="rId87"/>
    <p:sldId id="353" r:id="rId88"/>
    <p:sldId id="350" r:id="rId89"/>
    <p:sldId id="354" r:id="rId90"/>
    <p:sldId id="351" r:id="rId91"/>
    <p:sldId id="352" r:id="rId92"/>
    <p:sldId id="426" r:id="rId93"/>
    <p:sldId id="360" r:id="rId94"/>
    <p:sldId id="355" r:id="rId95"/>
    <p:sldId id="366" r:id="rId96"/>
    <p:sldId id="365" r:id="rId97"/>
    <p:sldId id="381" r:id="rId98"/>
    <p:sldId id="433" r:id="rId99"/>
    <p:sldId id="431" r:id="rId100"/>
    <p:sldId id="394" r:id="rId101"/>
    <p:sldId id="393" r:id="rId102"/>
    <p:sldId id="335" r:id="rId103"/>
    <p:sldId id="336" r:id="rId104"/>
    <p:sldId id="337" r:id="rId105"/>
    <p:sldId id="434" r:id="rId106"/>
    <p:sldId id="435" r:id="rId107"/>
    <p:sldId id="427" r:id="rId108"/>
    <p:sldId id="382" r:id="rId109"/>
    <p:sldId id="388" r:id="rId110"/>
    <p:sldId id="389" r:id="rId111"/>
    <p:sldId id="428" r:id="rId112"/>
    <p:sldId id="340" r:id="rId113"/>
    <p:sldId id="341" r:id="rId114"/>
    <p:sldId id="342" r:id="rId115"/>
    <p:sldId id="429" r:id="rId116"/>
    <p:sldId id="358" r:id="rId117"/>
    <p:sldId id="343" r:id="rId118"/>
    <p:sldId id="344" r:id="rId119"/>
    <p:sldId id="345" r:id="rId120"/>
    <p:sldId id="359" r:id="rId121"/>
    <p:sldId id="346" r:id="rId122"/>
    <p:sldId id="347" r:id="rId123"/>
    <p:sldId id="348" r:id="rId124"/>
    <p:sldId id="440" r:id="rId125"/>
    <p:sldId id="441" r:id="rId126"/>
    <p:sldId id="432" r:id="rId127"/>
    <p:sldId id="362" r:id="rId128"/>
    <p:sldId id="363" r:id="rId129"/>
    <p:sldId id="364" r:id="rId130"/>
    <p:sldId id="398" r:id="rId131"/>
    <p:sldId id="436" r:id="rId132"/>
    <p:sldId id="437" r:id="rId133"/>
    <p:sldId id="438" r:id="rId134"/>
    <p:sldId id="439" r:id="rId1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2007" autoAdjust="0"/>
  </p:normalViewPr>
  <p:slideViewPr>
    <p:cSldViewPr snapToGrid="0" snapToObjects="1">
      <p:cViewPr varScale="1">
        <p:scale>
          <a:sx n="68" d="100"/>
          <a:sy n="68" d="100"/>
        </p:scale>
        <p:origin x="-6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87101A-A162-4D8D-AE78-A4BF04A142EF}" type="datetimeFigureOut">
              <a:rPr lang="en-US" smtClean="0"/>
              <a:t>10/5/2015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322040-0504-42B9-9B3D-ED42391F2725}" type="slidenum">
              <a:rPr lang="en-US" smtClean="0"/>
              <a:t>‹#›</a:t>
            </a:fld>
            <a:endParaRPr lang="en-US"/>
          </a:p>
        </p:txBody>
      </p:sp>
    </p:spTree>
    <p:extLst>
      <p:ext uri="{BB962C8B-B14F-4D97-AF65-F5344CB8AC3E}">
        <p14:creationId xmlns:p14="http://schemas.microsoft.com/office/powerpoint/2010/main" val="843304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74AC6-65A1-E840-8B9A-B2A2B98291D3}" type="datetimeFigureOut">
              <a:rPr lang="en-US" smtClean="0"/>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4047D-2074-3D4E-8078-B4707689E381}" type="slidenum">
              <a:rPr lang="en-US" smtClean="0"/>
              <a:t>‹#›</a:t>
            </a:fld>
            <a:endParaRPr lang="en-US"/>
          </a:p>
        </p:txBody>
      </p:sp>
    </p:spTree>
    <p:extLst>
      <p:ext uri="{BB962C8B-B14F-4D97-AF65-F5344CB8AC3E}">
        <p14:creationId xmlns:p14="http://schemas.microsoft.com/office/powerpoint/2010/main" val="7454170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substances are matter</a:t>
            </a:r>
          </a:p>
          <a:p>
            <a:r>
              <a:rPr lang="en-US" dirty="0" smtClean="0"/>
              <a:t>Mass and weight are not the same thing</a:t>
            </a:r>
          </a:p>
          <a:p>
            <a:r>
              <a:rPr lang="en-US" dirty="0" smtClean="0"/>
              <a:t>Yes,</a:t>
            </a:r>
            <a:r>
              <a:rPr lang="en-US" baseline="0" dirty="0" smtClean="0"/>
              <a:t> formulas can be used to calculate the volume of many solids with regular shape</a:t>
            </a:r>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17</a:t>
            </a:fld>
            <a:endParaRPr lang="en-US"/>
          </a:p>
        </p:txBody>
      </p:sp>
    </p:spTree>
    <p:extLst>
      <p:ext uri="{BB962C8B-B14F-4D97-AF65-F5344CB8AC3E}">
        <p14:creationId xmlns:p14="http://schemas.microsoft.com/office/powerpoint/2010/main" val="269878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material from McDougal </a:t>
            </a:r>
            <a:r>
              <a:rPr lang="en-US" dirty="0" err="1" smtClean="0"/>
              <a:t>Littell’s</a:t>
            </a:r>
            <a:r>
              <a:rPr lang="en-US" dirty="0" smtClean="0"/>
              <a:t> Physical Science book</a:t>
            </a:r>
          </a:p>
          <a:p>
            <a:r>
              <a:rPr lang="en-US" dirty="0" smtClean="0"/>
              <a:t>What it Means:</a:t>
            </a:r>
          </a:p>
          <a:p>
            <a:r>
              <a:rPr lang="en-US" dirty="0" smtClean="0"/>
              <a:t>Matter is made of tiny</a:t>
            </a:r>
            <a:r>
              <a:rPr lang="en-US" baseline="0" dirty="0" smtClean="0"/>
              <a:t> particles called atoms. Atoms are constantly moving and combining with one another. All changes in matter are the result of atoms moving and combining in different ways.</a:t>
            </a:r>
          </a:p>
          <a:p>
            <a:r>
              <a:rPr lang="en-US" baseline="0" dirty="0" smtClean="0"/>
              <a:t>Matter Changes and Moves</a:t>
            </a:r>
          </a:p>
          <a:p>
            <a:r>
              <a:rPr lang="en-US" baseline="0" dirty="0" smtClean="0"/>
              <a:t>You can look at water to see how matter changes and moves. A block of ice is hard like a rock. Leave the ice out in the sunlight, and it changes into a puddle of water. That puddle of water can eventually change into water vapor and disappear into the air. The water vapor in the air can become raindrops, which may fall on rocks, causing them to weather and wear away. The water that flows in rivers and streams picks up tiny bits of rock and carries </a:t>
            </a:r>
            <a:r>
              <a:rPr lang="en-US" baseline="0" dirty="0" err="1" smtClean="0"/>
              <a:t>thme</a:t>
            </a:r>
            <a:r>
              <a:rPr lang="en-US" baseline="0" dirty="0" smtClean="0"/>
              <a:t> from one shore to another. Understanding how the world works requires an understanding of how matter changes and moves.</a:t>
            </a:r>
          </a:p>
          <a:p>
            <a:r>
              <a:rPr lang="en-US" baseline="0" dirty="0" smtClean="0"/>
              <a:t>Matter is Conserved</a:t>
            </a:r>
          </a:p>
          <a:p>
            <a:r>
              <a:rPr lang="en-US" baseline="0" dirty="0" smtClean="0"/>
              <a:t>No matter was lost in any of the changes described above. The ice turned to water because its molecules began to move more quickly as they got warmer. The bits of rock carried away by the flowing river were not gone forever. They simply ended up farther down the river. The puddles of rainwater didn’t really disappear, their molecules slowly mixed with molecules in the air.</a:t>
            </a:r>
          </a:p>
          <a:p>
            <a:r>
              <a:rPr lang="en-US" baseline="0" dirty="0" smtClean="0"/>
              <a:t>Under ordinary conditions, when matter changes form, no matter is created or destroyed. The water created by melting ice has the same mass as the ice did. If you could measure the water vapor that mixes with the air, you would find it had the same mass as the water in the puddle did.</a:t>
            </a:r>
          </a:p>
          <a:p>
            <a:endParaRPr lang="en-US" baseline="0" dirty="0" smtClean="0"/>
          </a:p>
          <a:p>
            <a:r>
              <a:rPr lang="en-US" baseline="0" dirty="0" smtClean="0"/>
              <a:t>Why it’s important</a:t>
            </a:r>
          </a:p>
          <a:p>
            <a:r>
              <a:rPr lang="en-US" baseline="0" dirty="0" smtClean="0"/>
              <a:t>Understanding how mass if conserved when matter changes form has helped scientists to </a:t>
            </a:r>
          </a:p>
          <a:p>
            <a:pPr marL="171450" indent="-171450">
              <a:buFont typeface="Arial"/>
              <a:buChar char="•"/>
            </a:pPr>
            <a:r>
              <a:rPr lang="en-US" baseline="0" dirty="0" smtClean="0"/>
              <a:t>Describe changes they see in the world</a:t>
            </a:r>
          </a:p>
          <a:p>
            <a:pPr marL="171450" indent="-171450">
              <a:buFont typeface="Arial"/>
              <a:buChar char="•"/>
            </a:pPr>
            <a:r>
              <a:rPr lang="en-US" baseline="0" dirty="0" smtClean="0"/>
              <a:t>Predict what will happen when two substances are mixed</a:t>
            </a:r>
          </a:p>
          <a:p>
            <a:pPr marL="171450" indent="-171450">
              <a:buFont typeface="Arial"/>
              <a:buChar char="•"/>
            </a:pPr>
            <a:r>
              <a:rPr lang="en-US" baseline="0" dirty="0" smtClean="0"/>
              <a:t>Explain where matter goes when it seems to disappear.</a:t>
            </a:r>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76</a:t>
            </a:fld>
            <a:endParaRPr lang="en-US"/>
          </a:p>
        </p:txBody>
      </p:sp>
    </p:spTree>
    <p:extLst>
      <p:ext uri="{BB962C8B-B14F-4D97-AF65-F5344CB8AC3E}">
        <p14:creationId xmlns:p14="http://schemas.microsoft.com/office/powerpoint/2010/main" val="271596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81</a:t>
            </a:fld>
            <a:endParaRPr lang="en-US"/>
          </a:p>
        </p:txBody>
      </p:sp>
    </p:spTree>
    <p:extLst>
      <p:ext uri="{BB962C8B-B14F-4D97-AF65-F5344CB8AC3E}">
        <p14:creationId xmlns:p14="http://schemas.microsoft.com/office/powerpoint/2010/main" val="2264975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Steve Spangler Science:</a:t>
            </a:r>
          </a:p>
          <a:p>
            <a:endParaRPr lang="en-US" dirty="0" smtClean="0"/>
          </a:p>
          <a:p>
            <a:r>
              <a:rPr lang="en-US" sz="1200" kern="1200" dirty="0" smtClean="0">
                <a:solidFill>
                  <a:schemeClr val="tx1"/>
                </a:solidFill>
                <a:latin typeface="+mn-lt"/>
                <a:ea typeface="+mn-ea"/>
                <a:cs typeface="+mn-cs"/>
              </a:rPr>
              <a:t>Before heating, the can was filled with water and air. By boiling the water, the water changed states from a liquid to a gas. This gas is called water vapor. The water vapor pushed the air that was originally inside the can out into the atmosphere. When the can was turned upside down and placed in the water, the water vapor condensed and turned back into the water. Water molecules in the liquid state are many times closer together than molecules in the gas state. All of the water vapor that filled up the inside of the can turned into only a drop or two of liquid, which took up much less space.</a:t>
            </a:r>
          </a:p>
          <a:p>
            <a:r>
              <a:rPr lang="en-US" sz="1200" kern="1200" dirty="0" smtClean="0">
                <a:solidFill>
                  <a:schemeClr val="tx1"/>
                </a:solidFill>
                <a:latin typeface="+mn-lt"/>
                <a:ea typeface="+mn-ea"/>
                <a:cs typeface="+mn-cs"/>
              </a:rPr>
              <a:t>This small amount of water cannot exert much pressure on the inside walls of the can, so the pressure of the air pushing from the outside of the can is great enough to crush it. The sudden collapsing of an object toward its center is called an </a:t>
            </a:r>
            <a:r>
              <a:rPr lang="en-US" sz="1200" i="1" kern="1200" dirty="0" smtClean="0">
                <a:solidFill>
                  <a:schemeClr val="tx1"/>
                </a:solidFill>
                <a:latin typeface="+mn-lt"/>
                <a:ea typeface="+mn-ea"/>
                <a:cs typeface="+mn-cs"/>
              </a:rPr>
              <a:t>implosion</a:t>
            </a:r>
            <a:r>
              <a:rPr lang="en-US" sz="1200" i="0" kern="1200" dirty="0" smtClean="0">
                <a:solidFill>
                  <a:schemeClr val="tx1"/>
                </a:solidFill>
                <a:latin typeface="+mn-lt"/>
                <a:ea typeface="+mn-ea"/>
                <a:cs typeface="+mn-cs"/>
              </a:rPr>
              <a:t>. Nature wants things to be in a state of equilibrium or balance. To make the internal pressure of the can balance with the external pressure on the can, the can implodes. Hey, air pressure is powerful!</a:t>
            </a:r>
          </a:p>
          <a:p>
            <a:r>
              <a:rPr lang="en-US" sz="1200" i="0" kern="1200" dirty="0" smtClean="0">
                <a:solidFill>
                  <a:schemeClr val="tx1"/>
                </a:solidFill>
                <a:latin typeface="+mn-lt"/>
                <a:ea typeface="+mn-ea"/>
                <a:cs typeface="+mn-cs"/>
              </a:rPr>
              <a:t>One more thing... if you watch very closely when you turn the can upside down, you'll see that the cold water in the bowl shoots up into the can. This is similar to what happens when you drink from a straw. Though we say we are "sucking" liquid up through the straw, we really aren't. Outside air pressure is pushing down on the surface of the liquid. When you reduce the pressure in your mouth (that sucking action) the outside pressure is greater than the pressure inside your mouth and the soda shoots through the straw and into our mouths. The same thing is true with the can. The force applied downward into the cold water pushes the water up into the can. To put it simply, science doesn't suck... it just pushes and pulls.</a:t>
            </a:r>
          </a:p>
          <a:p>
            <a:pPr marL="171450" indent="-171450">
              <a:buFontTx/>
              <a:buChar char="-"/>
            </a:pPr>
            <a:r>
              <a:rPr lang="en-US" sz="1200" i="0" kern="1200" dirty="0" smtClean="0">
                <a:solidFill>
                  <a:schemeClr val="tx1"/>
                </a:solidFill>
                <a:latin typeface="+mn-lt"/>
                <a:ea typeface="+mn-ea"/>
                <a:cs typeface="+mn-cs"/>
              </a:rPr>
              <a:t>See more at: http://</a:t>
            </a:r>
            <a:r>
              <a:rPr lang="en-US" sz="1200" i="0" kern="1200" dirty="0" err="1" smtClean="0">
                <a:solidFill>
                  <a:schemeClr val="tx1"/>
                </a:solidFill>
                <a:latin typeface="+mn-lt"/>
                <a:ea typeface="+mn-ea"/>
                <a:cs typeface="+mn-cs"/>
              </a:rPr>
              <a:t>www.stevespanglerscience.com</a:t>
            </a:r>
            <a:r>
              <a:rPr lang="en-US" sz="1200" i="0" kern="1200" dirty="0" smtClean="0">
                <a:solidFill>
                  <a:schemeClr val="tx1"/>
                </a:solidFill>
                <a:latin typeface="+mn-lt"/>
                <a:ea typeface="+mn-ea"/>
                <a:cs typeface="+mn-cs"/>
              </a:rPr>
              <a:t>/lab/experiments/</a:t>
            </a:r>
            <a:r>
              <a:rPr lang="en-US" sz="1200" i="0" kern="1200" dirty="0" err="1" smtClean="0">
                <a:solidFill>
                  <a:schemeClr val="tx1"/>
                </a:solidFill>
                <a:latin typeface="+mn-lt"/>
                <a:ea typeface="+mn-ea"/>
                <a:cs typeface="+mn-cs"/>
              </a:rPr>
              <a:t>incredible-can-crusher#sthash.RCLAcWFL.dpuf</a:t>
            </a:r>
            <a:endParaRPr lang="en-US" sz="1200" i="0" kern="1200" dirty="0" smtClean="0">
              <a:solidFill>
                <a:schemeClr val="tx1"/>
              </a:solidFill>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96</a:t>
            </a:fld>
            <a:endParaRPr lang="en-US"/>
          </a:p>
        </p:txBody>
      </p:sp>
    </p:spTree>
    <p:extLst>
      <p:ext uri="{BB962C8B-B14F-4D97-AF65-F5344CB8AC3E}">
        <p14:creationId xmlns:p14="http://schemas.microsoft.com/office/powerpoint/2010/main" val="611977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http://www.howstuffworks.com/question663.htm</a:t>
            </a:r>
          </a:p>
          <a:p>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99</a:t>
            </a:fld>
            <a:endParaRPr lang="en-US"/>
          </a:p>
        </p:txBody>
      </p:sp>
    </p:spTree>
    <p:extLst>
      <p:ext uri="{BB962C8B-B14F-4D97-AF65-F5344CB8AC3E}">
        <p14:creationId xmlns:p14="http://schemas.microsoft.com/office/powerpoint/2010/main" val="2096430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http://www.howstuffworks.com/question663.htm</a:t>
            </a:r>
          </a:p>
          <a:p>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104</a:t>
            </a:fld>
            <a:endParaRPr lang="en-US"/>
          </a:p>
        </p:txBody>
      </p:sp>
    </p:spTree>
    <p:extLst>
      <p:ext uri="{BB962C8B-B14F-4D97-AF65-F5344CB8AC3E}">
        <p14:creationId xmlns:p14="http://schemas.microsoft.com/office/powerpoint/2010/main" val="209643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www.cpet.ufl.edu</a:t>
            </a:r>
            <a:r>
              <a:rPr lang="en-US" dirty="0" smtClean="0"/>
              <a:t>/</a:t>
            </a:r>
            <a:r>
              <a:rPr lang="en-US" dirty="0" err="1" smtClean="0"/>
              <a:t>wp</a:t>
            </a:r>
            <a:r>
              <a:rPr lang="en-US" smtClean="0"/>
              <a:t>-content/uploads/2013/03/Creating-‘Buoyancy-Boats’-Lesson-Plan-Applying-Archimedes-Principle.pdf</a:t>
            </a:r>
          </a:p>
          <a:p>
            <a:endParaRPr lang="en-US"/>
          </a:p>
        </p:txBody>
      </p:sp>
      <p:sp>
        <p:nvSpPr>
          <p:cNvPr id="4" name="Slide Number Placeholder 3"/>
          <p:cNvSpPr>
            <a:spLocks noGrp="1"/>
          </p:cNvSpPr>
          <p:nvPr>
            <p:ph type="sldNum" sz="quarter" idx="10"/>
          </p:nvPr>
        </p:nvSpPr>
        <p:spPr/>
        <p:txBody>
          <a:bodyPr/>
          <a:lstStyle/>
          <a:p>
            <a:fld id="{8CB4047D-2074-3D4E-8078-B4707689E381}" type="slidenum">
              <a:rPr lang="en-US" smtClean="0"/>
              <a:t>107</a:t>
            </a:fld>
            <a:endParaRPr lang="en-US"/>
          </a:p>
        </p:txBody>
      </p:sp>
    </p:spTree>
    <p:extLst>
      <p:ext uri="{BB962C8B-B14F-4D97-AF65-F5344CB8AC3E}">
        <p14:creationId xmlns:p14="http://schemas.microsoft.com/office/powerpoint/2010/main" val="236169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a:t>
            </a:r>
          </a:p>
          <a:p>
            <a:r>
              <a:rPr lang="en-US" dirty="0" smtClean="0"/>
              <a:t>Cornstarch</a:t>
            </a:r>
          </a:p>
          <a:p>
            <a:r>
              <a:rPr lang="en-US" dirty="0" smtClean="0"/>
              <a:t>Water</a:t>
            </a:r>
          </a:p>
          <a:p>
            <a:r>
              <a:rPr lang="en-US" dirty="0" smtClean="0"/>
              <a:t>Small</a:t>
            </a:r>
            <a:r>
              <a:rPr lang="en-US" baseline="0" dirty="0" smtClean="0"/>
              <a:t> cup</a:t>
            </a:r>
          </a:p>
          <a:p>
            <a:r>
              <a:rPr lang="en-US" baseline="0" dirty="0" smtClean="0"/>
              <a:t>spoon</a:t>
            </a:r>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22</a:t>
            </a:fld>
            <a:endParaRPr lang="en-US"/>
          </a:p>
        </p:txBody>
      </p:sp>
    </p:spTree>
    <p:extLst>
      <p:ext uri="{BB962C8B-B14F-4D97-AF65-F5344CB8AC3E}">
        <p14:creationId xmlns:p14="http://schemas.microsoft.com/office/powerpoint/2010/main" val="297402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24</a:t>
            </a:fld>
            <a:endParaRPr lang="en-US"/>
          </a:p>
        </p:txBody>
      </p:sp>
    </p:spTree>
    <p:extLst>
      <p:ext uri="{BB962C8B-B14F-4D97-AF65-F5344CB8AC3E}">
        <p14:creationId xmlns:p14="http://schemas.microsoft.com/office/powerpoint/2010/main" val="315843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are mixed</a:t>
            </a:r>
          </a:p>
          <a:p>
            <a:r>
              <a:rPr lang="en-US" dirty="0" smtClean="0"/>
              <a:t>A pure substance has only one type of atom or molecule, while a mixed substance contains two or more different substances</a:t>
            </a:r>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31</a:t>
            </a:fld>
            <a:endParaRPr lang="en-US"/>
          </a:p>
        </p:txBody>
      </p:sp>
    </p:spTree>
    <p:extLst>
      <p:ext uri="{BB962C8B-B14F-4D97-AF65-F5344CB8AC3E}">
        <p14:creationId xmlns:p14="http://schemas.microsoft.com/office/powerpoint/2010/main" val="296946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A1CEB-7FB4-A04E-AC92-1A3D16F263C7}" type="slidenum">
              <a:rPr lang="en-US"/>
              <a:pPr/>
              <a:t>53</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627E8-CAEA-BD41-8767-6E3C79AB9FE6}" type="slidenum">
              <a:rPr lang="en-US"/>
              <a:pPr/>
              <a:t>54</a:t>
            </a:fld>
            <a:endParaRPr lang="en-US"/>
          </a:p>
        </p:txBody>
      </p:sp>
      <p:sp>
        <p:nvSpPr>
          <p:cNvPr id="778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46700-0F8A-9A4C-BA63-E7D053C54E12}" type="slidenum">
              <a:rPr lang="en-US"/>
              <a:pPr/>
              <a:t>55</a:t>
            </a:fld>
            <a:endParaRPr lang="en-US"/>
          </a:p>
        </p:txBody>
      </p:sp>
      <p:sp>
        <p:nvSpPr>
          <p:cNvPr id="798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9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0289D-2AB6-8049-A98F-3A8750BAED7B}" type="slidenum">
              <a:rPr lang="en-US"/>
              <a:pPr/>
              <a:t>56</a:t>
            </a:fld>
            <a:endParaRPr lang="en-US"/>
          </a:p>
        </p:txBody>
      </p:sp>
      <p:sp>
        <p:nvSpPr>
          <p:cNvPr id="819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 glowing “gas” (actually plasma!) inside neon signs and fluorescent lights. - The glowing parts of a plasma TV. - The exhaust of big rockets. - Lightning. - The northern and southern lights. - The solar wind and space weather. - The Sun and all the stars. - The stuff inside a fusion reactor.</a:t>
            </a:r>
          </a:p>
          <a:p>
            <a:endParaRPr lang="en-US" dirty="0"/>
          </a:p>
        </p:txBody>
      </p:sp>
      <p:sp>
        <p:nvSpPr>
          <p:cNvPr id="4" name="Slide Number Placeholder 3"/>
          <p:cNvSpPr>
            <a:spLocks noGrp="1"/>
          </p:cNvSpPr>
          <p:nvPr>
            <p:ph type="sldNum" sz="quarter" idx="10"/>
          </p:nvPr>
        </p:nvSpPr>
        <p:spPr/>
        <p:txBody>
          <a:bodyPr/>
          <a:lstStyle/>
          <a:p>
            <a:fld id="{8CB4047D-2074-3D4E-8078-B4707689E381}" type="slidenum">
              <a:rPr lang="en-US" smtClean="0"/>
              <a:t>71</a:t>
            </a:fld>
            <a:endParaRPr lang="en-US"/>
          </a:p>
        </p:txBody>
      </p:sp>
    </p:spTree>
    <p:extLst>
      <p:ext uri="{BB962C8B-B14F-4D97-AF65-F5344CB8AC3E}">
        <p14:creationId xmlns:p14="http://schemas.microsoft.com/office/powerpoint/2010/main" val="286257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213946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35979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67658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476972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306753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244496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286BB8-2B9B-1341-9BFD-A161079E2E30}"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27674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286BB8-2B9B-1341-9BFD-A161079E2E30}" type="datetimeFigureOut">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901256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286BB8-2B9B-1341-9BFD-A161079E2E30}" type="datetimeFigureOut">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4140574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86BB8-2B9B-1341-9BFD-A161079E2E30}" type="datetimeFigureOut">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1035074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86BB8-2B9B-1341-9BFD-A161079E2E30}"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179686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3676715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86BB8-2B9B-1341-9BFD-A161079E2E30}"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880873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2441140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234515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86BB8-2B9B-1341-9BFD-A161079E2E30}"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236423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286BB8-2B9B-1341-9BFD-A161079E2E30}"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236380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286BB8-2B9B-1341-9BFD-A161079E2E30}" type="datetimeFigureOut">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239748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286BB8-2B9B-1341-9BFD-A161079E2E30}" type="datetimeFigureOut">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364502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86BB8-2B9B-1341-9BFD-A161079E2E30}" type="datetimeFigureOut">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236896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86BB8-2B9B-1341-9BFD-A161079E2E30}"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34729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86BB8-2B9B-1341-9BFD-A161079E2E30}"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7150-CA70-3E4F-A0C5-D1AF50FA26B0}" type="slidenum">
              <a:rPr lang="en-US" smtClean="0"/>
              <a:t>‹#›</a:t>
            </a:fld>
            <a:endParaRPr lang="en-US"/>
          </a:p>
        </p:txBody>
      </p:sp>
    </p:spTree>
    <p:extLst>
      <p:ext uri="{BB962C8B-B14F-4D97-AF65-F5344CB8AC3E}">
        <p14:creationId xmlns:p14="http://schemas.microsoft.com/office/powerpoint/2010/main" val="91977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86BB8-2B9B-1341-9BFD-A161079E2E30}" type="datetimeFigureOut">
              <a:rPr lang="en-US" smtClean="0"/>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77150-CA70-3E4F-A0C5-D1AF50FA26B0}" type="slidenum">
              <a:rPr lang="en-US" smtClean="0"/>
              <a:t>‹#›</a:t>
            </a:fld>
            <a:endParaRPr lang="en-US"/>
          </a:p>
        </p:txBody>
      </p:sp>
    </p:spTree>
    <p:extLst>
      <p:ext uri="{BB962C8B-B14F-4D97-AF65-F5344CB8AC3E}">
        <p14:creationId xmlns:p14="http://schemas.microsoft.com/office/powerpoint/2010/main" val="312719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86BB8-2B9B-1341-9BFD-A161079E2E30}" type="datetimeFigureOut">
              <a:rPr lang="en-US" smtClean="0"/>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77150-CA70-3E4F-A0C5-D1AF50FA26B0}" type="slidenum">
              <a:rPr lang="en-US" smtClean="0"/>
              <a:t>‹#›</a:t>
            </a:fld>
            <a:endParaRPr lang="en-US"/>
          </a:p>
        </p:txBody>
      </p:sp>
    </p:spTree>
    <p:extLst>
      <p:ext uri="{BB962C8B-B14F-4D97-AF65-F5344CB8AC3E}">
        <p14:creationId xmlns:p14="http://schemas.microsoft.com/office/powerpoint/2010/main" val="416877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hyperlink" Target="http://www.math.nyu.edu/~crorres/Archimedes/Crown/CrownIntro.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www2.dusd.net/staff/jklingelsmith/JKling/NOTES_files/Buoyancy%20NotesPDF.pdf" TargetMode="Externa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hyperlink" Target="http://www.stevespanglerscience.com/lab/experiments/homemade-rock-candy" TargetMode="Externa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stevespanglerscience.com/lab/experiments/homemade-rock-candy"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6.xml"/><Relationship Id="rId7" Type="http://schemas.openxmlformats.org/officeDocument/2006/relationships/slide" Target="slide27.xml"/><Relationship Id="rId2" Type="http://schemas.openxmlformats.org/officeDocument/2006/relationships/slide" Target="slide14.xml"/><Relationship Id="rId1" Type="http://schemas.openxmlformats.org/officeDocument/2006/relationships/slideLayout" Target="../slideLayouts/slideLayout17.xml"/><Relationship Id="rId6" Type="http://schemas.openxmlformats.org/officeDocument/2006/relationships/slide" Target="slide1.xml"/><Relationship Id="rId5" Type="http://schemas.openxmlformats.org/officeDocument/2006/relationships/slide" Target="slide56.xml"/><Relationship Id="rId10" Type="http://schemas.openxmlformats.org/officeDocument/2006/relationships/hyperlink" Target="http://www.classzone.com/redirect_science/mem05_pg11_weighapp.html" TargetMode="External"/><Relationship Id="rId4" Type="http://schemas.openxmlformats.org/officeDocument/2006/relationships/slide" Target="slide8.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16.xml"/><Relationship Id="rId7" Type="http://schemas.openxmlformats.org/officeDocument/2006/relationships/slide" Target="slide27.xml"/><Relationship Id="rId2" Type="http://schemas.openxmlformats.org/officeDocument/2006/relationships/slide" Target="slide14.xml"/><Relationship Id="rId1" Type="http://schemas.openxmlformats.org/officeDocument/2006/relationships/slideLayout" Target="../slideLayouts/slideLayout17.xml"/><Relationship Id="rId6" Type="http://schemas.openxmlformats.org/officeDocument/2006/relationships/slide" Target="slide1.xml"/><Relationship Id="rId5" Type="http://schemas.openxmlformats.org/officeDocument/2006/relationships/slide" Target="slide56.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slide" Target="slide21.xml"/><Relationship Id="rId4" Type="http://schemas.openxmlformats.org/officeDocument/2006/relationships/slide" Target="slide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6.png"/><Relationship Id="rId2" Type="http://schemas.openxmlformats.org/officeDocument/2006/relationships/slide" Target="slide43.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3.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slide" Target="slide14.xml"/><Relationship Id="rId4" Type="http://schemas.openxmlformats.org/officeDocument/2006/relationships/slide" Target="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45YNZjYfHb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phet.colorado.edu/en/simulation/states-of-matter"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slide" Target="slide53.xml"/></Relationships>
</file>

<file path=ppt/slides/_rels/slide5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slide" Target="slide53.xml"/></Relationships>
</file>

<file path=ppt/slides/_rels/slide5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slide" Target="slide53.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http://www.classzone.com/redirect_science/mem05_pg33_gas.html" TargetMode="External"/><Relationship Id="rId5" Type="http://schemas.openxmlformats.org/officeDocument/2006/relationships/image" Target="../media/image2.png"/><Relationship Id="rId4" Type="http://schemas.openxmlformats.org/officeDocument/2006/relationships/slide" Target="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phet.colorado.edu/en/simulation/gas-properties"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phet.colorado.edu/en/simulation/density"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hyperlink" Target="http://www.youtube.com/watch?v=-CDkJuo_LYs" TargetMode="Externa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www.youtube.com/watch?v=QVayky_b-6U" TargetMode="External"/><Relationship Id="rId2" Type="http://schemas.openxmlformats.org/officeDocument/2006/relationships/hyperlink" Target="http://www.stevespanglerscience.com/lab/experiments/incredible-can-crusher"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www.youtube.com/watch?v=tawnlvuR5x0" TargetMode="Externa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0871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Students will</a:t>
            </a:r>
          </a:p>
          <a:p>
            <a:pPr lvl="1"/>
            <a:r>
              <a:rPr lang="en-US" dirty="0" smtClean="0"/>
              <a:t>Explain what matter is</a:t>
            </a:r>
          </a:p>
          <a:p>
            <a:pPr lvl="1"/>
            <a:r>
              <a:rPr lang="en-US" dirty="0" smtClean="0"/>
              <a:t>Describe how to measure the mass of matter</a:t>
            </a:r>
          </a:p>
          <a:p>
            <a:pPr lvl="1"/>
            <a:r>
              <a:rPr lang="en-US" dirty="0" smtClean="0"/>
              <a:t>Describe how to measure the volume of matter</a:t>
            </a:r>
            <a:endParaRPr lang="en-US" dirty="0"/>
          </a:p>
        </p:txBody>
      </p:sp>
    </p:spTree>
    <p:extLst>
      <p:ext uri="{BB962C8B-B14F-4D97-AF65-F5344CB8AC3E}">
        <p14:creationId xmlns:p14="http://schemas.microsoft.com/office/powerpoint/2010/main" val="5455960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What characteristic of CO2 is shared with liquids that allows you to classify it as a liquid?</a:t>
            </a:r>
          </a:p>
          <a:p>
            <a:endParaRPr lang="en-US" dirty="0" smtClean="0"/>
          </a:p>
          <a:p>
            <a:endParaRPr lang="en-US" dirty="0"/>
          </a:p>
          <a:p>
            <a:r>
              <a:rPr lang="en-US" dirty="0" smtClean="0"/>
              <a:t>What is Galileo’s thermometer? And how does it work?</a:t>
            </a:r>
          </a:p>
          <a:p>
            <a:endParaRPr lang="en-US" dirty="0"/>
          </a:p>
        </p:txBody>
      </p:sp>
    </p:spTree>
    <p:extLst>
      <p:ext uri="{BB962C8B-B14F-4D97-AF65-F5344CB8AC3E}">
        <p14:creationId xmlns:p14="http://schemas.microsoft.com/office/powerpoint/2010/main" val="15019424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(9-30-15)</a:t>
            </a:r>
            <a:endParaRPr lang="en-US" dirty="0"/>
          </a:p>
        </p:txBody>
      </p:sp>
      <p:sp>
        <p:nvSpPr>
          <p:cNvPr id="3" name="Content Placeholder 2"/>
          <p:cNvSpPr>
            <a:spLocks noGrp="1"/>
          </p:cNvSpPr>
          <p:nvPr>
            <p:ph idx="1"/>
          </p:nvPr>
        </p:nvSpPr>
        <p:spPr/>
        <p:txBody>
          <a:bodyPr/>
          <a:lstStyle/>
          <a:p>
            <a:r>
              <a:rPr lang="en-US" dirty="0" smtClean="0"/>
              <a:t>Explain what you think buoyancy is. Include an example of where buoyancy is found.</a:t>
            </a:r>
            <a:endParaRPr lang="en-US" dirty="0"/>
          </a:p>
        </p:txBody>
      </p:sp>
    </p:spTree>
    <p:extLst>
      <p:ext uri="{BB962C8B-B14F-4D97-AF65-F5344CB8AC3E}">
        <p14:creationId xmlns:p14="http://schemas.microsoft.com/office/powerpoint/2010/main" val="21700027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err="1" smtClean="0"/>
              <a:t>Buyoancy</a:t>
            </a:r>
            <a:endParaRPr lang="en-US" dirty="0" smtClean="0"/>
          </a:p>
          <a:p>
            <a:endParaRPr lang="en-US" dirty="0" smtClean="0"/>
          </a:p>
        </p:txBody>
      </p:sp>
    </p:spTree>
    <p:extLst>
      <p:ext uri="{BB962C8B-B14F-4D97-AF65-F5344CB8AC3E}">
        <p14:creationId xmlns:p14="http://schemas.microsoft.com/office/powerpoint/2010/main" val="17065787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explore the concept of buoyancy and describe how this force affects matter.</a:t>
            </a:r>
            <a:endParaRPr lang="en-US" dirty="0"/>
          </a:p>
        </p:txBody>
      </p:sp>
    </p:spTree>
    <p:extLst>
      <p:ext uri="{BB962C8B-B14F-4D97-AF65-F5344CB8AC3E}">
        <p14:creationId xmlns:p14="http://schemas.microsoft.com/office/powerpoint/2010/main" val="11794306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578" cy="1143000"/>
          </a:xfrm>
        </p:spPr>
        <p:txBody>
          <a:bodyPr/>
          <a:lstStyle/>
          <a:p>
            <a:r>
              <a:rPr lang="en-US" dirty="0" smtClean="0"/>
              <a:t>Galileo’s Thermometer</a:t>
            </a:r>
            <a:endParaRPr lang="en-US" dirty="0"/>
          </a:p>
        </p:txBody>
      </p:sp>
      <p:sp>
        <p:nvSpPr>
          <p:cNvPr id="3" name="Content Placeholder 2"/>
          <p:cNvSpPr>
            <a:spLocks noGrp="1"/>
          </p:cNvSpPr>
          <p:nvPr>
            <p:ph idx="1"/>
          </p:nvPr>
        </p:nvSpPr>
        <p:spPr/>
        <p:txBody>
          <a:bodyPr>
            <a:normAutofit lnSpcReduction="10000"/>
          </a:bodyPr>
          <a:lstStyle/>
          <a:p>
            <a:r>
              <a:rPr lang="en-US" dirty="0" smtClean="0"/>
              <a:t>temperature </a:t>
            </a:r>
            <a:r>
              <a:rPr lang="en-US" dirty="0"/>
              <a:t>of the air outside the thermometer changes, so does the temperature of the water </a:t>
            </a:r>
            <a:r>
              <a:rPr lang="en-US" dirty="0" smtClean="0"/>
              <a:t>inside.</a:t>
            </a:r>
          </a:p>
          <a:p>
            <a:pPr lvl="1"/>
            <a:r>
              <a:rPr lang="en-US" dirty="0" smtClean="0"/>
              <a:t>When temp. changes, what is happening to molecules?</a:t>
            </a:r>
          </a:p>
          <a:p>
            <a:pPr lvl="2"/>
            <a:r>
              <a:rPr lang="en-US" dirty="0" smtClean="0"/>
              <a:t>Expanding or contracting (changing density)</a:t>
            </a:r>
          </a:p>
          <a:p>
            <a:pPr lvl="1"/>
            <a:r>
              <a:rPr lang="en-US" dirty="0" smtClean="0"/>
              <a:t>So</a:t>
            </a:r>
            <a:r>
              <a:rPr lang="en-US" dirty="0"/>
              <a:t>, at any given density, some of the bubbles will float and others will sink. </a:t>
            </a:r>
            <a:endParaRPr lang="en-US" dirty="0" smtClean="0"/>
          </a:p>
          <a:p>
            <a:pPr lvl="1"/>
            <a:r>
              <a:rPr lang="en-US" dirty="0" smtClean="0"/>
              <a:t>The </a:t>
            </a:r>
            <a:r>
              <a:rPr lang="en-US" dirty="0"/>
              <a:t>bubble that sinks the most indicates the approximate current temperature.</a:t>
            </a:r>
          </a:p>
        </p:txBody>
      </p:sp>
      <p:pic>
        <p:nvPicPr>
          <p:cNvPr id="1026" name="Picture 2" descr="http://ecx.images-amazon.com/images/I/21lnidshr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521" y="694593"/>
            <a:ext cx="2155874" cy="215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What characteristic of CO2 is shared with liquids that allows you to classify it as a liquid?</a:t>
            </a:r>
          </a:p>
          <a:p>
            <a:endParaRPr lang="en-US" dirty="0" smtClean="0"/>
          </a:p>
          <a:p>
            <a:endParaRPr lang="en-US" dirty="0"/>
          </a:p>
          <a:p>
            <a:r>
              <a:rPr lang="en-US" dirty="0" smtClean="0"/>
              <a:t>What is Galileo’s thermometer? And how does it work?</a:t>
            </a:r>
          </a:p>
          <a:p>
            <a:endParaRPr lang="en-US" dirty="0"/>
          </a:p>
        </p:txBody>
      </p:sp>
    </p:spTree>
    <p:extLst>
      <p:ext uri="{BB962C8B-B14F-4D97-AF65-F5344CB8AC3E}">
        <p14:creationId xmlns:p14="http://schemas.microsoft.com/office/powerpoint/2010/main" val="39768494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Buoyancy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220499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Time!!</a:t>
            </a:r>
            <a:endParaRPr lang="en-US" dirty="0"/>
          </a:p>
        </p:txBody>
      </p:sp>
      <p:sp>
        <p:nvSpPr>
          <p:cNvPr id="3" name="Content Placeholder 2"/>
          <p:cNvSpPr>
            <a:spLocks noGrp="1"/>
          </p:cNvSpPr>
          <p:nvPr>
            <p:ph idx="1"/>
          </p:nvPr>
        </p:nvSpPr>
        <p:spPr/>
        <p:txBody>
          <a:bodyPr/>
          <a:lstStyle/>
          <a:p>
            <a:r>
              <a:rPr lang="en-US" dirty="0">
                <a:hlinkClick r:id="rId3"/>
              </a:rPr>
              <a:t>https://www.youtube.com/watch?v=</a:t>
            </a:r>
            <a:r>
              <a:rPr lang="en-US" dirty="0" smtClean="0">
                <a:hlinkClick r:id="rId3"/>
              </a:rPr>
              <a:t>KMNwXUCXLdk</a:t>
            </a:r>
          </a:p>
          <a:p>
            <a:endParaRPr lang="en-US" dirty="0" smtClean="0">
              <a:hlinkClick r:id="rId3"/>
            </a:endParaRPr>
          </a:p>
          <a:p>
            <a:r>
              <a:rPr lang="en-US" dirty="0" smtClean="0">
                <a:hlinkClick r:id="rId3"/>
              </a:rPr>
              <a:t>http</a:t>
            </a:r>
            <a:r>
              <a:rPr lang="en-US" dirty="0">
                <a:hlinkClick r:id="rId3"/>
              </a:rPr>
              <a:t>://www.math.nyu.edu/~crorres/Archimedes/Crown/</a:t>
            </a:r>
            <a:r>
              <a:rPr lang="en-US" dirty="0" smtClean="0">
                <a:hlinkClick r:id="rId3"/>
              </a:rPr>
              <a:t>CrownIntro.html</a:t>
            </a:r>
            <a:endParaRPr lang="en-US" dirty="0" smtClean="0"/>
          </a:p>
          <a:p>
            <a:endParaRPr lang="en-US" dirty="0"/>
          </a:p>
        </p:txBody>
      </p:sp>
    </p:spTree>
    <p:extLst>
      <p:ext uri="{BB962C8B-B14F-4D97-AF65-F5344CB8AC3E}">
        <p14:creationId xmlns:p14="http://schemas.microsoft.com/office/powerpoint/2010/main" val="36904621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Buoyancy</a:t>
            </a:r>
            <a:endParaRPr lang="en-US" dirty="0"/>
          </a:p>
        </p:txBody>
      </p:sp>
      <p:sp>
        <p:nvSpPr>
          <p:cNvPr id="3" name="Content Placeholder 2"/>
          <p:cNvSpPr>
            <a:spLocks noGrp="1"/>
          </p:cNvSpPr>
          <p:nvPr>
            <p:ph idx="1"/>
          </p:nvPr>
        </p:nvSpPr>
        <p:spPr/>
        <p:txBody>
          <a:bodyPr/>
          <a:lstStyle/>
          <a:p>
            <a:r>
              <a:rPr lang="en-US" dirty="0">
                <a:hlinkClick r:id="rId2"/>
              </a:rPr>
              <a:t>http://www2.dusd.net/staff/jklingelsmith/JKling/NOTES_files/Buoyancy%</a:t>
            </a:r>
            <a:r>
              <a:rPr lang="en-US" dirty="0" smtClean="0">
                <a:hlinkClick r:id="rId2"/>
              </a:rPr>
              <a:t>20NotesPDF.pdf</a:t>
            </a:r>
            <a:endParaRPr lang="en-US" dirty="0" smtClean="0"/>
          </a:p>
          <a:p>
            <a:endParaRPr lang="en-US" dirty="0"/>
          </a:p>
        </p:txBody>
      </p:sp>
    </p:spTree>
    <p:extLst>
      <p:ext uri="{BB962C8B-B14F-4D97-AF65-F5344CB8AC3E}">
        <p14:creationId xmlns:p14="http://schemas.microsoft.com/office/powerpoint/2010/main" val="10832250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Float Your Boat - Buoyancy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38425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Notebook Set UP</a:t>
            </a:r>
            <a:endParaRPr lang="en-US" dirty="0"/>
          </a:p>
        </p:txBody>
      </p:sp>
      <p:sp>
        <p:nvSpPr>
          <p:cNvPr id="3" name="Content Placeholder 2"/>
          <p:cNvSpPr>
            <a:spLocks noGrp="1"/>
          </p:cNvSpPr>
          <p:nvPr>
            <p:ph idx="1"/>
          </p:nvPr>
        </p:nvSpPr>
        <p:spPr/>
        <p:txBody>
          <a:bodyPr/>
          <a:lstStyle/>
          <a:p>
            <a:r>
              <a:rPr lang="en-US" dirty="0" smtClean="0"/>
              <a:t>Unit 1 – Matter and Energy</a:t>
            </a:r>
          </a:p>
          <a:p>
            <a:pPr lvl="1"/>
            <a:r>
              <a:rPr lang="en-US" dirty="0" smtClean="0"/>
              <a:t>Chapter 1,2,3,4</a:t>
            </a:r>
          </a:p>
          <a:p>
            <a:r>
              <a:rPr lang="en-US" dirty="0" smtClean="0"/>
              <a:t>Table of contents</a:t>
            </a:r>
          </a:p>
          <a:p>
            <a:r>
              <a:rPr lang="en-US" dirty="0" smtClean="0"/>
              <a:t>How can two similar objects differ?</a:t>
            </a:r>
            <a:endParaRPr lang="en-US" dirty="0"/>
          </a:p>
        </p:txBody>
      </p:sp>
    </p:spTree>
    <p:extLst>
      <p:ext uri="{BB962C8B-B14F-4D97-AF65-F5344CB8AC3E}">
        <p14:creationId xmlns:p14="http://schemas.microsoft.com/office/powerpoint/2010/main" val="20870165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Float Your Boat</a:t>
            </a:r>
            <a:endParaRPr lang="en-US" dirty="0"/>
          </a:p>
        </p:txBody>
      </p:sp>
      <p:sp>
        <p:nvSpPr>
          <p:cNvPr id="3" name="Content Placeholder 2"/>
          <p:cNvSpPr>
            <a:spLocks noGrp="1"/>
          </p:cNvSpPr>
          <p:nvPr>
            <p:ph idx="1"/>
          </p:nvPr>
        </p:nvSpPr>
        <p:spPr/>
        <p:txBody>
          <a:bodyPr/>
          <a:lstStyle/>
          <a:p>
            <a:r>
              <a:rPr lang="en-US" dirty="0" smtClean="0"/>
              <a:t>Lab Notebook Set Up</a:t>
            </a:r>
          </a:p>
          <a:p>
            <a:r>
              <a:rPr lang="en-US" dirty="0" smtClean="0"/>
              <a:t>Prediction</a:t>
            </a:r>
          </a:p>
          <a:p>
            <a:r>
              <a:rPr lang="en-US" dirty="0" smtClean="0"/>
              <a:t>Read through Directions</a:t>
            </a:r>
            <a:endParaRPr lang="en-US" dirty="0"/>
          </a:p>
        </p:txBody>
      </p:sp>
    </p:spTree>
    <p:extLst>
      <p:ext uri="{BB962C8B-B14F-4D97-AF65-F5344CB8AC3E}">
        <p14:creationId xmlns:p14="http://schemas.microsoft.com/office/powerpoint/2010/main" val="112232667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(10-1-15)</a:t>
            </a:r>
            <a:endParaRPr lang="en-US" dirty="0"/>
          </a:p>
        </p:txBody>
      </p:sp>
      <p:sp>
        <p:nvSpPr>
          <p:cNvPr id="3" name="Content Placeholder 2"/>
          <p:cNvSpPr>
            <a:spLocks noGrp="1"/>
          </p:cNvSpPr>
          <p:nvPr>
            <p:ph idx="1"/>
          </p:nvPr>
        </p:nvSpPr>
        <p:spPr/>
        <p:txBody>
          <a:bodyPr/>
          <a:lstStyle/>
          <a:p>
            <a:r>
              <a:rPr lang="en-US" dirty="0"/>
              <a:t>What does it mean if something is </a:t>
            </a:r>
            <a:r>
              <a:rPr lang="en-US" b="1" dirty="0"/>
              <a:t>dense</a:t>
            </a:r>
            <a:r>
              <a:rPr lang="en-US" dirty="0"/>
              <a:t>?</a:t>
            </a:r>
          </a:p>
          <a:p>
            <a:r>
              <a:rPr lang="en-US" dirty="0"/>
              <a:t>Density describes what about an object?</a:t>
            </a:r>
          </a:p>
          <a:p>
            <a:endParaRPr lang="en-US" dirty="0"/>
          </a:p>
        </p:txBody>
      </p:sp>
    </p:spTree>
    <p:extLst>
      <p:ext uri="{BB962C8B-B14F-4D97-AF65-F5344CB8AC3E}">
        <p14:creationId xmlns:p14="http://schemas.microsoft.com/office/powerpoint/2010/main" val="9078356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Float Your Boat</a:t>
            </a:r>
          </a:p>
        </p:txBody>
      </p:sp>
    </p:spTree>
    <p:extLst>
      <p:ext uri="{BB962C8B-B14F-4D97-AF65-F5344CB8AC3E}">
        <p14:creationId xmlns:p14="http://schemas.microsoft.com/office/powerpoint/2010/main" val="8710054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To </a:t>
            </a:r>
            <a:r>
              <a:rPr lang="en-US" dirty="0" smtClean="0"/>
              <a:t>explore and explain </a:t>
            </a:r>
            <a:r>
              <a:rPr lang="en-US" dirty="0"/>
              <a:t>the concept of density and to construct a density </a:t>
            </a:r>
            <a:r>
              <a:rPr lang="en-US" dirty="0" smtClean="0"/>
              <a:t>tower</a:t>
            </a:r>
          </a:p>
          <a:p>
            <a:r>
              <a:rPr lang="en-US" dirty="0" smtClean="0"/>
              <a:t>To explore the concept of density using a simulation</a:t>
            </a:r>
          </a:p>
          <a:p>
            <a:endParaRPr lang="en-US" dirty="0"/>
          </a:p>
        </p:txBody>
      </p:sp>
    </p:spTree>
    <p:extLst>
      <p:ext uri="{BB962C8B-B14F-4D97-AF65-F5344CB8AC3E}">
        <p14:creationId xmlns:p14="http://schemas.microsoft.com/office/powerpoint/2010/main" val="12464366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 Your Boat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7309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Candy Experiment Prep.</a:t>
            </a:r>
            <a:endParaRPr lang="en-US" dirty="0"/>
          </a:p>
        </p:txBody>
      </p:sp>
      <p:sp>
        <p:nvSpPr>
          <p:cNvPr id="3" name="Content Placeholder 2"/>
          <p:cNvSpPr>
            <a:spLocks noGrp="1"/>
          </p:cNvSpPr>
          <p:nvPr>
            <p:ph idx="1"/>
          </p:nvPr>
        </p:nvSpPr>
        <p:spPr/>
        <p:txBody>
          <a:bodyPr/>
          <a:lstStyle/>
          <a:p>
            <a:r>
              <a:rPr lang="en-US" dirty="0" smtClean="0"/>
              <a:t>Read through the procedures</a:t>
            </a:r>
          </a:p>
          <a:p>
            <a:r>
              <a:rPr lang="en-US" dirty="0">
                <a:hlinkClick r:id="rId2"/>
              </a:rPr>
              <a:t>http://www.stevespanglerscience.com/lab/experiments/homemade-rock-candy</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483944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(10-2-15)</a:t>
            </a:r>
            <a:endParaRPr lang="en-US" dirty="0"/>
          </a:p>
        </p:txBody>
      </p:sp>
      <p:sp>
        <p:nvSpPr>
          <p:cNvPr id="3" name="Content Placeholder 2"/>
          <p:cNvSpPr>
            <a:spLocks noGrp="1"/>
          </p:cNvSpPr>
          <p:nvPr>
            <p:ph idx="1"/>
          </p:nvPr>
        </p:nvSpPr>
        <p:spPr/>
        <p:txBody>
          <a:bodyPr/>
          <a:lstStyle/>
          <a:p>
            <a:r>
              <a:rPr lang="en-US" dirty="0" smtClean="0"/>
              <a:t>Can density be applied to solids and gases, or is it only a property of liquids? Explain your answer.</a:t>
            </a:r>
          </a:p>
          <a:p>
            <a:r>
              <a:rPr lang="en-US" dirty="0" smtClean="0"/>
              <a:t>How does volume affect an object if it is placed in a liquid?</a:t>
            </a:r>
            <a:endParaRPr lang="en-US" dirty="0"/>
          </a:p>
        </p:txBody>
      </p:sp>
    </p:spTree>
    <p:extLst>
      <p:ext uri="{BB962C8B-B14F-4D97-AF65-F5344CB8AC3E}">
        <p14:creationId xmlns:p14="http://schemas.microsoft.com/office/powerpoint/2010/main" val="33744843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Buoyancy Lab</a:t>
            </a:r>
          </a:p>
        </p:txBody>
      </p:sp>
    </p:spTree>
    <p:extLst>
      <p:ext uri="{BB962C8B-B14F-4D97-AF65-F5344CB8AC3E}">
        <p14:creationId xmlns:p14="http://schemas.microsoft.com/office/powerpoint/2010/main" val="34212881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demonstrate the concept of buoyancy</a:t>
            </a:r>
          </a:p>
          <a:p>
            <a:r>
              <a:rPr lang="en-US" dirty="0" smtClean="0"/>
              <a:t>Construct a boat that will hold the largest number of pennies and will counter the effects of gravity</a:t>
            </a:r>
            <a:endParaRPr lang="en-US" dirty="0"/>
          </a:p>
        </p:txBody>
      </p:sp>
    </p:spTree>
    <p:extLst>
      <p:ext uri="{BB962C8B-B14F-4D97-AF65-F5344CB8AC3E}">
        <p14:creationId xmlns:p14="http://schemas.microsoft.com/office/powerpoint/2010/main" val="148924805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Candy Experiment Prep.</a:t>
            </a:r>
            <a:endParaRPr lang="en-US" dirty="0"/>
          </a:p>
        </p:txBody>
      </p:sp>
      <p:sp>
        <p:nvSpPr>
          <p:cNvPr id="3" name="Content Placeholder 2"/>
          <p:cNvSpPr>
            <a:spLocks noGrp="1"/>
          </p:cNvSpPr>
          <p:nvPr>
            <p:ph idx="1"/>
          </p:nvPr>
        </p:nvSpPr>
        <p:spPr/>
        <p:txBody>
          <a:bodyPr/>
          <a:lstStyle/>
          <a:p>
            <a:r>
              <a:rPr lang="en-US" dirty="0" smtClean="0"/>
              <a:t>Read through the procedures</a:t>
            </a:r>
          </a:p>
          <a:p>
            <a:r>
              <a:rPr lang="en-US" dirty="0">
                <a:hlinkClick r:id="rId2"/>
              </a:rPr>
              <a:t>http://www.stevespanglerscience.com/lab/experiments/homemade-rock-candy</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724123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can two similar objects differ?</a:t>
            </a:r>
            <a:endParaRPr lang="en-US" b="1" dirty="0"/>
          </a:p>
        </p:txBody>
      </p:sp>
      <p:sp>
        <p:nvSpPr>
          <p:cNvPr id="3" name="Content Placeholder 2"/>
          <p:cNvSpPr>
            <a:spLocks noGrp="1"/>
          </p:cNvSpPr>
          <p:nvPr>
            <p:ph idx="1"/>
          </p:nvPr>
        </p:nvSpPr>
        <p:spPr/>
        <p:txBody>
          <a:bodyPr/>
          <a:lstStyle/>
          <a:p>
            <a:r>
              <a:rPr lang="en-US" dirty="0" smtClean="0"/>
              <a:t>Procedure</a:t>
            </a:r>
          </a:p>
          <a:p>
            <a:pPr lvl="1"/>
            <a:r>
              <a:rPr lang="en-US" dirty="0" smtClean="0"/>
              <a:t>Look at the two balls but do not pick them up. Compare their sizes and shapes. Record their observations.</a:t>
            </a:r>
          </a:p>
          <a:p>
            <a:pPr lvl="1"/>
            <a:r>
              <a:rPr lang="en-US" dirty="0" smtClean="0"/>
              <a:t>Pick up each ball. Compare the way the objects feel in your hands. Record your observations</a:t>
            </a:r>
          </a:p>
          <a:p>
            <a:r>
              <a:rPr lang="en-US" dirty="0" smtClean="0"/>
              <a:t>What do you think?</a:t>
            </a:r>
          </a:p>
          <a:p>
            <a:pPr lvl="1"/>
            <a:r>
              <a:rPr lang="en-US" dirty="0" smtClean="0"/>
              <a:t>How would your observation be different if the larger ball were made of foam</a:t>
            </a:r>
            <a:endParaRPr lang="en-US" dirty="0"/>
          </a:p>
        </p:txBody>
      </p:sp>
    </p:spTree>
    <p:extLst>
      <p:ext uri="{BB962C8B-B14F-4D97-AF65-F5344CB8AC3E}">
        <p14:creationId xmlns:p14="http://schemas.microsoft.com/office/powerpoint/2010/main" val="4493573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(10-5-15)</a:t>
            </a:r>
            <a:endParaRPr lang="en-US" dirty="0"/>
          </a:p>
        </p:txBody>
      </p:sp>
      <p:sp>
        <p:nvSpPr>
          <p:cNvPr id="3" name="Content Placeholder 2"/>
          <p:cNvSpPr>
            <a:spLocks noGrp="1"/>
          </p:cNvSpPr>
          <p:nvPr>
            <p:ph idx="1"/>
          </p:nvPr>
        </p:nvSpPr>
        <p:spPr/>
        <p:txBody>
          <a:bodyPr/>
          <a:lstStyle/>
          <a:p>
            <a:r>
              <a:rPr lang="en-US" dirty="0" smtClean="0"/>
              <a:t>Explain some observations you have so far about the float your boat lab. </a:t>
            </a:r>
          </a:p>
          <a:p>
            <a:endParaRPr lang="en-US" dirty="0"/>
          </a:p>
          <a:p>
            <a:r>
              <a:rPr lang="en-US" dirty="0" smtClean="0"/>
              <a:t>(Think about the relationship between volume of your boat and how many pennies it holds.)</a:t>
            </a:r>
            <a:endParaRPr lang="en-US" dirty="0"/>
          </a:p>
        </p:txBody>
      </p:sp>
    </p:spTree>
    <p:extLst>
      <p:ext uri="{BB962C8B-B14F-4D97-AF65-F5344CB8AC3E}">
        <p14:creationId xmlns:p14="http://schemas.microsoft.com/office/powerpoint/2010/main" val="13024866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Float your boat lab</a:t>
            </a:r>
          </a:p>
          <a:p>
            <a:r>
              <a:rPr lang="en-US" dirty="0" smtClean="0"/>
              <a:t>Chapter 1 Review Game</a:t>
            </a:r>
          </a:p>
          <a:p>
            <a:endParaRPr lang="en-US" dirty="0" smtClean="0"/>
          </a:p>
        </p:txBody>
      </p:sp>
    </p:spTree>
    <p:extLst>
      <p:ext uri="{BB962C8B-B14F-4D97-AF65-F5344CB8AC3E}">
        <p14:creationId xmlns:p14="http://schemas.microsoft.com/office/powerpoint/2010/main" val="49591442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demonstrate phase changes of matter by creating rock candy.</a:t>
            </a:r>
            <a:endParaRPr lang="en-US" dirty="0"/>
          </a:p>
        </p:txBody>
      </p:sp>
    </p:spTree>
    <p:extLst>
      <p:ext uri="{BB962C8B-B14F-4D97-AF65-F5344CB8AC3E}">
        <p14:creationId xmlns:p14="http://schemas.microsoft.com/office/powerpoint/2010/main" val="139283473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SMARTInkShape-Group32"/>
          <p:cNvGrpSpPr/>
          <p:nvPr/>
        </p:nvGrpSpPr>
        <p:grpSpPr>
          <a:xfrm>
            <a:off x="133945" y="704649"/>
            <a:ext cx="113798" cy="121986"/>
            <a:chOff x="133945" y="704649"/>
            <a:chExt cx="113798" cy="121986"/>
          </a:xfrm>
        </p:grpSpPr>
        <p:sp>
          <p:nvSpPr>
            <p:cNvPr id="5" name="SMARTInkShape-19"/>
            <p:cNvSpPr/>
            <p:nvPr/>
          </p:nvSpPr>
          <p:spPr>
            <a:xfrm>
              <a:off x="133945" y="821531"/>
              <a:ext cx="5104" cy="5104"/>
            </a:xfrm>
            <a:custGeom>
              <a:avLst/>
              <a:gdLst/>
              <a:ahLst/>
              <a:cxnLst/>
              <a:rect l="0" t="0" r="0" b="0"/>
              <a:pathLst>
                <a:path w="5104" h="5104">
                  <a:moveTo>
                    <a:pt x="0" y="0"/>
                  </a:moveTo>
                  <a:lnTo>
                    <a:pt x="5103" y="510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20"/>
            <p:cNvSpPr/>
            <p:nvPr/>
          </p:nvSpPr>
          <p:spPr>
            <a:xfrm>
              <a:off x="196453" y="704649"/>
              <a:ext cx="51290" cy="36516"/>
            </a:xfrm>
            <a:custGeom>
              <a:avLst/>
              <a:gdLst/>
              <a:ahLst/>
              <a:cxnLst/>
              <a:rect l="0" t="0" r="0" b="0"/>
              <a:pathLst>
                <a:path w="51290" h="36516">
                  <a:moveTo>
                    <a:pt x="0" y="36515"/>
                  </a:moveTo>
                  <a:lnTo>
                    <a:pt x="4741" y="36515"/>
                  </a:lnTo>
                  <a:lnTo>
                    <a:pt x="6137" y="35523"/>
                  </a:lnTo>
                  <a:lnTo>
                    <a:pt x="7068" y="33869"/>
                  </a:lnTo>
                  <a:lnTo>
                    <a:pt x="8562" y="28827"/>
                  </a:lnTo>
                  <a:lnTo>
                    <a:pt x="47954" y="1886"/>
                  </a:lnTo>
                  <a:lnTo>
                    <a:pt x="5128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 name="SMARTInkShape-21"/>
          <p:cNvSpPr/>
          <p:nvPr/>
        </p:nvSpPr>
        <p:spPr>
          <a:xfrm>
            <a:off x="1705570" y="866180"/>
            <a:ext cx="5688212" cy="4107657"/>
          </a:xfrm>
          <a:custGeom>
            <a:avLst/>
            <a:gdLst/>
            <a:ahLst/>
            <a:cxnLst/>
            <a:rect l="0" t="0" r="0" b="0"/>
            <a:pathLst>
              <a:path w="5688212" h="4107657">
                <a:moveTo>
                  <a:pt x="0" y="0"/>
                </a:moveTo>
                <a:lnTo>
                  <a:pt x="0" y="20990"/>
                </a:lnTo>
                <a:lnTo>
                  <a:pt x="2646" y="26858"/>
                </a:lnTo>
                <a:lnTo>
                  <a:pt x="4741" y="29811"/>
                </a:lnTo>
                <a:lnTo>
                  <a:pt x="7689" y="43449"/>
                </a:lnTo>
                <a:lnTo>
                  <a:pt x="8898" y="86734"/>
                </a:lnTo>
                <a:lnTo>
                  <a:pt x="9920" y="128016"/>
                </a:lnTo>
                <a:lnTo>
                  <a:pt x="17032" y="164705"/>
                </a:lnTo>
                <a:lnTo>
                  <a:pt x="20342" y="194591"/>
                </a:lnTo>
                <a:lnTo>
                  <a:pt x="28869" y="234654"/>
                </a:lnTo>
                <a:lnTo>
                  <a:pt x="34817" y="271010"/>
                </a:lnTo>
                <a:lnTo>
                  <a:pt x="38187" y="301580"/>
                </a:lnTo>
                <a:lnTo>
                  <a:pt x="42734" y="323513"/>
                </a:lnTo>
                <a:lnTo>
                  <a:pt x="45389" y="365394"/>
                </a:lnTo>
                <a:lnTo>
                  <a:pt x="52304" y="407853"/>
                </a:lnTo>
                <a:lnTo>
                  <a:pt x="60478" y="447962"/>
                </a:lnTo>
                <a:lnTo>
                  <a:pt x="62107" y="487235"/>
                </a:lnTo>
                <a:lnTo>
                  <a:pt x="65101" y="528200"/>
                </a:lnTo>
                <a:lnTo>
                  <a:pt x="70186" y="567577"/>
                </a:lnTo>
                <a:lnTo>
                  <a:pt x="77327" y="605451"/>
                </a:lnTo>
                <a:lnTo>
                  <a:pt x="84708" y="648817"/>
                </a:lnTo>
                <a:lnTo>
                  <a:pt x="88391" y="686983"/>
                </a:lnTo>
                <a:lnTo>
                  <a:pt x="91764" y="725831"/>
                </a:lnTo>
                <a:lnTo>
                  <a:pt x="101691" y="766688"/>
                </a:lnTo>
                <a:lnTo>
                  <a:pt x="107069" y="803422"/>
                </a:lnTo>
                <a:lnTo>
                  <a:pt x="114011" y="841987"/>
                </a:lnTo>
                <a:lnTo>
                  <a:pt x="120417" y="882788"/>
                </a:lnTo>
                <a:lnTo>
                  <a:pt x="125100" y="920502"/>
                </a:lnTo>
                <a:lnTo>
                  <a:pt x="131904" y="962495"/>
                </a:lnTo>
                <a:lnTo>
                  <a:pt x="133543" y="1004488"/>
                </a:lnTo>
                <a:lnTo>
                  <a:pt x="140003" y="1044863"/>
                </a:lnTo>
                <a:lnTo>
                  <a:pt x="142308" y="1087381"/>
                </a:lnTo>
                <a:lnTo>
                  <a:pt x="147504" y="1129478"/>
                </a:lnTo>
                <a:lnTo>
                  <a:pt x="150530" y="1164239"/>
                </a:lnTo>
                <a:lnTo>
                  <a:pt x="157690" y="1205403"/>
                </a:lnTo>
                <a:lnTo>
                  <a:pt x="159833" y="1239101"/>
                </a:lnTo>
                <a:lnTo>
                  <a:pt x="163202" y="1283397"/>
                </a:lnTo>
                <a:lnTo>
                  <a:pt x="168388" y="1325845"/>
                </a:lnTo>
                <a:lnTo>
                  <a:pt x="169286" y="1360666"/>
                </a:lnTo>
                <a:lnTo>
                  <a:pt x="170582" y="1401852"/>
                </a:lnTo>
                <a:lnTo>
                  <a:pt x="176717" y="1444530"/>
                </a:lnTo>
                <a:lnTo>
                  <a:pt x="178223" y="1486657"/>
                </a:lnTo>
                <a:lnTo>
                  <a:pt x="184658" y="1527060"/>
                </a:lnTo>
                <a:lnTo>
                  <a:pt x="186675" y="1560625"/>
                </a:lnTo>
                <a:lnTo>
                  <a:pt x="190002" y="1604877"/>
                </a:lnTo>
                <a:lnTo>
                  <a:pt x="195179" y="1642575"/>
                </a:lnTo>
                <a:lnTo>
                  <a:pt x="196202" y="1685814"/>
                </a:lnTo>
                <a:lnTo>
                  <a:pt x="196404" y="1729927"/>
                </a:lnTo>
                <a:lnTo>
                  <a:pt x="196444" y="1772338"/>
                </a:lnTo>
                <a:lnTo>
                  <a:pt x="196451" y="1811804"/>
                </a:lnTo>
                <a:lnTo>
                  <a:pt x="199099" y="1850908"/>
                </a:lnTo>
                <a:lnTo>
                  <a:pt x="204142" y="1891816"/>
                </a:lnTo>
                <a:lnTo>
                  <a:pt x="205138" y="1934697"/>
                </a:lnTo>
                <a:lnTo>
                  <a:pt x="205335" y="1972859"/>
                </a:lnTo>
                <a:lnTo>
                  <a:pt x="205373" y="2013801"/>
                </a:lnTo>
                <a:lnTo>
                  <a:pt x="205381" y="2053969"/>
                </a:lnTo>
                <a:lnTo>
                  <a:pt x="208029" y="2096447"/>
                </a:lnTo>
                <a:lnTo>
                  <a:pt x="213071" y="2133794"/>
                </a:lnTo>
                <a:lnTo>
                  <a:pt x="214068" y="2170827"/>
                </a:lnTo>
                <a:lnTo>
                  <a:pt x="214264" y="2212685"/>
                </a:lnTo>
                <a:lnTo>
                  <a:pt x="214303" y="2249910"/>
                </a:lnTo>
                <a:lnTo>
                  <a:pt x="220448" y="2292063"/>
                </a:lnTo>
                <a:lnTo>
                  <a:pt x="220045" y="2332728"/>
                </a:lnTo>
                <a:lnTo>
                  <a:pt x="215445" y="2373944"/>
                </a:lnTo>
                <a:lnTo>
                  <a:pt x="214536" y="2416885"/>
                </a:lnTo>
                <a:lnTo>
                  <a:pt x="214357" y="2455060"/>
                </a:lnTo>
                <a:lnTo>
                  <a:pt x="214322" y="2496004"/>
                </a:lnTo>
                <a:lnTo>
                  <a:pt x="214316" y="2530565"/>
                </a:lnTo>
                <a:lnTo>
                  <a:pt x="214313" y="2571662"/>
                </a:lnTo>
                <a:lnTo>
                  <a:pt x="214313" y="2614323"/>
                </a:lnTo>
                <a:lnTo>
                  <a:pt x="214313" y="2651707"/>
                </a:lnTo>
                <a:lnTo>
                  <a:pt x="214313" y="2688747"/>
                </a:lnTo>
                <a:lnTo>
                  <a:pt x="214313" y="2730606"/>
                </a:lnTo>
                <a:lnTo>
                  <a:pt x="214313" y="2772572"/>
                </a:lnTo>
                <a:lnTo>
                  <a:pt x="214313" y="2811951"/>
                </a:lnTo>
                <a:lnTo>
                  <a:pt x="214313" y="2848392"/>
                </a:lnTo>
                <a:lnTo>
                  <a:pt x="211667" y="2875306"/>
                </a:lnTo>
                <a:lnTo>
                  <a:pt x="206625" y="2915808"/>
                </a:lnTo>
                <a:lnTo>
                  <a:pt x="205628" y="2954897"/>
                </a:lnTo>
                <a:lnTo>
                  <a:pt x="202786" y="2991281"/>
                </a:lnTo>
                <a:lnTo>
                  <a:pt x="197287" y="3029935"/>
                </a:lnTo>
                <a:lnTo>
                  <a:pt x="196563" y="3072177"/>
                </a:lnTo>
                <a:lnTo>
                  <a:pt x="196468" y="3116509"/>
                </a:lnTo>
                <a:lnTo>
                  <a:pt x="199104" y="3143264"/>
                </a:lnTo>
                <a:lnTo>
                  <a:pt x="204556" y="3186908"/>
                </a:lnTo>
                <a:lnTo>
                  <a:pt x="205274" y="3224858"/>
                </a:lnTo>
                <a:lnTo>
                  <a:pt x="212437" y="3261361"/>
                </a:lnTo>
                <a:lnTo>
                  <a:pt x="214148" y="3303378"/>
                </a:lnTo>
                <a:lnTo>
                  <a:pt x="214298" y="3342295"/>
                </a:lnTo>
                <a:lnTo>
                  <a:pt x="214312" y="3383795"/>
                </a:lnTo>
                <a:lnTo>
                  <a:pt x="215305" y="3414044"/>
                </a:lnTo>
                <a:lnTo>
                  <a:pt x="222691" y="3455784"/>
                </a:lnTo>
                <a:lnTo>
                  <a:pt x="223210" y="3497460"/>
                </a:lnTo>
                <a:lnTo>
                  <a:pt x="223241" y="3538140"/>
                </a:lnTo>
                <a:lnTo>
                  <a:pt x="223242" y="3578196"/>
                </a:lnTo>
                <a:lnTo>
                  <a:pt x="223243" y="3619521"/>
                </a:lnTo>
                <a:lnTo>
                  <a:pt x="224235" y="3637365"/>
                </a:lnTo>
                <a:lnTo>
                  <a:pt x="228387" y="3654228"/>
                </a:lnTo>
                <a:lnTo>
                  <a:pt x="223501" y="3694282"/>
                </a:lnTo>
                <a:lnTo>
                  <a:pt x="223319" y="3707142"/>
                </a:lnTo>
                <a:lnTo>
                  <a:pt x="228402" y="3726513"/>
                </a:lnTo>
                <a:lnTo>
                  <a:pt x="223277" y="3769622"/>
                </a:lnTo>
                <a:lnTo>
                  <a:pt x="223243" y="3809111"/>
                </a:lnTo>
                <a:lnTo>
                  <a:pt x="223243" y="3804123"/>
                </a:lnTo>
                <a:lnTo>
                  <a:pt x="267519" y="3804047"/>
                </a:lnTo>
                <a:lnTo>
                  <a:pt x="306920" y="3804047"/>
                </a:lnTo>
                <a:lnTo>
                  <a:pt x="351276" y="3804047"/>
                </a:lnTo>
                <a:lnTo>
                  <a:pt x="394413" y="3804047"/>
                </a:lnTo>
                <a:lnTo>
                  <a:pt x="435107" y="3811114"/>
                </a:lnTo>
                <a:lnTo>
                  <a:pt x="473135" y="3813723"/>
                </a:lnTo>
                <a:lnTo>
                  <a:pt x="510346" y="3820632"/>
                </a:lnTo>
                <a:lnTo>
                  <a:pt x="553819" y="3821738"/>
                </a:lnTo>
                <a:lnTo>
                  <a:pt x="592176" y="3822876"/>
                </a:lnTo>
                <a:lnTo>
                  <a:pt x="634379" y="3829592"/>
                </a:lnTo>
                <a:lnTo>
                  <a:pt x="678706" y="3830672"/>
                </a:lnTo>
                <a:lnTo>
                  <a:pt x="719125" y="3830803"/>
                </a:lnTo>
                <a:lnTo>
                  <a:pt x="758198" y="3836966"/>
                </a:lnTo>
                <a:lnTo>
                  <a:pt x="797225" y="3839213"/>
                </a:lnTo>
                <a:lnTo>
                  <a:pt x="838117" y="3839656"/>
                </a:lnTo>
                <a:lnTo>
                  <a:pt x="880995" y="3840736"/>
                </a:lnTo>
                <a:lnTo>
                  <a:pt x="921803" y="3846829"/>
                </a:lnTo>
                <a:lnTo>
                  <a:pt x="956083" y="3848142"/>
                </a:lnTo>
                <a:lnTo>
                  <a:pt x="998481" y="3848586"/>
                </a:lnTo>
                <a:lnTo>
                  <a:pt x="1042648" y="3854810"/>
                </a:lnTo>
                <a:lnTo>
                  <a:pt x="1086945" y="3857069"/>
                </a:lnTo>
                <a:lnTo>
                  <a:pt x="1129392" y="3862255"/>
                </a:lnTo>
                <a:lnTo>
                  <a:pt x="1164214" y="3865281"/>
                </a:lnTo>
                <a:lnTo>
                  <a:pt x="1199667" y="3866177"/>
                </a:lnTo>
                <a:lnTo>
                  <a:pt x="1241065" y="3872617"/>
                </a:lnTo>
                <a:lnTo>
                  <a:pt x="1274803" y="3874635"/>
                </a:lnTo>
                <a:lnTo>
                  <a:pt x="1309935" y="3876224"/>
                </a:lnTo>
                <a:lnTo>
                  <a:pt x="1345480" y="3881546"/>
                </a:lnTo>
                <a:lnTo>
                  <a:pt x="1381147" y="3884556"/>
                </a:lnTo>
                <a:lnTo>
                  <a:pt x="1415858" y="3890299"/>
                </a:lnTo>
                <a:lnTo>
                  <a:pt x="1457403" y="3892742"/>
                </a:lnTo>
                <a:lnTo>
                  <a:pt x="1491810" y="3895812"/>
                </a:lnTo>
                <a:lnTo>
                  <a:pt x="1527140" y="3900359"/>
                </a:lnTo>
                <a:lnTo>
                  <a:pt x="1562744" y="3901706"/>
                </a:lnTo>
                <a:lnTo>
                  <a:pt x="1598429" y="3904750"/>
                </a:lnTo>
                <a:lnTo>
                  <a:pt x="1641302" y="3909928"/>
                </a:lnTo>
                <a:lnTo>
                  <a:pt x="1685563" y="3911943"/>
                </a:lnTo>
                <a:lnTo>
                  <a:pt x="1721691" y="3918257"/>
                </a:lnTo>
                <a:lnTo>
                  <a:pt x="1762382" y="3925420"/>
                </a:lnTo>
                <a:lnTo>
                  <a:pt x="1800014" y="3927983"/>
                </a:lnTo>
                <a:lnTo>
                  <a:pt x="1836301" y="3928742"/>
                </a:lnTo>
                <a:lnTo>
                  <a:pt x="1872188" y="3929959"/>
                </a:lnTo>
                <a:lnTo>
                  <a:pt x="1907956" y="3935171"/>
                </a:lnTo>
                <a:lnTo>
                  <a:pt x="1944682" y="3937156"/>
                </a:lnTo>
                <a:lnTo>
                  <a:pt x="1985550" y="3938736"/>
                </a:lnTo>
                <a:lnTo>
                  <a:pt x="2024227" y="3944055"/>
                </a:lnTo>
                <a:lnTo>
                  <a:pt x="2065673" y="3946072"/>
                </a:lnTo>
                <a:lnTo>
                  <a:pt x="2103530" y="3946670"/>
                </a:lnTo>
                <a:lnTo>
                  <a:pt x="2140874" y="3946847"/>
                </a:lnTo>
                <a:lnTo>
                  <a:pt x="2181925" y="3946899"/>
                </a:lnTo>
                <a:lnTo>
                  <a:pt x="2219665" y="3946915"/>
                </a:lnTo>
                <a:lnTo>
                  <a:pt x="2256975" y="3946920"/>
                </a:lnTo>
                <a:lnTo>
                  <a:pt x="2298015" y="3947913"/>
                </a:lnTo>
                <a:lnTo>
                  <a:pt x="2336745" y="3953058"/>
                </a:lnTo>
                <a:lnTo>
                  <a:pt x="2379198" y="3955024"/>
                </a:lnTo>
                <a:lnTo>
                  <a:pt x="2422204" y="3955606"/>
                </a:lnTo>
                <a:lnTo>
                  <a:pt x="2461515" y="3955778"/>
                </a:lnTo>
                <a:lnTo>
                  <a:pt x="2504141" y="3955830"/>
                </a:lnTo>
                <a:lnTo>
                  <a:pt x="2548190" y="3955845"/>
                </a:lnTo>
                <a:lnTo>
                  <a:pt x="2591669" y="3955849"/>
                </a:lnTo>
                <a:lnTo>
                  <a:pt x="2631120" y="3956843"/>
                </a:lnTo>
                <a:lnTo>
                  <a:pt x="2673787" y="3961988"/>
                </a:lnTo>
                <a:lnTo>
                  <a:pt x="2716857" y="3963953"/>
                </a:lnTo>
                <a:lnTo>
                  <a:pt x="2756187" y="3964536"/>
                </a:lnTo>
                <a:lnTo>
                  <a:pt x="2798818" y="3965701"/>
                </a:lnTo>
                <a:lnTo>
                  <a:pt x="2841877" y="3969904"/>
                </a:lnTo>
                <a:lnTo>
                  <a:pt x="2881204" y="3966740"/>
                </a:lnTo>
                <a:lnTo>
                  <a:pt x="2922842" y="3965362"/>
                </a:lnTo>
                <a:lnTo>
                  <a:pt x="2961748" y="3964953"/>
                </a:lnTo>
                <a:lnTo>
                  <a:pt x="3004254" y="3964832"/>
                </a:lnTo>
                <a:lnTo>
                  <a:pt x="3047276" y="3964796"/>
                </a:lnTo>
                <a:lnTo>
                  <a:pt x="3085599" y="3964786"/>
                </a:lnTo>
                <a:lnTo>
                  <a:pt x="3123082" y="3965775"/>
                </a:lnTo>
                <a:lnTo>
                  <a:pt x="3165166" y="3970918"/>
                </a:lnTo>
                <a:lnTo>
                  <a:pt x="3208063" y="3972883"/>
                </a:lnTo>
                <a:lnTo>
                  <a:pt x="3247341" y="3973465"/>
                </a:lnTo>
                <a:lnTo>
                  <a:pt x="3289958" y="3973638"/>
                </a:lnTo>
                <a:lnTo>
                  <a:pt x="3334004" y="3973689"/>
                </a:lnTo>
                <a:lnTo>
                  <a:pt x="3378474" y="3973704"/>
                </a:lnTo>
                <a:lnTo>
                  <a:pt x="3422077" y="3973709"/>
                </a:lnTo>
                <a:lnTo>
                  <a:pt x="3461565" y="3973710"/>
                </a:lnTo>
                <a:lnTo>
                  <a:pt x="3504244" y="3974703"/>
                </a:lnTo>
                <a:lnTo>
                  <a:pt x="3548309" y="3979847"/>
                </a:lnTo>
                <a:lnTo>
                  <a:pt x="3592784" y="3981813"/>
                </a:lnTo>
                <a:lnTo>
                  <a:pt x="3637381" y="3982395"/>
                </a:lnTo>
                <a:lnTo>
                  <a:pt x="3682014" y="3982567"/>
                </a:lnTo>
                <a:lnTo>
                  <a:pt x="3725667" y="3983611"/>
                </a:lnTo>
                <a:lnTo>
                  <a:pt x="3765169" y="3988771"/>
                </a:lnTo>
                <a:lnTo>
                  <a:pt x="3807852" y="3990741"/>
                </a:lnTo>
                <a:lnTo>
                  <a:pt x="3851918" y="3991324"/>
                </a:lnTo>
                <a:lnTo>
                  <a:pt x="3896393" y="3991497"/>
                </a:lnTo>
                <a:lnTo>
                  <a:pt x="3940991" y="3992540"/>
                </a:lnTo>
                <a:lnTo>
                  <a:pt x="3985624" y="3997701"/>
                </a:lnTo>
                <a:lnTo>
                  <a:pt x="4030267" y="3999670"/>
                </a:lnTo>
                <a:lnTo>
                  <a:pt x="4073923" y="4001246"/>
                </a:lnTo>
                <a:lnTo>
                  <a:pt x="4114418" y="4006564"/>
                </a:lnTo>
                <a:lnTo>
                  <a:pt x="4146381" y="4008156"/>
                </a:lnTo>
                <a:lnTo>
                  <a:pt x="4188362" y="4009052"/>
                </a:lnTo>
                <a:lnTo>
                  <a:pt x="4230678" y="4014058"/>
                </a:lnTo>
                <a:lnTo>
                  <a:pt x="4274636" y="4017085"/>
                </a:lnTo>
                <a:lnTo>
                  <a:pt x="4319079" y="4017982"/>
                </a:lnTo>
                <a:lnTo>
                  <a:pt x="4363667" y="4018247"/>
                </a:lnTo>
                <a:lnTo>
                  <a:pt x="4408297" y="4023067"/>
                </a:lnTo>
                <a:lnTo>
                  <a:pt x="4448199" y="4026038"/>
                </a:lnTo>
                <a:lnTo>
                  <a:pt x="4489898" y="4026918"/>
                </a:lnTo>
                <a:lnTo>
                  <a:pt x="4533673" y="4027179"/>
                </a:lnTo>
                <a:lnTo>
                  <a:pt x="4578062" y="4031997"/>
                </a:lnTo>
                <a:lnTo>
                  <a:pt x="4622634" y="4034967"/>
                </a:lnTo>
                <a:lnTo>
                  <a:pt x="4667260" y="4035848"/>
                </a:lnTo>
                <a:lnTo>
                  <a:pt x="4707161" y="4036108"/>
                </a:lnTo>
                <a:lnTo>
                  <a:pt x="4748860" y="4036186"/>
                </a:lnTo>
                <a:lnTo>
                  <a:pt x="4792634" y="4040949"/>
                </a:lnTo>
                <a:lnTo>
                  <a:pt x="4837024" y="4043904"/>
                </a:lnTo>
                <a:lnTo>
                  <a:pt x="4876855" y="4044780"/>
                </a:lnTo>
                <a:lnTo>
                  <a:pt x="4918533" y="4049779"/>
                </a:lnTo>
                <a:lnTo>
                  <a:pt x="4957560" y="4052804"/>
                </a:lnTo>
                <a:lnTo>
                  <a:pt x="4999000" y="4058441"/>
                </a:lnTo>
                <a:lnTo>
                  <a:pt x="5042697" y="4061655"/>
                </a:lnTo>
                <a:lnTo>
                  <a:pt x="5082324" y="4062607"/>
                </a:lnTo>
                <a:lnTo>
                  <a:pt x="5123941" y="4067629"/>
                </a:lnTo>
                <a:lnTo>
                  <a:pt x="5162951" y="4070661"/>
                </a:lnTo>
                <a:lnTo>
                  <a:pt x="5199644" y="4071559"/>
                </a:lnTo>
                <a:lnTo>
                  <a:pt x="5240393" y="4076566"/>
                </a:lnTo>
                <a:lnTo>
                  <a:pt x="5279145" y="4079593"/>
                </a:lnTo>
                <a:lnTo>
                  <a:pt x="5315763" y="4080489"/>
                </a:lnTo>
                <a:lnTo>
                  <a:pt x="5351747" y="4080755"/>
                </a:lnTo>
                <a:lnTo>
                  <a:pt x="5387545" y="4080834"/>
                </a:lnTo>
                <a:lnTo>
                  <a:pt x="5429060" y="4081852"/>
                </a:lnTo>
                <a:lnTo>
                  <a:pt x="5471804" y="4087933"/>
                </a:lnTo>
                <a:lnTo>
                  <a:pt x="5509204" y="4089428"/>
                </a:lnTo>
                <a:lnTo>
                  <a:pt x="5545254" y="4089724"/>
                </a:lnTo>
                <a:lnTo>
                  <a:pt x="5581039" y="4089782"/>
                </a:lnTo>
                <a:lnTo>
                  <a:pt x="5619564" y="4090786"/>
                </a:lnTo>
                <a:lnTo>
                  <a:pt x="5658323" y="4097898"/>
                </a:lnTo>
                <a:lnTo>
                  <a:pt x="5678032" y="4099473"/>
                </a:lnTo>
                <a:lnTo>
                  <a:pt x="5681426" y="4101209"/>
                </a:lnTo>
                <a:lnTo>
                  <a:pt x="5688211" y="410765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1" name="SMARTInkShape-Group34"/>
          <p:cNvGrpSpPr/>
          <p:nvPr/>
        </p:nvGrpSpPr>
        <p:grpSpPr>
          <a:xfrm>
            <a:off x="285750" y="705457"/>
            <a:ext cx="623604" cy="2553845"/>
            <a:chOff x="285750" y="705457"/>
            <a:chExt cx="623604" cy="2553845"/>
          </a:xfrm>
        </p:grpSpPr>
        <p:sp>
          <p:nvSpPr>
            <p:cNvPr id="9" name="SMARTInkShape-22"/>
            <p:cNvSpPr/>
            <p:nvPr/>
          </p:nvSpPr>
          <p:spPr>
            <a:xfrm>
              <a:off x="285750" y="3062883"/>
              <a:ext cx="178095" cy="196419"/>
            </a:xfrm>
            <a:custGeom>
              <a:avLst/>
              <a:gdLst/>
              <a:ahLst/>
              <a:cxnLst/>
              <a:rect l="0" t="0" r="0" b="0"/>
              <a:pathLst>
                <a:path w="178095" h="196419">
                  <a:moveTo>
                    <a:pt x="0" y="169664"/>
                  </a:moveTo>
                  <a:lnTo>
                    <a:pt x="7688" y="177352"/>
                  </a:lnTo>
                  <a:lnTo>
                    <a:pt x="13302" y="178226"/>
                  </a:lnTo>
                  <a:lnTo>
                    <a:pt x="38732" y="178584"/>
                  </a:lnTo>
                  <a:lnTo>
                    <a:pt x="44665" y="181235"/>
                  </a:lnTo>
                  <a:lnTo>
                    <a:pt x="47636" y="183331"/>
                  </a:lnTo>
                  <a:lnTo>
                    <a:pt x="90665" y="195103"/>
                  </a:lnTo>
                  <a:lnTo>
                    <a:pt x="127583" y="196418"/>
                  </a:lnTo>
                  <a:lnTo>
                    <a:pt x="133763" y="193791"/>
                  </a:lnTo>
                  <a:lnTo>
                    <a:pt x="139818" y="190309"/>
                  </a:lnTo>
                  <a:lnTo>
                    <a:pt x="145816" y="188761"/>
                  </a:lnTo>
                  <a:lnTo>
                    <a:pt x="147812" y="187356"/>
                  </a:lnTo>
                  <a:lnTo>
                    <a:pt x="149143" y="185428"/>
                  </a:lnTo>
                  <a:lnTo>
                    <a:pt x="150622" y="180639"/>
                  </a:lnTo>
                  <a:lnTo>
                    <a:pt x="151759" y="157721"/>
                  </a:lnTo>
                  <a:lnTo>
                    <a:pt x="149138" y="151788"/>
                  </a:lnTo>
                  <a:lnTo>
                    <a:pt x="107150" y="107156"/>
                  </a:lnTo>
                  <a:lnTo>
                    <a:pt x="101200" y="102195"/>
                  </a:lnTo>
                  <a:lnTo>
                    <a:pt x="92273" y="99402"/>
                  </a:lnTo>
                  <a:lnTo>
                    <a:pt x="86320" y="98749"/>
                  </a:lnTo>
                  <a:lnTo>
                    <a:pt x="80367" y="95813"/>
                  </a:lnTo>
                  <a:lnTo>
                    <a:pt x="74414" y="92193"/>
                  </a:lnTo>
                  <a:lnTo>
                    <a:pt x="62521" y="89300"/>
                  </a:lnTo>
                  <a:lnTo>
                    <a:pt x="102410" y="89297"/>
                  </a:lnTo>
                  <a:lnTo>
                    <a:pt x="136446" y="89297"/>
                  </a:lnTo>
                  <a:lnTo>
                    <a:pt x="150451" y="84556"/>
                  </a:lnTo>
                  <a:lnTo>
                    <a:pt x="153879" y="82167"/>
                  </a:lnTo>
                  <a:lnTo>
                    <a:pt x="159695" y="75058"/>
                  </a:lnTo>
                  <a:lnTo>
                    <a:pt x="164572" y="73047"/>
                  </a:lnTo>
                  <a:lnTo>
                    <a:pt x="172896" y="71914"/>
                  </a:lnTo>
                  <a:lnTo>
                    <a:pt x="174795" y="70763"/>
                  </a:lnTo>
                  <a:lnTo>
                    <a:pt x="176061" y="69003"/>
                  </a:lnTo>
                  <a:lnTo>
                    <a:pt x="177468" y="64402"/>
                  </a:lnTo>
                  <a:lnTo>
                    <a:pt x="178094" y="59050"/>
                  </a:lnTo>
                  <a:lnTo>
                    <a:pt x="175726" y="53364"/>
                  </a:lnTo>
                  <a:lnTo>
                    <a:pt x="173705" y="50459"/>
                  </a:lnTo>
                  <a:lnTo>
                    <a:pt x="168814" y="47231"/>
                  </a:lnTo>
                  <a:lnTo>
                    <a:pt x="163333" y="44804"/>
                  </a:lnTo>
                  <a:lnTo>
                    <a:pt x="125014" y="11561"/>
                  </a:lnTo>
                  <a:lnTo>
                    <a:pt x="119062" y="9107"/>
                  </a:lnTo>
                  <a:lnTo>
                    <a:pt x="113109" y="4709"/>
                  </a:lnTo>
                  <a:lnTo>
                    <a:pt x="104510" y="2093"/>
                  </a:lnTo>
                  <a:lnTo>
                    <a:pt x="62556" y="16"/>
                  </a:lnTo>
                  <a:lnTo>
                    <a:pt x="40431" y="0"/>
                  </a:lnTo>
                  <a:lnTo>
                    <a:pt x="38861" y="992"/>
                  </a:lnTo>
                  <a:lnTo>
                    <a:pt x="37813" y="2646"/>
                  </a:lnTo>
                  <a:lnTo>
                    <a:pt x="35719"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23"/>
            <p:cNvSpPr/>
            <p:nvPr/>
          </p:nvSpPr>
          <p:spPr>
            <a:xfrm>
              <a:off x="339732" y="2857632"/>
              <a:ext cx="115683" cy="106601"/>
            </a:xfrm>
            <a:custGeom>
              <a:avLst/>
              <a:gdLst/>
              <a:ahLst/>
              <a:cxnLst/>
              <a:rect l="0" t="0" r="0" b="0"/>
              <a:pathLst>
                <a:path w="115683" h="106601">
                  <a:moveTo>
                    <a:pt x="53174" y="89165"/>
                  </a:moveTo>
                  <a:lnTo>
                    <a:pt x="53174" y="44659"/>
                  </a:lnTo>
                  <a:lnTo>
                    <a:pt x="53174" y="32638"/>
                  </a:lnTo>
                  <a:lnTo>
                    <a:pt x="48434" y="18949"/>
                  </a:lnTo>
                  <a:lnTo>
                    <a:pt x="46045" y="15565"/>
                  </a:lnTo>
                  <a:lnTo>
                    <a:pt x="29259" y="3255"/>
                  </a:lnTo>
                  <a:lnTo>
                    <a:pt x="19206" y="314"/>
                  </a:lnTo>
                  <a:lnTo>
                    <a:pt x="13234" y="0"/>
                  </a:lnTo>
                  <a:lnTo>
                    <a:pt x="11664" y="948"/>
                  </a:lnTo>
                  <a:lnTo>
                    <a:pt x="10618" y="2572"/>
                  </a:lnTo>
                  <a:lnTo>
                    <a:pt x="9921" y="4648"/>
                  </a:lnTo>
                  <a:lnTo>
                    <a:pt x="1642" y="17965"/>
                  </a:lnTo>
                  <a:lnTo>
                    <a:pt x="0" y="29681"/>
                  </a:lnTo>
                  <a:lnTo>
                    <a:pt x="2422" y="35608"/>
                  </a:lnTo>
                  <a:lnTo>
                    <a:pt x="29411" y="78655"/>
                  </a:lnTo>
                  <a:lnTo>
                    <a:pt x="37982" y="87139"/>
                  </a:lnTo>
                  <a:lnTo>
                    <a:pt x="47415" y="93226"/>
                  </a:lnTo>
                  <a:lnTo>
                    <a:pt x="61554" y="99779"/>
                  </a:lnTo>
                  <a:lnTo>
                    <a:pt x="64714" y="102194"/>
                  </a:lnTo>
                  <a:lnTo>
                    <a:pt x="73517" y="104877"/>
                  </a:lnTo>
                  <a:lnTo>
                    <a:pt x="90596" y="106600"/>
                  </a:lnTo>
                  <a:lnTo>
                    <a:pt x="97257" y="104190"/>
                  </a:lnTo>
                  <a:lnTo>
                    <a:pt x="110937" y="93711"/>
                  </a:lnTo>
                  <a:lnTo>
                    <a:pt x="113573" y="88539"/>
                  </a:lnTo>
                  <a:lnTo>
                    <a:pt x="115497" y="71250"/>
                  </a:lnTo>
                  <a:lnTo>
                    <a:pt x="115682" y="5344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4"/>
            <p:cNvSpPr/>
            <p:nvPr/>
          </p:nvSpPr>
          <p:spPr>
            <a:xfrm>
              <a:off x="375047" y="2768203"/>
              <a:ext cx="89298" cy="35720"/>
            </a:xfrm>
            <a:custGeom>
              <a:avLst/>
              <a:gdLst/>
              <a:ahLst/>
              <a:cxnLst/>
              <a:rect l="0" t="0" r="0" b="0"/>
              <a:pathLst>
                <a:path w="89298" h="35720">
                  <a:moveTo>
                    <a:pt x="0" y="0"/>
                  </a:moveTo>
                  <a:lnTo>
                    <a:pt x="13302" y="13302"/>
                  </a:lnTo>
                  <a:lnTo>
                    <a:pt x="18480" y="15834"/>
                  </a:lnTo>
                  <a:lnTo>
                    <a:pt x="21249" y="16509"/>
                  </a:lnTo>
                  <a:lnTo>
                    <a:pt x="33816" y="23729"/>
                  </a:lnTo>
                  <a:lnTo>
                    <a:pt x="47833" y="26875"/>
                  </a:lnTo>
                  <a:lnTo>
                    <a:pt x="61961" y="33678"/>
                  </a:lnTo>
                  <a:lnTo>
                    <a:pt x="89297" y="3571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25"/>
            <p:cNvSpPr/>
            <p:nvPr/>
          </p:nvSpPr>
          <p:spPr>
            <a:xfrm>
              <a:off x="303609" y="2741414"/>
              <a:ext cx="8931" cy="1"/>
            </a:xfrm>
            <a:custGeom>
              <a:avLst/>
              <a:gdLst/>
              <a:ahLst/>
              <a:cxnLst/>
              <a:rect l="0" t="0" r="0" b="0"/>
              <a:pathLst>
                <a:path w="8931" h="1">
                  <a:moveTo>
                    <a:pt x="0" y="0"/>
                  </a:moveTo>
                  <a:lnTo>
                    <a:pt x="893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26"/>
            <p:cNvSpPr/>
            <p:nvPr/>
          </p:nvSpPr>
          <p:spPr>
            <a:xfrm>
              <a:off x="384099" y="2598551"/>
              <a:ext cx="195796" cy="169653"/>
            </a:xfrm>
            <a:custGeom>
              <a:avLst/>
              <a:gdLst/>
              <a:ahLst/>
              <a:cxnLst/>
              <a:rect l="0" t="0" r="0" b="0"/>
              <a:pathLst>
                <a:path w="195796" h="169653">
                  <a:moveTo>
                    <a:pt x="44526" y="26777"/>
                  </a:moveTo>
                  <a:lnTo>
                    <a:pt x="44526" y="18215"/>
                  </a:lnTo>
                  <a:lnTo>
                    <a:pt x="39786" y="13216"/>
                  </a:lnTo>
                  <a:lnTo>
                    <a:pt x="37397" y="12775"/>
                  </a:lnTo>
                  <a:lnTo>
                    <a:pt x="34812" y="13474"/>
                  </a:lnTo>
                  <a:lnTo>
                    <a:pt x="29295" y="15904"/>
                  </a:lnTo>
                  <a:lnTo>
                    <a:pt x="14714" y="17591"/>
                  </a:lnTo>
                  <a:lnTo>
                    <a:pt x="12745" y="18669"/>
                  </a:lnTo>
                  <a:lnTo>
                    <a:pt x="11433" y="20379"/>
                  </a:lnTo>
                  <a:lnTo>
                    <a:pt x="8982" y="24926"/>
                  </a:lnTo>
                  <a:lnTo>
                    <a:pt x="4585" y="30254"/>
                  </a:lnTo>
                  <a:lnTo>
                    <a:pt x="1970" y="38575"/>
                  </a:lnTo>
                  <a:lnTo>
                    <a:pt x="0" y="69858"/>
                  </a:lnTo>
                  <a:lnTo>
                    <a:pt x="2578" y="78336"/>
                  </a:lnTo>
                  <a:lnTo>
                    <a:pt x="15116" y="94972"/>
                  </a:lnTo>
                  <a:lnTo>
                    <a:pt x="23795" y="103097"/>
                  </a:lnTo>
                  <a:lnTo>
                    <a:pt x="35617" y="108991"/>
                  </a:lnTo>
                  <a:lnTo>
                    <a:pt x="38587" y="111352"/>
                  </a:lnTo>
                  <a:lnTo>
                    <a:pt x="41559" y="111934"/>
                  </a:lnTo>
                  <a:lnTo>
                    <a:pt x="44532" y="111330"/>
                  </a:lnTo>
                  <a:lnTo>
                    <a:pt x="50482" y="109004"/>
                  </a:lnTo>
                  <a:lnTo>
                    <a:pt x="56433" y="107971"/>
                  </a:lnTo>
                  <a:lnTo>
                    <a:pt x="58417" y="106703"/>
                  </a:lnTo>
                  <a:lnTo>
                    <a:pt x="59740" y="104866"/>
                  </a:lnTo>
                  <a:lnTo>
                    <a:pt x="61210" y="100178"/>
                  </a:lnTo>
                  <a:lnTo>
                    <a:pt x="62372" y="60749"/>
                  </a:lnTo>
                  <a:lnTo>
                    <a:pt x="57641" y="46214"/>
                  </a:lnTo>
                  <a:lnTo>
                    <a:pt x="48146" y="29661"/>
                  </a:lnTo>
                  <a:lnTo>
                    <a:pt x="44606" y="15946"/>
                  </a:lnTo>
                  <a:lnTo>
                    <a:pt x="42595" y="13603"/>
                  </a:lnTo>
                  <a:lnTo>
                    <a:pt x="40262" y="12041"/>
                  </a:lnTo>
                  <a:lnTo>
                    <a:pt x="38707" y="10008"/>
                  </a:lnTo>
                  <a:lnTo>
                    <a:pt x="36979" y="5103"/>
                  </a:lnTo>
                  <a:lnTo>
                    <a:pt x="35526" y="3398"/>
                  </a:lnTo>
                  <a:lnTo>
                    <a:pt x="26702" y="0"/>
                  </a:lnTo>
                  <a:lnTo>
                    <a:pt x="47658" y="20979"/>
                  </a:lnTo>
                  <a:lnTo>
                    <a:pt x="56171" y="24200"/>
                  </a:lnTo>
                  <a:lnTo>
                    <a:pt x="65576" y="26624"/>
                  </a:lnTo>
                  <a:lnTo>
                    <a:pt x="107420" y="47723"/>
                  </a:lnTo>
                  <a:lnTo>
                    <a:pt x="151813" y="71430"/>
                  </a:lnTo>
                  <a:lnTo>
                    <a:pt x="166935" y="77711"/>
                  </a:lnTo>
                  <a:lnTo>
                    <a:pt x="174336" y="80172"/>
                  </a:lnTo>
                  <a:lnTo>
                    <a:pt x="180933" y="84573"/>
                  </a:lnTo>
                  <a:lnTo>
                    <a:pt x="190225" y="97370"/>
                  </a:lnTo>
                  <a:lnTo>
                    <a:pt x="194522" y="108989"/>
                  </a:lnTo>
                  <a:lnTo>
                    <a:pt x="195795" y="123456"/>
                  </a:lnTo>
                  <a:lnTo>
                    <a:pt x="193447" y="131922"/>
                  </a:lnTo>
                  <a:lnTo>
                    <a:pt x="190088" y="138993"/>
                  </a:lnTo>
                  <a:lnTo>
                    <a:pt x="187205" y="148551"/>
                  </a:lnTo>
                  <a:lnTo>
                    <a:pt x="183014" y="154651"/>
                  </a:lnTo>
                  <a:lnTo>
                    <a:pt x="170337" y="163664"/>
                  </a:lnTo>
                  <a:lnTo>
                    <a:pt x="158753" y="167878"/>
                  </a:lnTo>
                  <a:lnTo>
                    <a:pt x="142753" y="16965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7"/>
            <p:cNvSpPr/>
            <p:nvPr/>
          </p:nvSpPr>
          <p:spPr>
            <a:xfrm>
              <a:off x="285750" y="2437805"/>
              <a:ext cx="214314" cy="98115"/>
            </a:xfrm>
            <a:custGeom>
              <a:avLst/>
              <a:gdLst/>
              <a:ahLst/>
              <a:cxnLst/>
              <a:rect l="0" t="0" r="0" b="0"/>
              <a:pathLst>
                <a:path w="214314" h="98115">
                  <a:moveTo>
                    <a:pt x="0" y="35718"/>
                  </a:moveTo>
                  <a:lnTo>
                    <a:pt x="4740" y="35718"/>
                  </a:lnTo>
                  <a:lnTo>
                    <a:pt x="6137" y="36711"/>
                  </a:lnTo>
                  <a:lnTo>
                    <a:pt x="7068" y="38364"/>
                  </a:lnTo>
                  <a:lnTo>
                    <a:pt x="7688" y="40459"/>
                  </a:lnTo>
                  <a:lnTo>
                    <a:pt x="9094" y="41855"/>
                  </a:lnTo>
                  <a:lnTo>
                    <a:pt x="18480" y="46742"/>
                  </a:lnTo>
                  <a:lnTo>
                    <a:pt x="24088" y="50540"/>
                  </a:lnTo>
                  <a:lnTo>
                    <a:pt x="65840" y="68730"/>
                  </a:lnTo>
                  <a:lnTo>
                    <a:pt x="83449" y="76478"/>
                  </a:lnTo>
                  <a:lnTo>
                    <a:pt x="125022" y="87207"/>
                  </a:lnTo>
                  <a:lnTo>
                    <a:pt x="147653" y="90014"/>
                  </a:lnTo>
                  <a:lnTo>
                    <a:pt x="160502" y="96310"/>
                  </a:lnTo>
                  <a:lnTo>
                    <a:pt x="173868" y="98114"/>
                  </a:lnTo>
                  <a:lnTo>
                    <a:pt x="174451" y="97159"/>
                  </a:lnTo>
                  <a:lnTo>
                    <a:pt x="173848" y="95530"/>
                  </a:lnTo>
                  <a:lnTo>
                    <a:pt x="165169" y="84921"/>
                  </a:lnTo>
                  <a:lnTo>
                    <a:pt x="160059" y="82391"/>
                  </a:lnTo>
                  <a:lnTo>
                    <a:pt x="157308" y="81716"/>
                  </a:lnTo>
                  <a:lnTo>
                    <a:pt x="113215" y="41745"/>
                  </a:lnTo>
                  <a:lnTo>
                    <a:pt x="109849" y="35751"/>
                  </a:lnTo>
                  <a:lnTo>
                    <a:pt x="107688" y="23819"/>
                  </a:lnTo>
                  <a:lnTo>
                    <a:pt x="107170" y="9452"/>
                  </a:lnTo>
                  <a:lnTo>
                    <a:pt x="149963" y="8931"/>
                  </a:lnTo>
                  <a:lnTo>
                    <a:pt x="189570" y="8929"/>
                  </a:lnTo>
                  <a:lnTo>
                    <a:pt x="194841" y="8929"/>
                  </a:lnTo>
                  <a:lnTo>
                    <a:pt x="198355" y="7937"/>
                  </a:lnTo>
                  <a:lnTo>
                    <a:pt x="200697" y="6284"/>
                  </a:lnTo>
                  <a:lnTo>
                    <a:pt x="202259" y="4189"/>
                  </a:lnTo>
                  <a:lnTo>
                    <a:pt x="204293" y="2793"/>
                  </a:lnTo>
                  <a:lnTo>
                    <a:pt x="21431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28"/>
            <p:cNvSpPr/>
            <p:nvPr/>
          </p:nvSpPr>
          <p:spPr>
            <a:xfrm>
              <a:off x="366117" y="2268141"/>
              <a:ext cx="151806" cy="17860"/>
            </a:xfrm>
            <a:custGeom>
              <a:avLst/>
              <a:gdLst/>
              <a:ahLst/>
              <a:cxnLst/>
              <a:rect l="0" t="0" r="0" b="0"/>
              <a:pathLst>
                <a:path w="151806" h="17860">
                  <a:moveTo>
                    <a:pt x="0" y="0"/>
                  </a:moveTo>
                  <a:lnTo>
                    <a:pt x="21326" y="0"/>
                  </a:lnTo>
                  <a:lnTo>
                    <a:pt x="27007" y="2646"/>
                  </a:lnTo>
                  <a:lnTo>
                    <a:pt x="29911" y="4740"/>
                  </a:lnTo>
                  <a:lnTo>
                    <a:pt x="43479" y="7688"/>
                  </a:lnTo>
                  <a:lnTo>
                    <a:pt x="82458" y="9849"/>
                  </a:lnTo>
                  <a:lnTo>
                    <a:pt x="90557" y="13638"/>
                  </a:lnTo>
                  <a:lnTo>
                    <a:pt x="95098" y="14053"/>
                  </a:lnTo>
                  <a:lnTo>
                    <a:pt x="110970" y="11880"/>
                  </a:lnTo>
                  <a:lnTo>
                    <a:pt x="151805" y="1785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29"/>
            <p:cNvSpPr/>
            <p:nvPr/>
          </p:nvSpPr>
          <p:spPr>
            <a:xfrm>
              <a:off x="410766" y="2196703"/>
              <a:ext cx="35719" cy="151806"/>
            </a:xfrm>
            <a:custGeom>
              <a:avLst/>
              <a:gdLst/>
              <a:ahLst/>
              <a:cxnLst/>
              <a:rect l="0" t="0" r="0" b="0"/>
              <a:pathLst>
                <a:path w="35719" h="151806">
                  <a:moveTo>
                    <a:pt x="0" y="151805"/>
                  </a:moveTo>
                  <a:lnTo>
                    <a:pt x="0" y="117153"/>
                  </a:lnTo>
                  <a:lnTo>
                    <a:pt x="2645" y="108954"/>
                  </a:lnTo>
                  <a:lnTo>
                    <a:pt x="12429" y="90865"/>
                  </a:lnTo>
                  <a:lnTo>
                    <a:pt x="22123" y="48743"/>
                  </a:lnTo>
                  <a:lnTo>
                    <a:pt x="33242" y="18007"/>
                  </a:lnTo>
                  <a:lnTo>
                    <a:pt x="35718"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30"/>
            <p:cNvSpPr/>
            <p:nvPr/>
          </p:nvSpPr>
          <p:spPr>
            <a:xfrm>
              <a:off x="403219" y="1866305"/>
              <a:ext cx="70019" cy="107157"/>
            </a:xfrm>
            <a:custGeom>
              <a:avLst/>
              <a:gdLst/>
              <a:ahLst/>
              <a:cxnLst/>
              <a:rect l="0" t="0" r="0" b="0"/>
              <a:pathLst>
                <a:path w="70019" h="107157">
                  <a:moveTo>
                    <a:pt x="34336" y="0"/>
                  </a:moveTo>
                  <a:lnTo>
                    <a:pt x="26647" y="0"/>
                  </a:lnTo>
                  <a:lnTo>
                    <a:pt x="26233" y="992"/>
                  </a:lnTo>
                  <a:lnTo>
                    <a:pt x="25774" y="4740"/>
                  </a:lnTo>
                  <a:lnTo>
                    <a:pt x="24659" y="6137"/>
                  </a:lnTo>
                  <a:lnTo>
                    <a:pt x="13009" y="13302"/>
                  </a:lnTo>
                  <a:lnTo>
                    <a:pt x="9975" y="18480"/>
                  </a:lnTo>
                  <a:lnTo>
                    <a:pt x="7633" y="24088"/>
                  </a:lnTo>
                  <a:lnTo>
                    <a:pt x="3286" y="29888"/>
                  </a:lnTo>
                  <a:lnTo>
                    <a:pt x="692" y="38419"/>
                  </a:lnTo>
                  <a:lnTo>
                    <a:pt x="0" y="43472"/>
                  </a:lnTo>
                  <a:lnTo>
                    <a:pt x="1878" y="51732"/>
                  </a:lnTo>
                  <a:lnTo>
                    <a:pt x="5027" y="58711"/>
                  </a:lnTo>
                  <a:lnTo>
                    <a:pt x="7325" y="77318"/>
                  </a:lnTo>
                  <a:lnTo>
                    <a:pt x="7448" y="83311"/>
                  </a:lnTo>
                  <a:lnTo>
                    <a:pt x="8473" y="85306"/>
                  </a:lnTo>
                  <a:lnTo>
                    <a:pt x="10149" y="86637"/>
                  </a:lnTo>
                  <a:lnTo>
                    <a:pt x="12258" y="87523"/>
                  </a:lnTo>
                  <a:lnTo>
                    <a:pt x="13664" y="87122"/>
                  </a:lnTo>
                  <a:lnTo>
                    <a:pt x="14602" y="85862"/>
                  </a:lnTo>
                  <a:lnTo>
                    <a:pt x="15921" y="79349"/>
                  </a:lnTo>
                  <a:lnTo>
                    <a:pt x="16106" y="76712"/>
                  </a:lnTo>
                  <a:lnTo>
                    <a:pt x="18958" y="71136"/>
                  </a:lnTo>
                  <a:lnTo>
                    <a:pt x="39393" y="39511"/>
                  </a:lnTo>
                  <a:lnTo>
                    <a:pt x="45146" y="26950"/>
                  </a:lnTo>
                  <a:lnTo>
                    <a:pt x="47496" y="23920"/>
                  </a:lnTo>
                  <a:lnTo>
                    <a:pt x="52752" y="20553"/>
                  </a:lnTo>
                  <a:lnTo>
                    <a:pt x="61014" y="18214"/>
                  </a:lnTo>
                  <a:lnTo>
                    <a:pt x="65375" y="18017"/>
                  </a:lnTo>
                  <a:lnTo>
                    <a:pt x="66935" y="18956"/>
                  </a:lnTo>
                  <a:lnTo>
                    <a:pt x="67975" y="20575"/>
                  </a:lnTo>
                  <a:lnTo>
                    <a:pt x="69438" y="27594"/>
                  </a:lnTo>
                  <a:lnTo>
                    <a:pt x="70018" y="55360"/>
                  </a:lnTo>
                  <a:lnTo>
                    <a:pt x="60958" y="90567"/>
                  </a:lnTo>
                  <a:lnTo>
                    <a:pt x="59029" y="93120"/>
                  </a:lnTo>
                  <a:lnTo>
                    <a:pt x="56751" y="94822"/>
                  </a:lnTo>
                  <a:lnTo>
                    <a:pt x="54220" y="99359"/>
                  </a:lnTo>
                  <a:lnTo>
                    <a:pt x="53545" y="101958"/>
                  </a:lnTo>
                  <a:lnTo>
                    <a:pt x="52103" y="103691"/>
                  </a:lnTo>
                  <a:lnTo>
                    <a:pt x="43265" y="10715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1"/>
            <p:cNvSpPr/>
            <p:nvPr/>
          </p:nvSpPr>
          <p:spPr>
            <a:xfrm>
              <a:off x="446484" y="1732359"/>
              <a:ext cx="61114" cy="98195"/>
            </a:xfrm>
            <a:custGeom>
              <a:avLst/>
              <a:gdLst/>
              <a:ahLst/>
              <a:cxnLst/>
              <a:rect l="0" t="0" r="0" b="0"/>
              <a:pathLst>
                <a:path w="61114" h="98195">
                  <a:moveTo>
                    <a:pt x="0" y="80368"/>
                  </a:moveTo>
                  <a:lnTo>
                    <a:pt x="0" y="88056"/>
                  </a:lnTo>
                  <a:lnTo>
                    <a:pt x="993" y="88470"/>
                  </a:lnTo>
                  <a:lnTo>
                    <a:pt x="4741" y="88929"/>
                  </a:lnTo>
                  <a:lnTo>
                    <a:pt x="9714" y="91780"/>
                  </a:lnTo>
                  <a:lnTo>
                    <a:pt x="16251" y="96953"/>
                  </a:lnTo>
                  <a:lnTo>
                    <a:pt x="24671" y="97975"/>
                  </a:lnTo>
                  <a:lnTo>
                    <a:pt x="38809" y="98194"/>
                  </a:lnTo>
                  <a:lnTo>
                    <a:pt x="44699" y="95566"/>
                  </a:lnTo>
                  <a:lnTo>
                    <a:pt x="47659" y="93477"/>
                  </a:lnTo>
                  <a:lnTo>
                    <a:pt x="50948" y="88509"/>
                  </a:lnTo>
                  <a:lnTo>
                    <a:pt x="53401" y="82994"/>
                  </a:lnTo>
                  <a:lnTo>
                    <a:pt x="57799" y="77235"/>
                  </a:lnTo>
                  <a:lnTo>
                    <a:pt x="60415" y="68723"/>
                  </a:lnTo>
                  <a:lnTo>
                    <a:pt x="61113" y="63675"/>
                  </a:lnTo>
                  <a:lnTo>
                    <a:pt x="59242" y="55420"/>
                  </a:lnTo>
                  <a:lnTo>
                    <a:pt x="32686" y="16156"/>
                  </a:lnTo>
                  <a:lnTo>
                    <a:pt x="23796" y="6331"/>
                  </a:lnTo>
                  <a:lnTo>
                    <a:pt x="17852" y="2814"/>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2"/>
            <p:cNvSpPr/>
            <p:nvPr/>
          </p:nvSpPr>
          <p:spPr>
            <a:xfrm>
              <a:off x="446484" y="1660922"/>
              <a:ext cx="205384" cy="71426"/>
            </a:xfrm>
            <a:custGeom>
              <a:avLst/>
              <a:gdLst/>
              <a:ahLst/>
              <a:cxnLst/>
              <a:rect l="0" t="0" r="0" b="0"/>
              <a:pathLst>
                <a:path w="205384" h="71426">
                  <a:moveTo>
                    <a:pt x="0" y="0"/>
                  </a:moveTo>
                  <a:lnTo>
                    <a:pt x="8562" y="0"/>
                  </a:lnTo>
                  <a:lnTo>
                    <a:pt x="15986" y="6137"/>
                  </a:lnTo>
                  <a:lnTo>
                    <a:pt x="56932" y="24088"/>
                  </a:lnTo>
                  <a:lnTo>
                    <a:pt x="98249" y="44664"/>
                  </a:lnTo>
                  <a:lnTo>
                    <a:pt x="111135" y="49616"/>
                  </a:lnTo>
                  <a:lnTo>
                    <a:pt x="138370" y="55441"/>
                  </a:lnTo>
                  <a:lnTo>
                    <a:pt x="164294" y="67714"/>
                  </a:lnTo>
                  <a:lnTo>
                    <a:pt x="204817" y="71425"/>
                  </a:lnTo>
                  <a:lnTo>
                    <a:pt x="205383" y="6250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33"/>
            <p:cNvSpPr/>
            <p:nvPr/>
          </p:nvSpPr>
          <p:spPr>
            <a:xfrm>
              <a:off x="437555" y="1563255"/>
              <a:ext cx="107101" cy="124457"/>
            </a:xfrm>
            <a:custGeom>
              <a:avLst/>
              <a:gdLst/>
              <a:ahLst/>
              <a:cxnLst/>
              <a:rect l="0" t="0" r="0" b="0"/>
              <a:pathLst>
                <a:path w="107101" h="124457">
                  <a:moveTo>
                    <a:pt x="0" y="124456"/>
                  </a:moveTo>
                  <a:lnTo>
                    <a:pt x="0" y="104339"/>
                  </a:lnTo>
                  <a:lnTo>
                    <a:pt x="2646" y="97986"/>
                  </a:lnTo>
                  <a:lnTo>
                    <a:pt x="9713" y="83540"/>
                  </a:lnTo>
                  <a:lnTo>
                    <a:pt x="20990" y="56732"/>
                  </a:lnTo>
                  <a:lnTo>
                    <a:pt x="29503" y="47062"/>
                  </a:lnTo>
                  <a:lnTo>
                    <a:pt x="38909" y="38465"/>
                  </a:lnTo>
                  <a:lnTo>
                    <a:pt x="50775" y="23461"/>
                  </a:lnTo>
                  <a:lnTo>
                    <a:pt x="73065" y="5813"/>
                  </a:lnTo>
                  <a:lnTo>
                    <a:pt x="82413" y="2273"/>
                  </a:lnTo>
                  <a:lnTo>
                    <a:pt x="99843" y="0"/>
                  </a:lnTo>
                  <a:lnTo>
                    <a:pt x="102281" y="806"/>
                  </a:lnTo>
                  <a:lnTo>
                    <a:pt x="103906" y="2335"/>
                  </a:lnTo>
                  <a:lnTo>
                    <a:pt x="105711" y="6680"/>
                  </a:lnTo>
                  <a:lnTo>
                    <a:pt x="107100" y="36945"/>
                  </a:lnTo>
                  <a:lnTo>
                    <a:pt x="98776" y="79993"/>
                  </a:lnTo>
                  <a:lnTo>
                    <a:pt x="97478" y="90804"/>
                  </a:lnTo>
                  <a:lnTo>
                    <a:pt x="89297" y="1155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34"/>
            <p:cNvSpPr/>
            <p:nvPr/>
          </p:nvSpPr>
          <p:spPr>
            <a:xfrm>
              <a:off x="457326" y="1430675"/>
              <a:ext cx="199242" cy="149847"/>
            </a:xfrm>
            <a:custGeom>
              <a:avLst/>
              <a:gdLst/>
              <a:ahLst/>
              <a:cxnLst/>
              <a:rect l="0" t="0" r="0" b="0"/>
              <a:pathLst>
                <a:path w="199242" h="149847">
                  <a:moveTo>
                    <a:pt x="42737" y="60583"/>
                  </a:moveTo>
                  <a:lnTo>
                    <a:pt x="47477" y="60583"/>
                  </a:lnTo>
                  <a:lnTo>
                    <a:pt x="48873" y="61575"/>
                  </a:lnTo>
                  <a:lnTo>
                    <a:pt x="49804" y="63229"/>
                  </a:lnTo>
                  <a:lnTo>
                    <a:pt x="51298" y="68271"/>
                  </a:lnTo>
                  <a:lnTo>
                    <a:pt x="56298" y="73885"/>
                  </a:lnTo>
                  <a:lnTo>
                    <a:pt x="100251" y="103271"/>
                  </a:lnTo>
                  <a:lnTo>
                    <a:pt x="117435" y="116336"/>
                  </a:lnTo>
                  <a:lnTo>
                    <a:pt x="157098" y="135256"/>
                  </a:lnTo>
                  <a:lnTo>
                    <a:pt x="178914" y="139825"/>
                  </a:lnTo>
                  <a:lnTo>
                    <a:pt x="186934" y="140450"/>
                  </a:lnTo>
                  <a:lnTo>
                    <a:pt x="189470" y="141609"/>
                  </a:lnTo>
                  <a:lnTo>
                    <a:pt x="191160" y="143374"/>
                  </a:lnTo>
                  <a:lnTo>
                    <a:pt x="192287" y="145542"/>
                  </a:lnTo>
                  <a:lnTo>
                    <a:pt x="194031" y="146988"/>
                  </a:lnTo>
                  <a:lnTo>
                    <a:pt x="199241" y="149023"/>
                  </a:lnTo>
                  <a:lnTo>
                    <a:pt x="198666" y="149309"/>
                  </a:lnTo>
                  <a:lnTo>
                    <a:pt x="190042" y="149846"/>
                  </a:lnTo>
                  <a:lnTo>
                    <a:pt x="149601" y="131787"/>
                  </a:lnTo>
                  <a:lnTo>
                    <a:pt x="136865" y="126956"/>
                  </a:lnTo>
                  <a:lnTo>
                    <a:pt x="93162" y="116301"/>
                  </a:lnTo>
                  <a:lnTo>
                    <a:pt x="50404" y="103320"/>
                  </a:lnTo>
                  <a:lnTo>
                    <a:pt x="18482" y="87204"/>
                  </a:lnTo>
                  <a:lnTo>
                    <a:pt x="4542" y="75432"/>
                  </a:lnTo>
                  <a:lnTo>
                    <a:pt x="956" y="69498"/>
                  </a:lnTo>
                  <a:lnTo>
                    <a:pt x="0" y="66526"/>
                  </a:lnTo>
                  <a:lnTo>
                    <a:pt x="355" y="63553"/>
                  </a:lnTo>
                  <a:lnTo>
                    <a:pt x="13431" y="39563"/>
                  </a:lnTo>
                  <a:lnTo>
                    <a:pt x="19129" y="32058"/>
                  </a:lnTo>
                  <a:lnTo>
                    <a:pt x="43547" y="16098"/>
                  </a:lnTo>
                  <a:lnTo>
                    <a:pt x="55003" y="11046"/>
                  </a:lnTo>
                  <a:lnTo>
                    <a:pt x="96336" y="173"/>
                  </a:lnTo>
                  <a:lnTo>
                    <a:pt x="107238" y="0"/>
                  </a:lnTo>
                  <a:lnTo>
                    <a:pt x="128709" y="7251"/>
                  </a:lnTo>
                  <a:lnTo>
                    <a:pt x="134855" y="11414"/>
                  </a:lnTo>
                  <a:lnTo>
                    <a:pt x="138249" y="16571"/>
                  </a:lnTo>
                  <a:lnTo>
                    <a:pt x="140159" y="25053"/>
                  </a:lnTo>
                  <a:lnTo>
                    <a:pt x="140916" y="45711"/>
                  </a:lnTo>
                  <a:lnTo>
                    <a:pt x="138296" y="51658"/>
                  </a:lnTo>
                  <a:lnTo>
                    <a:pt x="134817" y="57608"/>
                  </a:lnTo>
                  <a:lnTo>
                    <a:pt x="132033" y="695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5"/>
            <p:cNvSpPr/>
            <p:nvPr/>
          </p:nvSpPr>
          <p:spPr>
            <a:xfrm>
              <a:off x="508992" y="1331081"/>
              <a:ext cx="133497" cy="88477"/>
            </a:xfrm>
            <a:custGeom>
              <a:avLst/>
              <a:gdLst/>
              <a:ahLst/>
              <a:cxnLst/>
              <a:rect l="0" t="0" r="0" b="0"/>
              <a:pathLst>
                <a:path w="133497" h="88477">
                  <a:moveTo>
                    <a:pt x="26789" y="35161"/>
                  </a:moveTo>
                  <a:lnTo>
                    <a:pt x="31530" y="39902"/>
                  </a:lnTo>
                  <a:lnTo>
                    <a:pt x="33857" y="44875"/>
                  </a:lnTo>
                  <a:lnTo>
                    <a:pt x="34478" y="47590"/>
                  </a:lnTo>
                  <a:lnTo>
                    <a:pt x="40092" y="56152"/>
                  </a:lnTo>
                  <a:lnTo>
                    <a:pt x="65750" y="81987"/>
                  </a:lnTo>
                  <a:lnTo>
                    <a:pt x="73209" y="85738"/>
                  </a:lnTo>
                  <a:lnTo>
                    <a:pt x="99856" y="88476"/>
                  </a:lnTo>
                  <a:lnTo>
                    <a:pt x="114474" y="83921"/>
                  </a:lnTo>
                  <a:lnTo>
                    <a:pt x="117988" y="81558"/>
                  </a:lnTo>
                  <a:lnTo>
                    <a:pt x="128831" y="67742"/>
                  </a:lnTo>
                  <a:lnTo>
                    <a:pt x="131672" y="59233"/>
                  </a:lnTo>
                  <a:lnTo>
                    <a:pt x="133496" y="42341"/>
                  </a:lnTo>
                  <a:lnTo>
                    <a:pt x="129072" y="27808"/>
                  </a:lnTo>
                  <a:lnTo>
                    <a:pt x="118688" y="12248"/>
                  </a:lnTo>
                  <a:lnTo>
                    <a:pt x="112943" y="5795"/>
                  </a:lnTo>
                  <a:lnTo>
                    <a:pt x="104437" y="2266"/>
                  </a:lnTo>
                  <a:lnTo>
                    <a:pt x="87547" y="0"/>
                  </a:lnTo>
                  <a:lnTo>
                    <a:pt x="67528" y="6682"/>
                  </a:lnTo>
                  <a:lnTo>
                    <a:pt x="33802" y="21885"/>
                  </a:lnTo>
                  <a:lnTo>
                    <a:pt x="23953" y="29261"/>
                  </a:lnTo>
                  <a:lnTo>
                    <a:pt x="0" y="440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6"/>
            <p:cNvSpPr/>
            <p:nvPr/>
          </p:nvSpPr>
          <p:spPr>
            <a:xfrm>
              <a:off x="571500" y="1160859"/>
              <a:ext cx="80322" cy="142841"/>
            </a:xfrm>
            <a:custGeom>
              <a:avLst/>
              <a:gdLst/>
              <a:ahLst/>
              <a:cxnLst/>
              <a:rect l="0" t="0" r="0" b="0"/>
              <a:pathLst>
                <a:path w="80322" h="142841">
                  <a:moveTo>
                    <a:pt x="0" y="89297"/>
                  </a:moveTo>
                  <a:lnTo>
                    <a:pt x="4741" y="89297"/>
                  </a:lnTo>
                  <a:lnTo>
                    <a:pt x="6137" y="90289"/>
                  </a:lnTo>
                  <a:lnTo>
                    <a:pt x="7068" y="91943"/>
                  </a:lnTo>
                  <a:lnTo>
                    <a:pt x="8562" y="96986"/>
                  </a:lnTo>
                  <a:lnTo>
                    <a:pt x="29911" y="119185"/>
                  </a:lnTo>
                  <a:lnTo>
                    <a:pt x="35783" y="122425"/>
                  </a:lnTo>
                  <a:lnTo>
                    <a:pt x="41701" y="124856"/>
                  </a:lnTo>
                  <a:lnTo>
                    <a:pt x="50610" y="130812"/>
                  </a:lnTo>
                  <a:lnTo>
                    <a:pt x="59534" y="134009"/>
                  </a:lnTo>
                  <a:lnTo>
                    <a:pt x="68462" y="139807"/>
                  </a:lnTo>
                  <a:lnTo>
                    <a:pt x="80212" y="142840"/>
                  </a:lnTo>
                  <a:lnTo>
                    <a:pt x="80321" y="138125"/>
                  </a:lnTo>
                  <a:lnTo>
                    <a:pt x="79344" y="136732"/>
                  </a:lnTo>
                  <a:lnTo>
                    <a:pt x="77701" y="135803"/>
                  </a:lnTo>
                  <a:lnTo>
                    <a:pt x="75613" y="135184"/>
                  </a:lnTo>
                  <a:lnTo>
                    <a:pt x="62274" y="124395"/>
                  </a:lnTo>
                  <a:lnTo>
                    <a:pt x="23811" y="86317"/>
                  </a:lnTo>
                  <a:lnTo>
                    <a:pt x="20505" y="77720"/>
                  </a:lnTo>
                  <a:lnTo>
                    <a:pt x="18043" y="68277"/>
                  </a:lnTo>
                  <a:lnTo>
                    <a:pt x="12071" y="56390"/>
                  </a:lnTo>
                  <a:lnTo>
                    <a:pt x="10326" y="46229"/>
                  </a:lnTo>
                  <a:lnTo>
                    <a:pt x="1785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7"/>
            <p:cNvSpPr/>
            <p:nvPr/>
          </p:nvSpPr>
          <p:spPr>
            <a:xfrm>
              <a:off x="580430" y="1035844"/>
              <a:ext cx="125016" cy="71438"/>
            </a:xfrm>
            <a:custGeom>
              <a:avLst/>
              <a:gdLst/>
              <a:ahLst/>
              <a:cxnLst/>
              <a:rect l="0" t="0" r="0" b="0"/>
              <a:pathLst>
                <a:path w="125016" h="71438">
                  <a:moveTo>
                    <a:pt x="0" y="0"/>
                  </a:moveTo>
                  <a:lnTo>
                    <a:pt x="4740" y="4740"/>
                  </a:lnTo>
                  <a:lnTo>
                    <a:pt x="7067" y="9713"/>
                  </a:lnTo>
                  <a:lnTo>
                    <a:pt x="7688" y="12429"/>
                  </a:lnTo>
                  <a:lnTo>
                    <a:pt x="9094" y="14239"/>
                  </a:lnTo>
                  <a:lnTo>
                    <a:pt x="48825" y="41747"/>
                  </a:lnTo>
                  <a:lnTo>
                    <a:pt x="83449" y="58545"/>
                  </a:lnTo>
                  <a:lnTo>
                    <a:pt x="100242" y="62326"/>
                  </a:lnTo>
                  <a:lnTo>
                    <a:pt x="115308" y="69343"/>
                  </a:lnTo>
                  <a:lnTo>
                    <a:pt x="125015" y="7143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8"/>
            <p:cNvSpPr/>
            <p:nvPr/>
          </p:nvSpPr>
          <p:spPr>
            <a:xfrm>
              <a:off x="643315" y="1044773"/>
              <a:ext cx="35342" cy="107158"/>
            </a:xfrm>
            <a:custGeom>
              <a:avLst/>
              <a:gdLst/>
              <a:ahLst/>
              <a:cxnLst/>
              <a:rect l="0" t="0" r="0" b="0"/>
              <a:pathLst>
                <a:path w="35342" h="107158">
                  <a:moveTo>
                    <a:pt x="17482" y="107157"/>
                  </a:moveTo>
                  <a:lnTo>
                    <a:pt x="896" y="107157"/>
                  </a:lnTo>
                  <a:lnTo>
                    <a:pt x="471" y="106165"/>
                  </a:lnTo>
                  <a:lnTo>
                    <a:pt x="0" y="102416"/>
                  </a:lnTo>
                  <a:lnTo>
                    <a:pt x="17729" y="59561"/>
                  </a:lnTo>
                  <a:lnTo>
                    <a:pt x="32717" y="18385"/>
                  </a:lnTo>
                  <a:lnTo>
                    <a:pt x="35341"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39"/>
            <p:cNvSpPr/>
            <p:nvPr/>
          </p:nvSpPr>
          <p:spPr>
            <a:xfrm>
              <a:off x="705567" y="911496"/>
              <a:ext cx="115965" cy="124349"/>
            </a:xfrm>
            <a:custGeom>
              <a:avLst/>
              <a:gdLst/>
              <a:ahLst/>
              <a:cxnLst/>
              <a:rect l="0" t="0" r="0" b="0"/>
              <a:pathLst>
                <a:path w="115965" h="124349">
                  <a:moveTo>
                    <a:pt x="8808" y="124348"/>
                  </a:moveTo>
                  <a:lnTo>
                    <a:pt x="8808" y="111919"/>
                  </a:lnTo>
                  <a:lnTo>
                    <a:pt x="11454" y="106256"/>
                  </a:lnTo>
                  <a:lnTo>
                    <a:pt x="14945" y="100432"/>
                  </a:lnTo>
                  <a:lnTo>
                    <a:pt x="16910" y="90583"/>
                  </a:lnTo>
                  <a:lnTo>
                    <a:pt x="18485" y="75538"/>
                  </a:lnTo>
                  <a:lnTo>
                    <a:pt x="25818" y="47037"/>
                  </a:lnTo>
                  <a:lnTo>
                    <a:pt x="26653" y="2712"/>
                  </a:lnTo>
                  <a:lnTo>
                    <a:pt x="26658" y="1585"/>
                  </a:lnTo>
                  <a:lnTo>
                    <a:pt x="25669" y="834"/>
                  </a:lnTo>
                  <a:lnTo>
                    <a:pt x="21924" y="0"/>
                  </a:lnTo>
                  <a:lnTo>
                    <a:pt x="16952" y="2275"/>
                  </a:lnTo>
                  <a:lnTo>
                    <a:pt x="14238" y="4270"/>
                  </a:lnTo>
                  <a:lnTo>
                    <a:pt x="11221" y="9134"/>
                  </a:lnTo>
                  <a:lnTo>
                    <a:pt x="8888" y="14602"/>
                  </a:lnTo>
                  <a:lnTo>
                    <a:pt x="4544" y="20340"/>
                  </a:lnTo>
                  <a:lnTo>
                    <a:pt x="1952" y="28844"/>
                  </a:lnTo>
                  <a:lnTo>
                    <a:pt x="0" y="60264"/>
                  </a:lnTo>
                  <a:lnTo>
                    <a:pt x="2578" y="68746"/>
                  </a:lnTo>
                  <a:lnTo>
                    <a:pt x="15117" y="85386"/>
                  </a:lnTo>
                  <a:lnTo>
                    <a:pt x="20872" y="91487"/>
                  </a:lnTo>
                  <a:lnTo>
                    <a:pt x="29383" y="94860"/>
                  </a:lnTo>
                  <a:lnTo>
                    <a:pt x="46276" y="97026"/>
                  </a:lnTo>
                  <a:lnTo>
                    <a:pt x="66296" y="90324"/>
                  </a:lnTo>
                  <a:lnTo>
                    <a:pt x="77684" y="85083"/>
                  </a:lnTo>
                  <a:lnTo>
                    <a:pt x="86714" y="76800"/>
                  </a:lnTo>
                  <a:lnTo>
                    <a:pt x="115964" y="4398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40"/>
            <p:cNvSpPr/>
            <p:nvPr/>
          </p:nvSpPr>
          <p:spPr>
            <a:xfrm>
              <a:off x="687754" y="705457"/>
              <a:ext cx="214145" cy="205064"/>
            </a:xfrm>
            <a:custGeom>
              <a:avLst/>
              <a:gdLst/>
              <a:ahLst/>
              <a:cxnLst/>
              <a:rect l="0" t="0" r="0" b="0"/>
              <a:pathLst>
                <a:path w="214145" h="205064">
                  <a:moveTo>
                    <a:pt x="89129" y="107145"/>
                  </a:moveTo>
                  <a:lnTo>
                    <a:pt x="89129" y="111885"/>
                  </a:lnTo>
                  <a:lnTo>
                    <a:pt x="86483" y="116858"/>
                  </a:lnTo>
                  <a:lnTo>
                    <a:pt x="82992" y="122376"/>
                  </a:lnTo>
                  <a:lnTo>
                    <a:pt x="67025" y="164057"/>
                  </a:lnTo>
                  <a:lnTo>
                    <a:pt x="70514" y="193512"/>
                  </a:lnTo>
                  <a:lnTo>
                    <a:pt x="71758" y="197465"/>
                  </a:lnTo>
                  <a:lnTo>
                    <a:pt x="73580" y="200100"/>
                  </a:lnTo>
                  <a:lnTo>
                    <a:pt x="75786" y="201857"/>
                  </a:lnTo>
                  <a:lnTo>
                    <a:pt x="80884" y="203809"/>
                  </a:lnTo>
                  <a:lnTo>
                    <a:pt x="92241" y="205063"/>
                  </a:lnTo>
                  <a:lnTo>
                    <a:pt x="98119" y="202588"/>
                  </a:lnTo>
                  <a:lnTo>
                    <a:pt x="114717" y="188175"/>
                  </a:lnTo>
                  <a:lnTo>
                    <a:pt x="126586" y="171943"/>
                  </a:lnTo>
                  <a:lnTo>
                    <a:pt x="137886" y="132110"/>
                  </a:lnTo>
                  <a:lnTo>
                    <a:pt x="141279" y="111345"/>
                  </a:lnTo>
                  <a:lnTo>
                    <a:pt x="134893" y="66821"/>
                  </a:lnTo>
                  <a:lnTo>
                    <a:pt x="128982" y="54166"/>
                  </a:lnTo>
                  <a:lnTo>
                    <a:pt x="119740" y="42919"/>
                  </a:lnTo>
                  <a:lnTo>
                    <a:pt x="100283" y="24968"/>
                  </a:lnTo>
                  <a:lnTo>
                    <a:pt x="96565" y="19618"/>
                  </a:lnTo>
                  <a:lnTo>
                    <a:pt x="92102" y="16051"/>
                  </a:lnTo>
                  <a:lnTo>
                    <a:pt x="59102" y="3407"/>
                  </a:lnTo>
                  <a:lnTo>
                    <a:pt x="16468" y="122"/>
                  </a:lnTo>
                  <a:lnTo>
                    <a:pt x="1750" y="0"/>
                  </a:lnTo>
                  <a:lnTo>
                    <a:pt x="1110" y="988"/>
                  </a:lnTo>
                  <a:lnTo>
                    <a:pt x="0" y="7678"/>
                  </a:lnTo>
                  <a:lnTo>
                    <a:pt x="25568" y="34617"/>
                  </a:lnTo>
                  <a:lnTo>
                    <a:pt x="65429" y="59282"/>
                  </a:lnTo>
                  <a:lnTo>
                    <a:pt x="107182" y="77358"/>
                  </a:lnTo>
                  <a:lnTo>
                    <a:pt x="146431" y="94244"/>
                  </a:lnTo>
                  <a:lnTo>
                    <a:pt x="188491" y="97866"/>
                  </a:lnTo>
                  <a:lnTo>
                    <a:pt x="214144" y="9821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41"/>
            <p:cNvSpPr/>
            <p:nvPr/>
          </p:nvSpPr>
          <p:spPr>
            <a:xfrm>
              <a:off x="589359" y="2223492"/>
              <a:ext cx="178595" cy="185595"/>
            </a:xfrm>
            <a:custGeom>
              <a:avLst/>
              <a:gdLst/>
              <a:ahLst/>
              <a:cxnLst/>
              <a:rect l="0" t="0" r="0" b="0"/>
              <a:pathLst>
                <a:path w="178595" h="185595">
                  <a:moveTo>
                    <a:pt x="0" y="0"/>
                  </a:moveTo>
                  <a:lnTo>
                    <a:pt x="993" y="22943"/>
                  </a:lnTo>
                  <a:lnTo>
                    <a:pt x="18092" y="65277"/>
                  </a:lnTo>
                  <a:lnTo>
                    <a:pt x="24908" y="80606"/>
                  </a:lnTo>
                  <a:lnTo>
                    <a:pt x="56913" y="124959"/>
                  </a:lnTo>
                  <a:lnTo>
                    <a:pt x="92305" y="162453"/>
                  </a:lnTo>
                  <a:lnTo>
                    <a:pt x="127003" y="183183"/>
                  </a:lnTo>
                  <a:lnTo>
                    <a:pt x="135160" y="185594"/>
                  </a:lnTo>
                  <a:lnTo>
                    <a:pt x="138724" y="185245"/>
                  </a:lnTo>
                  <a:lnTo>
                    <a:pt x="145330" y="182212"/>
                  </a:lnTo>
                  <a:lnTo>
                    <a:pt x="163665" y="166483"/>
                  </a:lnTo>
                  <a:lnTo>
                    <a:pt x="166998" y="160643"/>
                  </a:lnTo>
                  <a:lnTo>
                    <a:pt x="177973" y="125565"/>
                  </a:lnTo>
                  <a:lnTo>
                    <a:pt x="178594" y="11608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42"/>
            <p:cNvSpPr/>
            <p:nvPr/>
          </p:nvSpPr>
          <p:spPr>
            <a:xfrm>
              <a:off x="669869" y="2191668"/>
              <a:ext cx="186932" cy="174700"/>
            </a:xfrm>
            <a:custGeom>
              <a:avLst/>
              <a:gdLst/>
              <a:ahLst/>
              <a:cxnLst/>
              <a:rect l="0" t="0" r="0" b="0"/>
              <a:pathLst>
                <a:path w="186932" h="174700">
                  <a:moveTo>
                    <a:pt x="26647" y="13965"/>
                  </a:moveTo>
                  <a:lnTo>
                    <a:pt x="1476" y="13965"/>
                  </a:lnTo>
                  <a:lnTo>
                    <a:pt x="937" y="14957"/>
                  </a:lnTo>
                  <a:lnTo>
                    <a:pt x="0" y="26394"/>
                  </a:lnTo>
                  <a:lnTo>
                    <a:pt x="2567" y="32056"/>
                  </a:lnTo>
                  <a:lnTo>
                    <a:pt x="4640" y="34956"/>
                  </a:lnTo>
                  <a:lnTo>
                    <a:pt x="10887" y="56772"/>
                  </a:lnTo>
                  <a:lnTo>
                    <a:pt x="29746" y="79341"/>
                  </a:lnTo>
                  <a:lnTo>
                    <a:pt x="35631" y="82709"/>
                  </a:lnTo>
                  <a:lnTo>
                    <a:pt x="42753" y="84870"/>
                  </a:lnTo>
                  <a:lnTo>
                    <a:pt x="46373" y="82520"/>
                  </a:lnTo>
                  <a:lnTo>
                    <a:pt x="52041" y="77667"/>
                  </a:lnTo>
                  <a:lnTo>
                    <a:pt x="53399" y="46951"/>
                  </a:lnTo>
                  <a:lnTo>
                    <a:pt x="48684" y="33109"/>
                  </a:lnTo>
                  <a:lnTo>
                    <a:pt x="37988" y="14526"/>
                  </a:lnTo>
                  <a:lnTo>
                    <a:pt x="37184" y="11362"/>
                  </a:lnTo>
                  <a:lnTo>
                    <a:pt x="35656" y="9253"/>
                  </a:lnTo>
                  <a:lnTo>
                    <a:pt x="33645" y="7847"/>
                  </a:lnTo>
                  <a:lnTo>
                    <a:pt x="28029" y="5591"/>
                  </a:lnTo>
                  <a:lnTo>
                    <a:pt x="27261" y="2636"/>
                  </a:lnTo>
                  <a:lnTo>
                    <a:pt x="26920" y="0"/>
                  </a:lnTo>
                  <a:lnTo>
                    <a:pt x="26768" y="2136"/>
                  </a:lnTo>
                  <a:lnTo>
                    <a:pt x="27720" y="3102"/>
                  </a:lnTo>
                  <a:lnTo>
                    <a:pt x="31423" y="4176"/>
                  </a:lnTo>
                  <a:lnTo>
                    <a:pt x="39086" y="4781"/>
                  </a:lnTo>
                  <a:lnTo>
                    <a:pt x="44743" y="7568"/>
                  </a:lnTo>
                  <a:lnTo>
                    <a:pt x="50564" y="11122"/>
                  </a:lnTo>
                  <a:lnTo>
                    <a:pt x="59420" y="14114"/>
                  </a:lnTo>
                  <a:lnTo>
                    <a:pt x="100418" y="37859"/>
                  </a:lnTo>
                  <a:lnTo>
                    <a:pt x="144971" y="72671"/>
                  </a:lnTo>
                  <a:lnTo>
                    <a:pt x="171364" y="92275"/>
                  </a:lnTo>
                  <a:lnTo>
                    <a:pt x="183966" y="118303"/>
                  </a:lnTo>
                  <a:lnTo>
                    <a:pt x="186931" y="140606"/>
                  </a:lnTo>
                  <a:lnTo>
                    <a:pt x="182507" y="155227"/>
                  </a:lnTo>
                  <a:lnTo>
                    <a:pt x="180163" y="158741"/>
                  </a:lnTo>
                  <a:lnTo>
                    <a:pt x="173116" y="164679"/>
                  </a:lnTo>
                  <a:lnTo>
                    <a:pt x="169522" y="17469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43"/>
            <p:cNvSpPr/>
            <p:nvPr/>
          </p:nvSpPr>
          <p:spPr>
            <a:xfrm>
              <a:off x="616148" y="2027039"/>
              <a:ext cx="293206" cy="232173"/>
            </a:xfrm>
            <a:custGeom>
              <a:avLst/>
              <a:gdLst/>
              <a:ahLst/>
              <a:cxnLst/>
              <a:rect l="0" t="0" r="0" b="0"/>
              <a:pathLst>
                <a:path w="293206" h="232173">
                  <a:moveTo>
                    <a:pt x="0" y="0"/>
                  </a:moveTo>
                  <a:lnTo>
                    <a:pt x="38347" y="0"/>
                  </a:lnTo>
                  <a:lnTo>
                    <a:pt x="71957" y="2646"/>
                  </a:lnTo>
                  <a:lnTo>
                    <a:pt x="116155" y="9094"/>
                  </a:lnTo>
                  <a:lnTo>
                    <a:pt x="154464" y="21126"/>
                  </a:lnTo>
                  <a:lnTo>
                    <a:pt x="195215" y="37577"/>
                  </a:lnTo>
                  <a:lnTo>
                    <a:pt x="231928" y="57510"/>
                  </a:lnTo>
                  <a:lnTo>
                    <a:pt x="272048" y="86446"/>
                  </a:lnTo>
                  <a:lnTo>
                    <a:pt x="286431" y="108957"/>
                  </a:lnTo>
                  <a:lnTo>
                    <a:pt x="292236" y="134479"/>
                  </a:lnTo>
                  <a:lnTo>
                    <a:pt x="293205" y="168777"/>
                  </a:lnTo>
                  <a:lnTo>
                    <a:pt x="286536" y="213165"/>
                  </a:lnTo>
                  <a:lnTo>
                    <a:pt x="285750"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 name="SMARTInkShape-Group35"/>
          <p:cNvGrpSpPr/>
          <p:nvPr/>
        </p:nvGrpSpPr>
        <p:grpSpPr>
          <a:xfrm>
            <a:off x="3875484" y="5491758"/>
            <a:ext cx="928689" cy="427071"/>
            <a:chOff x="3875484" y="5491758"/>
            <a:chExt cx="928689" cy="427071"/>
          </a:xfrm>
        </p:grpSpPr>
        <p:sp>
          <p:nvSpPr>
            <p:cNvPr id="32" name="SMARTInkShape-44"/>
            <p:cNvSpPr/>
            <p:nvPr/>
          </p:nvSpPr>
          <p:spPr>
            <a:xfrm>
              <a:off x="3875484" y="5563195"/>
              <a:ext cx="196455" cy="339290"/>
            </a:xfrm>
            <a:custGeom>
              <a:avLst/>
              <a:gdLst/>
              <a:ahLst/>
              <a:cxnLst/>
              <a:rect l="0" t="0" r="0" b="0"/>
              <a:pathLst>
                <a:path w="196455" h="339290">
                  <a:moveTo>
                    <a:pt x="0" y="0"/>
                  </a:moveTo>
                  <a:lnTo>
                    <a:pt x="0" y="4741"/>
                  </a:lnTo>
                  <a:lnTo>
                    <a:pt x="2646" y="9714"/>
                  </a:lnTo>
                  <a:lnTo>
                    <a:pt x="6137" y="15231"/>
                  </a:lnTo>
                  <a:lnTo>
                    <a:pt x="8378" y="26858"/>
                  </a:lnTo>
                  <a:lnTo>
                    <a:pt x="9677" y="33765"/>
                  </a:lnTo>
                  <a:lnTo>
                    <a:pt x="25171" y="77547"/>
                  </a:lnTo>
                  <a:lnTo>
                    <a:pt x="46765" y="120812"/>
                  </a:lnTo>
                  <a:lnTo>
                    <a:pt x="65409" y="165338"/>
                  </a:lnTo>
                  <a:lnTo>
                    <a:pt x="80357" y="205989"/>
                  </a:lnTo>
                  <a:lnTo>
                    <a:pt x="101386" y="249119"/>
                  </a:lnTo>
                  <a:lnTo>
                    <a:pt x="121794" y="293530"/>
                  </a:lnTo>
                  <a:lnTo>
                    <a:pt x="148791" y="327116"/>
                  </a:lnTo>
                  <a:lnTo>
                    <a:pt x="160696" y="339289"/>
                  </a:lnTo>
                  <a:lnTo>
                    <a:pt x="160723" y="334576"/>
                  </a:lnTo>
                  <a:lnTo>
                    <a:pt x="168836" y="305325"/>
                  </a:lnTo>
                  <a:lnTo>
                    <a:pt x="174296" y="266941"/>
                  </a:lnTo>
                  <a:lnTo>
                    <a:pt x="180674" y="223118"/>
                  </a:lnTo>
                  <a:lnTo>
                    <a:pt x="187614" y="178578"/>
                  </a:lnTo>
                  <a:lnTo>
                    <a:pt x="195094" y="138684"/>
                  </a:lnTo>
                  <a:lnTo>
                    <a:pt x="196274" y="100321"/>
                  </a:lnTo>
                  <a:lnTo>
                    <a:pt x="196443" y="56677"/>
                  </a:lnTo>
                  <a:lnTo>
                    <a:pt x="196454" y="178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45"/>
            <p:cNvSpPr/>
            <p:nvPr/>
          </p:nvSpPr>
          <p:spPr>
            <a:xfrm>
              <a:off x="4117982" y="5598914"/>
              <a:ext cx="87718" cy="214004"/>
            </a:xfrm>
            <a:custGeom>
              <a:avLst/>
              <a:gdLst/>
              <a:ahLst/>
              <a:cxnLst/>
              <a:rect l="0" t="0" r="0" b="0"/>
              <a:pathLst>
                <a:path w="87718" h="214004">
                  <a:moveTo>
                    <a:pt x="16463" y="0"/>
                  </a:moveTo>
                  <a:lnTo>
                    <a:pt x="16463" y="43481"/>
                  </a:lnTo>
                  <a:lnTo>
                    <a:pt x="15471" y="60697"/>
                  </a:lnTo>
                  <a:lnTo>
                    <a:pt x="8361" y="100652"/>
                  </a:lnTo>
                  <a:lnTo>
                    <a:pt x="8598" y="136874"/>
                  </a:lnTo>
                  <a:lnTo>
                    <a:pt x="17626" y="172637"/>
                  </a:lnTo>
                  <a:lnTo>
                    <a:pt x="39725" y="206375"/>
                  </a:lnTo>
                  <a:lnTo>
                    <a:pt x="45984" y="210785"/>
                  </a:lnTo>
                  <a:lnTo>
                    <a:pt x="55086" y="213267"/>
                  </a:lnTo>
                  <a:lnTo>
                    <a:pt x="64067" y="214003"/>
                  </a:lnTo>
                  <a:lnTo>
                    <a:pt x="70032" y="211529"/>
                  </a:lnTo>
                  <a:lnTo>
                    <a:pt x="73012" y="209480"/>
                  </a:lnTo>
                  <a:lnTo>
                    <a:pt x="74998" y="206131"/>
                  </a:lnTo>
                  <a:lnTo>
                    <a:pt x="85806" y="166714"/>
                  </a:lnTo>
                  <a:lnTo>
                    <a:pt x="87717" y="122895"/>
                  </a:lnTo>
                  <a:lnTo>
                    <a:pt x="85200" y="97598"/>
                  </a:lnTo>
                  <a:lnTo>
                    <a:pt x="75461" y="67125"/>
                  </a:lnTo>
                  <a:lnTo>
                    <a:pt x="47025" y="31038"/>
                  </a:lnTo>
                  <a:lnTo>
                    <a:pt x="28440" y="13010"/>
                  </a:lnTo>
                  <a:lnTo>
                    <a:pt x="22447" y="10743"/>
                  </a:lnTo>
                  <a:lnTo>
                    <a:pt x="19460" y="11131"/>
                  </a:lnTo>
                  <a:lnTo>
                    <a:pt x="13496" y="14207"/>
                  </a:lnTo>
                  <a:lnTo>
                    <a:pt x="11509" y="16417"/>
                  </a:lnTo>
                  <a:lnTo>
                    <a:pt x="1746" y="39014"/>
                  </a:lnTo>
                  <a:lnTo>
                    <a:pt x="0" y="46444"/>
                  </a:lnTo>
                  <a:lnTo>
                    <a:pt x="527" y="49814"/>
                  </a:lnTo>
                  <a:lnTo>
                    <a:pt x="7534" y="6250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46"/>
            <p:cNvSpPr/>
            <p:nvPr/>
          </p:nvSpPr>
          <p:spPr>
            <a:xfrm>
              <a:off x="4259461" y="5491758"/>
              <a:ext cx="44649" cy="348259"/>
            </a:xfrm>
            <a:custGeom>
              <a:avLst/>
              <a:gdLst/>
              <a:ahLst/>
              <a:cxnLst/>
              <a:rect l="0" t="0" r="0" b="0"/>
              <a:pathLst>
                <a:path w="44649" h="348259">
                  <a:moveTo>
                    <a:pt x="0" y="0"/>
                  </a:moveTo>
                  <a:lnTo>
                    <a:pt x="992" y="22360"/>
                  </a:lnTo>
                  <a:lnTo>
                    <a:pt x="7689" y="50802"/>
                  </a:lnTo>
                  <a:lnTo>
                    <a:pt x="8684" y="87719"/>
                  </a:lnTo>
                  <a:lnTo>
                    <a:pt x="8881" y="127349"/>
                  </a:lnTo>
                  <a:lnTo>
                    <a:pt x="11561" y="161426"/>
                  </a:lnTo>
                  <a:lnTo>
                    <a:pt x="15993" y="196658"/>
                  </a:lnTo>
                  <a:lnTo>
                    <a:pt x="17491" y="239378"/>
                  </a:lnTo>
                  <a:lnTo>
                    <a:pt x="24915" y="276479"/>
                  </a:lnTo>
                  <a:lnTo>
                    <a:pt x="35632" y="317103"/>
                  </a:lnTo>
                  <a:lnTo>
                    <a:pt x="44648" y="34825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47"/>
            <p:cNvSpPr/>
            <p:nvPr/>
          </p:nvSpPr>
          <p:spPr>
            <a:xfrm>
              <a:off x="4321969" y="5679331"/>
              <a:ext cx="96982" cy="169047"/>
            </a:xfrm>
            <a:custGeom>
              <a:avLst/>
              <a:gdLst/>
              <a:ahLst/>
              <a:cxnLst/>
              <a:rect l="0" t="0" r="0" b="0"/>
              <a:pathLst>
                <a:path w="96982" h="169047">
                  <a:moveTo>
                    <a:pt x="0" y="17810"/>
                  </a:moveTo>
                  <a:lnTo>
                    <a:pt x="6137" y="32068"/>
                  </a:lnTo>
                  <a:lnTo>
                    <a:pt x="15986" y="73288"/>
                  </a:lnTo>
                  <a:lnTo>
                    <a:pt x="35783" y="115973"/>
                  </a:lnTo>
                  <a:lnTo>
                    <a:pt x="56558" y="152963"/>
                  </a:lnTo>
                  <a:lnTo>
                    <a:pt x="69674" y="167695"/>
                  </a:lnTo>
                  <a:lnTo>
                    <a:pt x="73300" y="168761"/>
                  </a:lnTo>
                  <a:lnTo>
                    <a:pt x="75655" y="169046"/>
                  </a:lnTo>
                  <a:lnTo>
                    <a:pt x="80919" y="166716"/>
                  </a:lnTo>
                  <a:lnTo>
                    <a:pt x="83712" y="164705"/>
                  </a:lnTo>
                  <a:lnTo>
                    <a:pt x="86814" y="159825"/>
                  </a:lnTo>
                  <a:lnTo>
                    <a:pt x="88561" y="148854"/>
                  </a:lnTo>
                  <a:lnTo>
                    <a:pt x="89962" y="138560"/>
                  </a:lnTo>
                  <a:lnTo>
                    <a:pt x="96942" y="109913"/>
                  </a:lnTo>
                  <a:lnTo>
                    <a:pt x="96981" y="80100"/>
                  </a:lnTo>
                  <a:lnTo>
                    <a:pt x="89833" y="35831"/>
                  </a:lnTo>
                  <a:lnTo>
                    <a:pt x="88543" y="24827"/>
                  </a:lnTo>
                  <a:lnTo>
                    <a:pt x="82238" y="13053"/>
                  </a:lnTo>
                  <a:lnTo>
                    <a:pt x="71479" y="0"/>
                  </a:lnTo>
                  <a:lnTo>
                    <a:pt x="71437" y="888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48"/>
            <p:cNvSpPr/>
            <p:nvPr/>
          </p:nvSpPr>
          <p:spPr>
            <a:xfrm>
              <a:off x="4482703" y="5717300"/>
              <a:ext cx="196454" cy="201529"/>
            </a:xfrm>
            <a:custGeom>
              <a:avLst/>
              <a:gdLst/>
              <a:ahLst/>
              <a:cxnLst/>
              <a:rect l="0" t="0" r="0" b="0"/>
              <a:pathLst>
                <a:path w="196454" h="201529">
                  <a:moveTo>
                    <a:pt x="0" y="6630"/>
                  </a:moveTo>
                  <a:lnTo>
                    <a:pt x="8821" y="6630"/>
                  </a:lnTo>
                  <a:lnTo>
                    <a:pt x="8929" y="48947"/>
                  </a:lnTo>
                  <a:lnTo>
                    <a:pt x="17032" y="91003"/>
                  </a:lnTo>
                  <a:lnTo>
                    <a:pt x="18779" y="132806"/>
                  </a:lnTo>
                  <a:lnTo>
                    <a:pt x="26679" y="157857"/>
                  </a:lnTo>
                  <a:lnTo>
                    <a:pt x="26779" y="145955"/>
                  </a:lnTo>
                  <a:lnTo>
                    <a:pt x="18411" y="101956"/>
                  </a:lnTo>
                  <a:lnTo>
                    <a:pt x="17908" y="60737"/>
                  </a:lnTo>
                  <a:lnTo>
                    <a:pt x="18858" y="31504"/>
                  </a:lnTo>
                  <a:lnTo>
                    <a:pt x="24990" y="19732"/>
                  </a:lnTo>
                  <a:lnTo>
                    <a:pt x="34110" y="8551"/>
                  </a:lnTo>
                  <a:lnTo>
                    <a:pt x="37650" y="7484"/>
                  </a:lnTo>
                  <a:lnTo>
                    <a:pt x="39983" y="7199"/>
                  </a:lnTo>
                  <a:lnTo>
                    <a:pt x="45221" y="9529"/>
                  </a:lnTo>
                  <a:lnTo>
                    <a:pt x="56668" y="19109"/>
                  </a:lnTo>
                  <a:lnTo>
                    <a:pt x="74424" y="48875"/>
                  </a:lnTo>
                  <a:lnTo>
                    <a:pt x="89299" y="87856"/>
                  </a:lnTo>
                  <a:lnTo>
                    <a:pt x="95582" y="114041"/>
                  </a:lnTo>
                  <a:lnTo>
                    <a:pt x="100089" y="138005"/>
                  </a:lnTo>
                  <a:lnTo>
                    <a:pt x="111483" y="182096"/>
                  </a:lnTo>
                  <a:lnTo>
                    <a:pt x="115177" y="192764"/>
                  </a:lnTo>
                  <a:lnTo>
                    <a:pt x="115966" y="201528"/>
                  </a:lnTo>
                  <a:lnTo>
                    <a:pt x="116085" y="158115"/>
                  </a:lnTo>
                  <a:lnTo>
                    <a:pt x="117078" y="121498"/>
                  </a:lnTo>
                  <a:lnTo>
                    <a:pt x="123775" y="77907"/>
                  </a:lnTo>
                  <a:lnTo>
                    <a:pt x="127498" y="43111"/>
                  </a:lnTo>
                  <a:lnTo>
                    <a:pt x="132035" y="24715"/>
                  </a:lnTo>
                  <a:lnTo>
                    <a:pt x="134089" y="13676"/>
                  </a:lnTo>
                  <a:lnTo>
                    <a:pt x="141522" y="0"/>
                  </a:lnTo>
                  <a:lnTo>
                    <a:pt x="141973" y="225"/>
                  </a:lnTo>
                  <a:lnTo>
                    <a:pt x="142474" y="3122"/>
                  </a:lnTo>
                  <a:lnTo>
                    <a:pt x="143600" y="4291"/>
                  </a:lnTo>
                  <a:lnTo>
                    <a:pt x="147497" y="5590"/>
                  </a:lnTo>
                  <a:lnTo>
                    <a:pt x="152536" y="11460"/>
                  </a:lnTo>
                  <a:lnTo>
                    <a:pt x="157091" y="20682"/>
                  </a:lnTo>
                  <a:lnTo>
                    <a:pt x="166552" y="61572"/>
                  </a:lnTo>
                  <a:lnTo>
                    <a:pt x="173995" y="100295"/>
                  </a:lnTo>
                  <a:lnTo>
                    <a:pt x="187419" y="144432"/>
                  </a:lnTo>
                  <a:lnTo>
                    <a:pt x="196453" y="1584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49"/>
            <p:cNvSpPr/>
            <p:nvPr/>
          </p:nvSpPr>
          <p:spPr>
            <a:xfrm>
              <a:off x="4706468" y="5657459"/>
              <a:ext cx="97705" cy="190947"/>
            </a:xfrm>
            <a:custGeom>
              <a:avLst/>
              <a:gdLst/>
              <a:ahLst/>
              <a:cxnLst/>
              <a:rect l="0" t="0" r="0" b="0"/>
              <a:pathLst>
                <a:path w="97705" h="190947">
                  <a:moveTo>
                    <a:pt x="8407" y="102189"/>
                  </a:moveTo>
                  <a:lnTo>
                    <a:pt x="16096" y="94501"/>
                  </a:lnTo>
                  <a:lnTo>
                    <a:pt x="21709" y="93628"/>
                  </a:lnTo>
                  <a:lnTo>
                    <a:pt x="29656" y="93368"/>
                  </a:lnTo>
                  <a:lnTo>
                    <a:pt x="35380" y="90662"/>
                  </a:lnTo>
                  <a:lnTo>
                    <a:pt x="41231" y="87145"/>
                  </a:lnTo>
                  <a:lnTo>
                    <a:pt x="50103" y="84172"/>
                  </a:lnTo>
                  <a:lnTo>
                    <a:pt x="64965" y="72011"/>
                  </a:lnTo>
                  <a:lnTo>
                    <a:pt x="68270" y="66287"/>
                  </a:lnTo>
                  <a:lnTo>
                    <a:pt x="70132" y="54840"/>
                  </a:lnTo>
                  <a:lnTo>
                    <a:pt x="70392" y="49787"/>
                  </a:lnTo>
                  <a:lnTo>
                    <a:pt x="68037" y="41527"/>
                  </a:lnTo>
                  <a:lnTo>
                    <a:pt x="55653" y="25042"/>
                  </a:lnTo>
                  <a:lnTo>
                    <a:pt x="32205" y="996"/>
                  </a:lnTo>
                  <a:lnTo>
                    <a:pt x="29233" y="0"/>
                  </a:lnTo>
                  <a:lnTo>
                    <a:pt x="26260" y="329"/>
                  </a:lnTo>
                  <a:lnTo>
                    <a:pt x="17335" y="2886"/>
                  </a:lnTo>
                  <a:lnTo>
                    <a:pt x="14359" y="3245"/>
                  </a:lnTo>
                  <a:lnTo>
                    <a:pt x="8406" y="6289"/>
                  </a:lnTo>
                  <a:lnTo>
                    <a:pt x="5430" y="8491"/>
                  </a:lnTo>
                  <a:lnTo>
                    <a:pt x="2123" y="16228"/>
                  </a:lnTo>
                  <a:lnTo>
                    <a:pt x="0" y="37364"/>
                  </a:lnTo>
                  <a:lnTo>
                    <a:pt x="6710" y="66785"/>
                  </a:lnTo>
                  <a:lnTo>
                    <a:pt x="20481" y="103603"/>
                  </a:lnTo>
                  <a:lnTo>
                    <a:pt x="35219" y="144378"/>
                  </a:lnTo>
                  <a:lnTo>
                    <a:pt x="47107" y="165424"/>
                  </a:lnTo>
                  <a:lnTo>
                    <a:pt x="58017" y="179136"/>
                  </a:lnTo>
                  <a:lnTo>
                    <a:pt x="61463" y="189664"/>
                  </a:lnTo>
                  <a:lnTo>
                    <a:pt x="62629" y="190271"/>
                  </a:lnTo>
                  <a:lnTo>
                    <a:pt x="66571" y="190946"/>
                  </a:lnTo>
                  <a:lnTo>
                    <a:pt x="68019" y="190134"/>
                  </a:lnTo>
                  <a:lnTo>
                    <a:pt x="68984" y="188600"/>
                  </a:lnTo>
                  <a:lnTo>
                    <a:pt x="69628" y="186586"/>
                  </a:lnTo>
                  <a:lnTo>
                    <a:pt x="77813" y="173373"/>
                  </a:lnTo>
                  <a:lnTo>
                    <a:pt x="78490" y="170481"/>
                  </a:lnTo>
                  <a:lnTo>
                    <a:pt x="87414" y="157516"/>
                  </a:lnTo>
                  <a:lnTo>
                    <a:pt x="97704" y="14683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 name="SMARTInkShape-Group36"/>
          <p:cNvGrpSpPr/>
          <p:nvPr/>
        </p:nvGrpSpPr>
        <p:grpSpPr>
          <a:xfrm>
            <a:off x="5045377" y="5491758"/>
            <a:ext cx="785174" cy="401837"/>
            <a:chOff x="5045377" y="5491758"/>
            <a:chExt cx="785174" cy="401837"/>
          </a:xfrm>
        </p:grpSpPr>
        <p:sp>
          <p:nvSpPr>
            <p:cNvPr id="39" name="SMARTInkShape-50"/>
            <p:cNvSpPr/>
            <p:nvPr/>
          </p:nvSpPr>
          <p:spPr>
            <a:xfrm>
              <a:off x="5045377" y="5500688"/>
              <a:ext cx="98124" cy="392907"/>
            </a:xfrm>
            <a:custGeom>
              <a:avLst/>
              <a:gdLst/>
              <a:ahLst/>
              <a:cxnLst/>
              <a:rect l="0" t="0" r="0" b="0"/>
              <a:pathLst>
                <a:path w="98124" h="392907">
                  <a:moveTo>
                    <a:pt x="62404" y="0"/>
                  </a:moveTo>
                  <a:lnTo>
                    <a:pt x="62404" y="4740"/>
                  </a:lnTo>
                  <a:lnTo>
                    <a:pt x="59759" y="9713"/>
                  </a:lnTo>
                  <a:lnTo>
                    <a:pt x="57664" y="12428"/>
                  </a:lnTo>
                  <a:lnTo>
                    <a:pt x="52691" y="15445"/>
                  </a:lnTo>
                  <a:lnTo>
                    <a:pt x="49976" y="16250"/>
                  </a:lnTo>
                  <a:lnTo>
                    <a:pt x="44313" y="25081"/>
                  </a:lnTo>
                  <a:lnTo>
                    <a:pt x="26665" y="69425"/>
                  </a:lnTo>
                  <a:lnTo>
                    <a:pt x="11800" y="108067"/>
                  </a:lnTo>
                  <a:lnTo>
                    <a:pt x="2542" y="145701"/>
                  </a:lnTo>
                  <a:lnTo>
                    <a:pt x="419" y="186317"/>
                  </a:lnTo>
                  <a:lnTo>
                    <a:pt x="0" y="223996"/>
                  </a:lnTo>
                  <a:lnTo>
                    <a:pt x="2563" y="265982"/>
                  </a:lnTo>
                  <a:lnTo>
                    <a:pt x="15130" y="306150"/>
                  </a:lnTo>
                  <a:lnTo>
                    <a:pt x="24805" y="330159"/>
                  </a:lnTo>
                  <a:lnTo>
                    <a:pt x="52929" y="372212"/>
                  </a:lnTo>
                  <a:lnTo>
                    <a:pt x="60178" y="379740"/>
                  </a:lnTo>
                  <a:lnTo>
                    <a:pt x="74423" y="388563"/>
                  </a:lnTo>
                  <a:lnTo>
                    <a:pt x="88627" y="392048"/>
                  </a:lnTo>
                  <a:lnTo>
                    <a:pt x="98123" y="39290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51"/>
            <p:cNvSpPr/>
            <p:nvPr/>
          </p:nvSpPr>
          <p:spPr>
            <a:xfrm>
              <a:off x="5219092" y="5679284"/>
              <a:ext cx="94073" cy="142873"/>
            </a:xfrm>
            <a:custGeom>
              <a:avLst/>
              <a:gdLst/>
              <a:ahLst/>
              <a:cxnLst/>
              <a:rect l="0" t="0" r="0" b="0"/>
              <a:pathLst>
                <a:path w="94073" h="142873">
                  <a:moveTo>
                    <a:pt x="85142" y="8927"/>
                  </a:moveTo>
                  <a:lnTo>
                    <a:pt x="85142" y="1238"/>
                  </a:lnTo>
                  <a:lnTo>
                    <a:pt x="84150" y="824"/>
                  </a:lnTo>
                  <a:lnTo>
                    <a:pt x="68557" y="0"/>
                  </a:lnTo>
                  <a:lnTo>
                    <a:pt x="60406" y="6135"/>
                  </a:lnTo>
                  <a:lnTo>
                    <a:pt x="52127" y="9092"/>
                  </a:lnTo>
                  <a:lnTo>
                    <a:pt x="28380" y="23094"/>
                  </a:lnTo>
                  <a:lnTo>
                    <a:pt x="20889" y="25145"/>
                  </a:lnTo>
                  <a:lnTo>
                    <a:pt x="14252" y="31349"/>
                  </a:lnTo>
                  <a:lnTo>
                    <a:pt x="8987" y="39728"/>
                  </a:lnTo>
                  <a:lnTo>
                    <a:pt x="2961" y="53192"/>
                  </a:lnTo>
                  <a:lnTo>
                    <a:pt x="589" y="56297"/>
                  </a:lnTo>
                  <a:lnTo>
                    <a:pt x="0" y="60351"/>
                  </a:lnTo>
                  <a:lnTo>
                    <a:pt x="5218" y="91612"/>
                  </a:lnTo>
                  <a:lnTo>
                    <a:pt x="17131" y="114392"/>
                  </a:lnTo>
                  <a:lnTo>
                    <a:pt x="25480" y="122939"/>
                  </a:lnTo>
                  <a:lnTo>
                    <a:pt x="46639" y="138630"/>
                  </a:lnTo>
                  <a:lnTo>
                    <a:pt x="68912" y="142313"/>
                  </a:lnTo>
                  <a:lnTo>
                    <a:pt x="94072" y="1428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52"/>
            <p:cNvSpPr/>
            <p:nvPr/>
          </p:nvSpPr>
          <p:spPr>
            <a:xfrm>
              <a:off x="5375672" y="5697700"/>
              <a:ext cx="133946" cy="150796"/>
            </a:xfrm>
            <a:custGeom>
              <a:avLst/>
              <a:gdLst/>
              <a:ahLst/>
              <a:cxnLst/>
              <a:rect l="0" t="0" r="0" b="0"/>
              <a:pathLst>
                <a:path w="133946" h="150796">
                  <a:moveTo>
                    <a:pt x="0" y="8370"/>
                  </a:moveTo>
                  <a:lnTo>
                    <a:pt x="0" y="48323"/>
                  </a:lnTo>
                  <a:lnTo>
                    <a:pt x="0" y="88811"/>
                  </a:lnTo>
                  <a:lnTo>
                    <a:pt x="0" y="131294"/>
                  </a:lnTo>
                  <a:lnTo>
                    <a:pt x="0" y="142259"/>
                  </a:lnTo>
                  <a:lnTo>
                    <a:pt x="0" y="102585"/>
                  </a:lnTo>
                  <a:lnTo>
                    <a:pt x="0" y="61888"/>
                  </a:lnTo>
                  <a:lnTo>
                    <a:pt x="992" y="51007"/>
                  </a:lnTo>
                  <a:lnTo>
                    <a:pt x="7068" y="33292"/>
                  </a:lnTo>
                  <a:lnTo>
                    <a:pt x="9677" y="12277"/>
                  </a:lnTo>
                  <a:lnTo>
                    <a:pt x="16586" y="1327"/>
                  </a:lnTo>
                  <a:lnTo>
                    <a:pt x="19939" y="279"/>
                  </a:lnTo>
                  <a:lnTo>
                    <a:pt x="22223" y="0"/>
                  </a:lnTo>
                  <a:lnTo>
                    <a:pt x="23744" y="806"/>
                  </a:lnTo>
                  <a:lnTo>
                    <a:pt x="24760" y="2335"/>
                  </a:lnTo>
                  <a:lnTo>
                    <a:pt x="25436" y="4347"/>
                  </a:lnTo>
                  <a:lnTo>
                    <a:pt x="33678" y="17554"/>
                  </a:lnTo>
                  <a:lnTo>
                    <a:pt x="46689" y="59542"/>
                  </a:lnTo>
                  <a:lnTo>
                    <a:pt x="50517" y="67824"/>
                  </a:lnTo>
                  <a:lnTo>
                    <a:pt x="53663" y="82651"/>
                  </a:lnTo>
                  <a:lnTo>
                    <a:pt x="60467" y="97052"/>
                  </a:lnTo>
                  <a:lnTo>
                    <a:pt x="62497" y="115368"/>
                  </a:lnTo>
                  <a:lnTo>
                    <a:pt x="62508" y="73285"/>
                  </a:lnTo>
                  <a:lnTo>
                    <a:pt x="65153" y="64341"/>
                  </a:lnTo>
                  <a:lnTo>
                    <a:pt x="68645" y="56067"/>
                  </a:lnTo>
                  <a:lnTo>
                    <a:pt x="71069" y="38305"/>
                  </a:lnTo>
                  <a:lnTo>
                    <a:pt x="78457" y="25860"/>
                  </a:lnTo>
                  <a:lnTo>
                    <a:pt x="79990" y="18991"/>
                  </a:lnTo>
                  <a:lnTo>
                    <a:pt x="81108" y="19420"/>
                  </a:lnTo>
                  <a:lnTo>
                    <a:pt x="93659" y="30646"/>
                  </a:lnTo>
                  <a:lnTo>
                    <a:pt x="96196" y="38445"/>
                  </a:lnTo>
                  <a:lnTo>
                    <a:pt x="98316" y="47534"/>
                  </a:lnTo>
                  <a:lnTo>
                    <a:pt x="112386" y="74810"/>
                  </a:lnTo>
                  <a:lnTo>
                    <a:pt x="118515" y="112937"/>
                  </a:lnTo>
                  <a:lnTo>
                    <a:pt x="122127" y="121321"/>
                  </a:lnTo>
                  <a:lnTo>
                    <a:pt x="125005" y="150795"/>
                  </a:lnTo>
                  <a:lnTo>
                    <a:pt x="125012" y="146372"/>
                  </a:lnTo>
                  <a:lnTo>
                    <a:pt x="127660" y="141473"/>
                  </a:lnTo>
                  <a:lnTo>
                    <a:pt x="133945" y="13338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53"/>
            <p:cNvSpPr/>
            <p:nvPr/>
          </p:nvSpPr>
          <p:spPr>
            <a:xfrm>
              <a:off x="5554266" y="5572125"/>
              <a:ext cx="88483" cy="160735"/>
            </a:xfrm>
            <a:custGeom>
              <a:avLst/>
              <a:gdLst/>
              <a:ahLst/>
              <a:cxnLst/>
              <a:rect l="0" t="0" r="0" b="0"/>
              <a:pathLst>
                <a:path w="88483" h="160735">
                  <a:moveTo>
                    <a:pt x="0" y="0"/>
                  </a:moveTo>
                  <a:lnTo>
                    <a:pt x="0" y="8561"/>
                  </a:lnTo>
                  <a:lnTo>
                    <a:pt x="4740" y="8821"/>
                  </a:lnTo>
                  <a:lnTo>
                    <a:pt x="6136" y="9849"/>
                  </a:lnTo>
                  <a:lnTo>
                    <a:pt x="7688" y="13638"/>
                  </a:lnTo>
                  <a:lnTo>
                    <a:pt x="9094" y="15045"/>
                  </a:lnTo>
                  <a:lnTo>
                    <a:pt x="34040" y="24762"/>
                  </a:lnTo>
                  <a:lnTo>
                    <a:pt x="40926" y="26881"/>
                  </a:lnTo>
                  <a:lnTo>
                    <a:pt x="64610" y="41941"/>
                  </a:lnTo>
                  <a:lnTo>
                    <a:pt x="71399" y="50681"/>
                  </a:lnTo>
                  <a:lnTo>
                    <a:pt x="86548" y="60754"/>
                  </a:lnTo>
                  <a:lnTo>
                    <a:pt x="87464" y="62331"/>
                  </a:lnTo>
                  <a:lnTo>
                    <a:pt x="88482" y="66729"/>
                  </a:lnTo>
                  <a:lnTo>
                    <a:pt x="87761" y="69290"/>
                  </a:lnTo>
                  <a:lnTo>
                    <a:pt x="79475" y="80531"/>
                  </a:lnTo>
                  <a:lnTo>
                    <a:pt x="68285" y="92306"/>
                  </a:lnTo>
                  <a:lnTo>
                    <a:pt x="59783" y="95595"/>
                  </a:lnTo>
                  <a:lnTo>
                    <a:pt x="42897" y="97707"/>
                  </a:lnTo>
                  <a:lnTo>
                    <a:pt x="12805" y="89102"/>
                  </a:lnTo>
                  <a:lnTo>
                    <a:pt x="1882" y="81714"/>
                  </a:lnTo>
                  <a:lnTo>
                    <a:pt x="836" y="78320"/>
                  </a:lnTo>
                  <a:lnTo>
                    <a:pt x="48" y="71841"/>
                  </a:lnTo>
                  <a:lnTo>
                    <a:pt x="29811" y="71441"/>
                  </a:lnTo>
                  <a:lnTo>
                    <a:pt x="43449" y="76179"/>
                  </a:lnTo>
                  <a:lnTo>
                    <a:pt x="61957" y="89529"/>
                  </a:lnTo>
                  <a:lnTo>
                    <a:pt x="67224" y="95353"/>
                  </a:lnTo>
                  <a:lnTo>
                    <a:pt x="73250" y="107176"/>
                  </a:lnTo>
                  <a:lnTo>
                    <a:pt x="75622" y="110146"/>
                  </a:lnTo>
                  <a:lnTo>
                    <a:pt x="78258" y="118738"/>
                  </a:lnTo>
                  <a:lnTo>
                    <a:pt x="79951" y="130942"/>
                  </a:lnTo>
                  <a:lnTo>
                    <a:pt x="77536" y="135256"/>
                  </a:lnTo>
                  <a:lnTo>
                    <a:pt x="67054" y="147169"/>
                  </a:lnTo>
                  <a:lnTo>
                    <a:pt x="61882" y="149745"/>
                  </a:lnTo>
                  <a:lnTo>
                    <a:pt x="59114" y="150432"/>
                  </a:lnTo>
                  <a:lnTo>
                    <a:pt x="44593" y="158691"/>
                  </a:lnTo>
                  <a:lnTo>
                    <a:pt x="26789" y="1607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54"/>
            <p:cNvSpPr/>
            <p:nvPr/>
          </p:nvSpPr>
          <p:spPr>
            <a:xfrm>
              <a:off x="5661422" y="5491758"/>
              <a:ext cx="169129" cy="401410"/>
            </a:xfrm>
            <a:custGeom>
              <a:avLst/>
              <a:gdLst/>
              <a:ahLst/>
              <a:cxnLst/>
              <a:rect l="0" t="0" r="0" b="0"/>
              <a:pathLst>
                <a:path w="169129" h="401410">
                  <a:moveTo>
                    <a:pt x="44648" y="0"/>
                  </a:moveTo>
                  <a:lnTo>
                    <a:pt x="52337" y="0"/>
                  </a:lnTo>
                  <a:lnTo>
                    <a:pt x="95809" y="42240"/>
                  </a:lnTo>
                  <a:lnTo>
                    <a:pt x="125089" y="81226"/>
                  </a:lnTo>
                  <a:lnTo>
                    <a:pt x="144102" y="116256"/>
                  </a:lnTo>
                  <a:lnTo>
                    <a:pt x="157412" y="158967"/>
                  </a:lnTo>
                  <a:lnTo>
                    <a:pt x="166950" y="202976"/>
                  </a:lnTo>
                  <a:lnTo>
                    <a:pt x="169128" y="240626"/>
                  </a:lnTo>
                  <a:lnTo>
                    <a:pt x="168566" y="276726"/>
                  </a:lnTo>
                  <a:lnTo>
                    <a:pt x="161512" y="302589"/>
                  </a:lnTo>
                  <a:lnTo>
                    <a:pt x="136651" y="341953"/>
                  </a:lnTo>
                  <a:lnTo>
                    <a:pt x="96887" y="385175"/>
                  </a:lnTo>
                  <a:lnTo>
                    <a:pt x="87379" y="389470"/>
                  </a:lnTo>
                  <a:lnTo>
                    <a:pt x="47512" y="400393"/>
                  </a:lnTo>
                  <a:lnTo>
                    <a:pt x="34473" y="401409"/>
                  </a:lnTo>
                  <a:lnTo>
                    <a:pt x="0" y="39290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2" name="SMARTInkShape-Group37"/>
          <p:cNvGrpSpPr/>
          <p:nvPr/>
        </p:nvGrpSpPr>
        <p:grpSpPr>
          <a:xfrm>
            <a:off x="3804047" y="294680"/>
            <a:ext cx="1605249" cy="571040"/>
            <a:chOff x="3804047" y="294680"/>
            <a:chExt cx="1605249" cy="571040"/>
          </a:xfrm>
        </p:grpSpPr>
        <p:sp>
          <p:nvSpPr>
            <p:cNvPr id="45" name="SMARTInkShape-55"/>
            <p:cNvSpPr/>
            <p:nvPr/>
          </p:nvSpPr>
          <p:spPr>
            <a:xfrm>
              <a:off x="3804047" y="312989"/>
              <a:ext cx="204805" cy="303079"/>
            </a:xfrm>
            <a:custGeom>
              <a:avLst/>
              <a:gdLst/>
              <a:ahLst/>
              <a:cxnLst/>
              <a:rect l="0" t="0" r="0" b="0"/>
              <a:pathLst>
                <a:path w="204805" h="303079">
                  <a:moveTo>
                    <a:pt x="0" y="44199"/>
                  </a:moveTo>
                  <a:lnTo>
                    <a:pt x="0" y="57501"/>
                  </a:lnTo>
                  <a:lnTo>
                    <a:pt x="2645" y="62678"/>
                  </a:lnTo>
                  <a:lnTo>
                    <a:pt x="4740" y="65448"/>
                  </a:lnTo>
                  <a:lnTo>
                    <a:pt x="7068" y="73817"/>
                  </a:lnTo>
                  <a:lnTo>
                    <a:pt x="8821" y="112825"/>
                  </a:lnTo>
                  <a:lnTo>
                    <a:pt x="8920" y="156081"/>
                  </a:lnTo>
                  <a:lnTo>
                    <a:pt x="8929" y="200607"/>
                  </a:lnTo>
                  <a:lnTo>
                    <a:pt x="8930" y="243549"/>
                  </a:lnTo>
                  <a:lnTo>
                    <a:pt x="8930" y="268643"/>
                  </a:lnTo>
                  <a:lnTo>
                    <a:pt x="11575" y="275582"/>
                  </a:lnTo>
                  <a:lnTo>
                    <a:pt x="15066" y="281973"/>
                  </a:lnTo>
                  <a:lnTo>
                    <a:pt x="17827" y="294071"/>
                  </a:lnTo>
                  <a:lnTo>
                    <a:pt x="22590" y="289442"/>
                  </a:lnTo>
                  <a:lnTo>
                    <a:pt x="24923" y="284495"/>
                  </a:lnTo>
                  <a:lnTo>
                    <a:pt x="26740" y="240398"/>
                  </a:lnTo>
                  <a:lnTo>
                    <a:pt x="24129" y="220071"/>
                  </a:lnTo>
                  <a:lnTo>
                    <a:pt x="18410" y="178689"/>
                  </a:lnTo>
                  <a:lnTo>
                    <a:pt x="18924" y="147458"/>
                  </a:lnTo>
                  <a:lnTo>
                    <a:pt x="26960" y="103571"/>
                  </a:lnTo>
                  <a:lnTo>
                    <a:pt x="41948" y="59982"/>
                  </a:lnTo>
                  <a:lnTo>
                    <a:pt x="56591" y="34175"/>
                  </a:lnTo>
                  <a:lnTo>
                    <a:pt x="74605" y="15613"/>
                  </a:lnTo>
                  <a:lnTo>
                    <a:pt x="95998" y="2969"/>
                  </a:lnTo>
                  <a:lnTo>
                    <a:pt x="117789" y="0"/>
                  </a:lnTo>
                  <a:lnTo>
                    <a:pt x="120198" y="842"/>
                  </a:lnTo>
                  <a:lnTo>
                    <a:pt x="121804" y="2396"/>
                  </a:lnTo>
                  <a:lnTo>
                    <a:pt x="126710" y="9323"/>
                  </a:lnTo>
                  <a:lnTo>
                    <a:pt x="130729" y="14808"/>
                  </a:lnTo>
                  <a:lnTo>
                    <a:pt x="132516" y="20553"/>
                  </a:lnTo>
                  <a:lnTo>
                    <a:pt x="133820" y="50689"/>
                  </a:lnTo>
                  <a:lnTo>
                    <a:pt x="129168" y="68170"/>
                  </a:lnTo>
                  <a:lnTo>
                    <a:pt x="109035" y="106735"/>
                  </a:lnTo>
                  <a:lnTo>
                    <a:pt x="64531" y="150700"/>
                  </a:lnTo>
                  <a:lnTo>
                    <a:pt x="45206" y="168680"/>
                  </a:lnTo>
                  <a:lnTo>
                    <a:pt x="44697" y="156738"/>
                  </a:lnTo>
                  <a:lnTo>
                    <a:pt x="47316" y="151102"/>
                  </a:lnTo>
                  <a:lnTo>
                    <a:pt x="57082" y="139399"/>
                  </a:lnTo>
                  <a:lnTo>
                    <a:pt x="86889" y="121585"/>
                  </a:lnTo>
                  <a:lnTo>
                    <a:pt x="123228" y="109352"/>
                  </a:lnTo>
                  <a:lnTo>
                    <a:pt x="167645" y="106939"/>
                  </a:lnTo>
                  <a:lnTo>
                    <a:pt x="179681" y="107802"/>
                  </a:lnTo>
                  <a:lnTo>
                    <a:pt x="188337" y="111493"/>
                  </a:lnTo>
                  <a:lnTo>
                    <a:pt x="195492" y="119086"/>
                  </a:lnTo>
                  <a:lnTo>
                    <a:pt x="200987" y="128083"/>
                  </a:lnTo>
                  <a:lnTo>
                    <a:pt x="203429" y="135390"/>
                  </a:lnTo>
                  <a:lnTo>
                    <a:pt x="204804" y="154562"/>
                  </a:lnTo>
                  <a:lnTo>
                    <a:pt x="200471" y="174354"/>
                  </a:lnTo>
                  <a:lnTo>
                    <a:pt x="189125" y="198819"/>
                  </a:lnTo>
                  <a:lnTo>
                    <a:pt x="157376" y="239829"/>
                  </a:lnTo>
                  <a:lnTo>
                    <a:pt x="121013" y="270006"/>
                  </a:lnTo>
                  <a:lnTo>
                    <a:pt x="77223" y="296100"/>
                  </a:lnTo>
                  <a:lnTo>
                    <a:pt x="44786" y="302230"/>
                  </a:lnTo>
                  <a:lnTo>
                    <a:pt x="16397" y="303078"/>
                  </a:lnTo>
                  <a:lnTo>
                    <a:pt x="9603" y="300477"/>
                  </a:lnTo>
                  <a:lnTo>
                    <a:pt x="0" y="2942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56"/>
            <p:cNvSpPr/>
            <p:nvPr/>
          </p:nvSpPr>
          <p:spPr>
            <a:xfrm>
              <a:off x="4089797" y="339328"/>
              <a:ext cx="98182" cy="169618"/>
            </a:xfrm>
            <a:custGeom>
              <a:avLst/>
              <a:gdLst/>
              <a:ahLst/>
              <a:cxnLst/>
              <a:rect l="0" t="0" r="0" b="0"/>
              <a:pathLst>
                <a:path w="98182" h="169618">
                  <a:moveTo>
                    <a:pt x="0" y="53578"/>
                  </a:moveTo>
                  <a:lnTo>
                    <a:pt x="0" y="93531"/>
                  </a:lnTo>
                  <a:lnTo>
                    <a:pt x="992" y="109513"/>
                  </a:lnTo>
                  <a:lnTo>
                    <a:pt x="7068" y="126951"/>
                  </a:lnTo>
                  <a:lnTo>
                    <a:pt x="9677" y="147907"/>
                  </a:lnTo>
                  <a:lnTo>
                    <a:pt x="15949" y="160553"/>
                  </a:lnTo>
                  <a:lnTo>
                    <a:pt x="17482" y="167864"/>
                  </a:lnTo>
                  <a:lnTo>
                    <a:pt x="18600" y="168464"/>
                  </a:lnTo>
                  <a:lnTo>
                    <a:pt x="38840" y="169617"/>
                  </a:lnTo>
                  <a:lnTo>
                    <a:pt x="40776" y="168641"/>
                  </a:lnTo>
                  <a:lnTo>
                    <a:pt x="42067" y="166998"/>
                  </a:lnTo>
                  <a:lnTo>
                    <a:pt x="51437" y="148293"/>
                  </a:lnTo>
                  <a:lnTo>
                    <a:pt x="68534" y="120085"/>
                  </a:lnTo>
                  <a:lnTo>
                    <a:pt x="86326" y="78134"/>
                  </a:lnTo>
                  <a:lnTo>
                    <a:pt x="94260" y="59752"/>
                  </a:lnTo>
                  <a:lnTo>
                    <a:pt x="98157" y="15450"/>
                  </a:lnTo>
                  <a:lnTo>
                    <a:pt x="98181" y="10300"/>
                  </a:lnTo>
                  <a:lnTo>
                    <a:pt x="97204" y="6867"/>
                  </a:lnTo>
                  <a:lnTo>
                    <a:pt x="95560" y="4578"/>
                  </a:lnTo>
                  <a:lnTo>
                    <a:pt x="8929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57"/>
            <p:cNvSpPr/>
            <p:nvPr/>
          </p:nvSpPr>
          <p:spPr>
            <a:xfrm>
              <a:off x="4295324" y="321469"/>
              <a:ext cx="105205" cy="151234"/>
            </a:xfrm>
            <a:custGeom>
              <a:avLst/>
              <a:gdLst/>
              <a:ahLst/>
              <a:cxnLst/>
              <a:rect l="0" t="0" r="0" b="0"/>
              <a:pathLst>
                <a:path w="105205" h="151234">
                  <a:moveTo>
                    <a:pt x="35574" y="0"/>
                  </a:moveTo>
                  <a:lnTo>
                    <a:pt x="35574" y="4740"/>
                  </a:lnTo>
                  <a:lnTo>
                    <a:pt x="20753" y="48586"/>
                  </a:lnTo>
                  <a:lnTo>
                    <a:pt x="10853" y="89565"/>
                  </a:lnTo>
                  <a:lnTo>
                    <a:pt x="2322" y="115551"/>
                  </a:lnTo>
                  <a:lnTo>
                    <a:pt x="0" y="145297"/>
                  </a:lnTo>
                  <a:lnTo>
                    <a:pt x="944" y="147466"/>
                  </a:lnTo>
                  <a:lnTo>
                    <a:pt x="2566" y="148912"/>
                  </a:lnTo>
                  <a:lnTo>
                    <a:pt x="7013" y="150519"/>
                  </a:lnTo>
                  <a:lnTo>
                    <a:pt x="12297" y="151233"/>
                  </a:lnTo>
                  <a:lnTo>
                    <a:pt x="17953" y="148905"/>
                  </a:lnTo>
                  <a:lnTo>
                    <a:pt x="56768" y="121742"/>
                  </a:lnTo>
                  <a:lnTo>
                    <a:pt x="68476" y="114300"/>
                  </a:lnTo>
                  <a:lnTo>
                    <a:pt x="77647" y="102394"/>
                  </a:lnTo>
                  <a:lnTo>
                    <a:pt x="100908" y="61539"/>
                  </a:lnTo>
                  <a:lnTo>
                    <a:pt x="104299" y="51824"/>
                  </a:lnTo>
                  <a:lnTo>
                    <a:pt x="105204" y="46456"/>
                  </a:lnTo>
                  <a:lnTo>
                    <a:pt x="103562" y="37845"/>
                  </a:lnTo>
                  <a:lnTo>
                    <a:pt x="99706" y="27419"/>
                  </a:lnTo>
                  <a:lnTo>
                    <a:pt x="99164" y="24232"/>
                  </a:lnTo>
                  <a:lnTo>
                    <a:pt x="93272" y="18046"/>
                  </a:lnTo>
                  <a:lnTo>
                    <a:pt x="85030" y="12981"/>
                  </a:lnTo>
                  <a:lnTo>
                    <a:pt x="74812" y="10130"/>
                  </a:lnTo>
                  <a:lnTo>
                    <a:pt x="68558" y="9463"/>
                  </a:lnTo>
                  <a:lnTo>
                    <a:pt x="54718" y="13828"/>
                  </a:lnTo>
                  <a:lnTo>
                    <a:pt x="39393" y="24192"/>
                  </a:lnTo>
                  <a:lnTo>
                    <a:pt x="23779" y="38745"/>
                  </a:lnTo>
                  <a:lnTo>
                    <a:pt x="20410" y="44670"/>
                  </a:lnTo>
                  <a:lnTo>
                    <a:pt x="17715" y="5357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58"/>
            <p:cNvSpPr/>
            <p:nvPr/>
          </p:nvSpPr>
          <p:spPr>
            <a:xfrm>
              <a:off x="4438055" y="294680"/>
              <a:ext cx="213792" cy="472737"/>
            </a:xfrm>
            <a:custGeom>
              <a:avLst/>
              <a:gdLst/>
              <a:ahLst/>
              <a:cxnLst/>
              <a:rect l="0" t="0" r="0" b="0"/>
              <a:pathLst>
                <a:path w="213792" h="472737">
                  <a:moveTo>
                    <a:pt x="53578" y="0"/>
                  </a:moveTo>
                  <a:lnTo>
                    <a:pt x="53578" y="12429"/>
                  </a:lnTo>
                  <a:lnTo>
                    <a:pt x="45200" y="53830"/>
                  </a:lnTo>
                  <a:lnTo>
                    <a:pt x="43901" y="65596"/>
                  </a:lnTo>
                  <a:lnTo>
                    <a:pt x="36568" y="101213"/>
                  </a:lnTo>
                  <a:lnTo>
                    <a:pt x="35830" y="126229"/>
                  </a:lnTo>
                  <a:lnTo>
                    <a:pt x="43416" y="153385"/>
                  </a:lnTo>
                  <a:lnTo>
                    <a:pt x="44819" y="155835"/>
                  </a:lnTo>
                  <a:lnTo>
                    <a:pt x="46747" y="157468"/>
                  </a:lnTo>
                  <a:lnTo>
                    <a:pt x="49024" y="158557"/>
                  </a:lnTo>
                  <a:lnTo>
                    <a:pt x="61709" y="160089"/>
                  </a:lnTo>
                  <a:lnTo>
                    <a:pt x="69759" y="157801"/>
                  </a:lnTo>
                  <a:lnTo>
                    <a:pt x="104604" y="134986"/>
                  </a:lnTo>
                  <a:lnTo>
                    <a:pt x="124287" y="106901"/>
                  </a:lnTo>
                  <a:lnTo>
                    <a:pt x="153497" y="65469"/>
                  </a:lnTo>
                  <a:lnTo>
                    <a:pt x="158590" y="52361"/>
                  </a:lnTo>
                  <a:lnTo>
                    <a:pt x="160717" y="19636"/>
                  </a:lnTo>
                  <a:lnTo>
                    <a:pt x="160734" y="60113"/>
                  </a:lnTo>
                  <a:lnTo>
                    <a:pt x="163380" y="99087"/>
                  </a:lnTo>
                  <a:lnTo>
                    <a:pt x="169828" y="142988"/>
                  </a:lnTo>
                  <a:lnTo>
                    <a:pt x="179214" y="181262"/>
                  </a:lnTo>
                  <a:lnTo>
                    <a:pt x="190622" y="222005"/>
                  </a:lnTo>
                  <a:lnTo>
                    <a:pt x="202430" y="264853"/>
                  </a:lnTo>
                  <a:lnTo>
                    <a:pt x="211671" y="303009"/>
                  </a:lnTo>
                  <a:lnTo>
                    <a:pt x="213791" y="339209"/>
                  </a:lnTo>
                  <a:lnTo>
                    <a:pt x="209417" y="370822"/>
                  </a:lnTo>
                  <a:lnTo>
                    <a:pt x="201884" y="388383"/>
                  </a:lnTo>
                  <a:lnTo>
                    <a:pt x="176425" y="428228"/>
                  </a:lnTo>
                  <a:lnTo>
                    <a:pt x="164731" y="439362"/>
                  </a:lnTo>
                  <a:lnTo>
                    <a:pt x="124366" y="457844"/>
                  </a:lnTo>
                  <a:lnTo>
                    <a:pt x="82927" y="470555"/>
                  </a:lnTo>
                  <a:lnTo>
                    <a:pt x="57060" y="472736"/>
                  </a:lnTo>
                  <a:lnTo>
                    <a:pt x="38845" y="468374"/>
                  </a:lnTo>
                  <a:lnTo>
                    <a:pt x="20880" y="460797"/>
                  </a:lnTo>
                  <a:lnTo>
                    <a:pt x="11595" y="452515"/>
                  </a:lnTo>
                  <a:lnTo>
                    <a:pt x="5153" y="443211"/>
                  </a:lnTo>
                  <a:lnTo>
                    <a:pt x="0" y="42862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59"/>
            <p:cNvSpPr/>
            <p:nvPr/>
          </p:nvSpPr>
          <p:spPr>
            <a:xfrm>
              <a:off x="4661564" y="375051"/>
              <a:ext cx="347992" cy="159213"/>
            </a:xfrm>
            <a:custGeom>
              <a:avLst/>
              <a:gdLst/>
              <a:ahLst/>
              <a:cxnLst/>
              <a:rect l="0" t="0" r="0" b="0"/>
              <a:pathLst>
                <a:path w="347992" h="159213">
                  <a:moveTo>
                    <a:pt x="97959" y="17855"/>
                  </a:moveTo>
                  <a:lnTo>
                    <a:pt x="97959" y="137"/>
                  </a:lnTo>
                  <a:lnTo>
                    <a:pt x="79917" y="0"/>
                  </a:lnTo>
                  <a:lnTo>
                    <a:pt x="72411" y="2643"/>
                  </a:lnTo>
                  <a:lnTo>
                    <a:pt x="41269" y="24904"/>
                  </a:lnTo>
                  <a:lnTo>
                    <a:pt x="15113" y="60096"/>
                  </a:lnTo>
                  <a:lnTo>
                    <a:pt x="9986" y="63875"/>
                  </a:lnTo>
                  <a:lnTo>
                    <a:pt x="4290" y="73366"/>
                  </a:lnTo>
                  <a:lnTo>
                    <a:pt x="133" y="97608"/>
                  </a:lnTo>
                  <a:lnTo>
                    <a:pt x="0" y="100789"/>
                  </a:lnTo>
                  <a:lnTo>
                    <a:pt x="903" y="102910"/>
                  </a:lnTo>
                  <a:lnTo>
                    <a:pt x="2497" y="104324"/>
                  </a:lnTo>
                  <a:lnTo>
                    <a:pt x="6915" y="106888"/>
                  </a:lnTo>
                  <a:lnTo>
                    <a:pt x="12185" y="111334"/>
                  </a:lnTo>
                  <a:lnTo>
                    <a:pt x="14980" y="111924"/>
                  </a:lnTo>
                  <a:lnTo>
                    <a:pt x="17835" y="111326"/>
                  </a:lnTo>
                  <a:lnTo>
                    <a:pt x="24645" y="109007"/>
                  </a:lnTo>
                  <a:lnTo>
                    <a:pt x="38644" y="106710"/>
                  </a:lnTo>
                  <a:lnTo>
                    <a:pt x="66151" y="90977"/>
                  </a:lnTo>
                  <a:lnTo>
                    <a:pt x="100450" y="59883"/>
                  </a:lnTo>
                  <a:lnTo>
                    <a:pt x="122972" y="28926"/>
                  </a:lnTo>
                  <a:lnTo>
                    <a:pt x="123959" y="25091"/>
                  </a:lnTo>
                  <a:lnTo>
                    <a:pt x="124398" y="22063"/>
                  </a:lnTo>
                  <a:lnTo>
                    <a:pt x="124592" y="24025"/>
                  </a:lnTo>
                  <a:lnTo>
                    <a:pt x="123652" y="24945"/>
                  </a:lnTo>
                  <a:lnTo>
                    <a:pt x="119962" y="25967"/>
                  </a:lnTo>
                  <a:lnTo>
                    <a:pt x="118581" y="27232"/>
                  </a:lnTo>
                  <a:lnTo>
                    <a:pt x="117046" y="31283"/>
                  </a:lnTo>
                  <a:lnTo>
                    <a:pt x="113334" y="54558"/>
                  </a:lnTo>
                  <a:lnTo>
                    <a:pt x="108162" y="72840"/>
                  </a:lnTo>
                  <a:lnTo>
                    <a:pt x="107267" y="87615"/>
                  </a:lnTo>
                  <a:lnTo>
                    <a:pt x="116006" y="120935"/>
                  </a:lnTo>
                  <a:lnTo>
                    <a:pt x="128142" y="136773"/>
                  </a:lnTo>
                  <a:lnTo>
                    <a:pt x="133863" y="140161"/>
                  </a:lnTo>
                  <a:lnTo>
                    <a:pt x="145309" y="142068"/>
                  </a:lnTo>
                  <a:lnTo>
                    <a:pt x="155715" y="141522"/>
                  </a:lnTo>
                  <a:lnTo>
                    <a:pt x="166954" y="137972"/>
                  </a:lnTo>
                  <a:lnTo>
                    <a:pt x="175918" y="130441"/>
                  </a:lnTo>
                  <a:lnTo>
                    <a:pt x="184201" y="121471"/>
                  </a:lnTo>
                  <a:lnTo>
                    <a:pt x="199029" y="109851"/>
                  </a:lnTo>
                  <a:lnTo>
                    <a:pt x="225830" y="65353"/>
                  </a:lnTo>
                  <a:lnTo>
                    <a:pt x="236842" y="47780"/>
                  </a:lnTo>
                  <a:lnTo>
                    <a:pt x="240601" y="25542"/>
                  </a:lnTo>
                  <a:lnTo>
                    <a:pt x="240821" y="18305"/>
                  </a:lnTo>
                  <a:lnTo>
                    <a:pt x="240834" y="60099"/>
                  </a:lnTo>
                  <a:lnTo>
                    <a:pt x="239842" y="101232"/>
                  </a:lnTo>
                  <a:lnTo>
                    <a:pt x="233146" y="126229"/>
                  </a:lnTo>
                  <a:lnTo>
                    <a:pt x="240735" y="159212"/>
                  </a:lnTo>
                  <a:lnTo>
                    <a:pt x="240834" y="115272"/>
                  </a:lnTo>
                  <a:lnTo>
                    <a:pt x="241826" y="103816"/>
                  </a:lnTo>
                  <a:lnTo>
                    <a:pt x="254137" y="64225"/>
                  </a:lnTo>
                  <a:lnTo>
                    <a:pt x="260739" y="38195"/>
                  </a:lnTo>
                  <a:lnTo>
                    <a:pt x="263034" y="34392"/>
                  </a:lnTo>
                  <a:lnTo>
                    <a:pt x="265556" y="31856"/>
                  </a:lnTo>
                  <a:lnTo>
                    <a:pt x="271004" y="29039"/>
                  </a:lnTo>
                  <a:lnTo>
                    <a:pt x="283578" y="27230"/>
                  </a:lnTo>
                  <a:lnTo>
                    <a:pt x="305088" y="26844"/>
                  </a:lnTo>
                  <a:lnTo>
                    <a:pt x="308475" y="28808"/>
                  </a:lnTo>
                  <a:lnTo>
                    <a:pt x="317982" y="41055"/>
                  </a:lnTo>
                  <a:lnTo>
                    <a:pt x="344016" y="84229"/>
                  </a:lnTo>
                  <a:lnTo>
                    <a:pt x="347945" y="127843"/>
                  </a:lnTo>
                  <a:lnTo>
                    <a:pt x="347991" y="14287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60"/>
            <p:cNvSpPr/>
            <p:nvPr/>
          </p:nvSpPr>
          <p:spPr>
            <a:xfrm>
              <a:off x="5054272" y="383977"/>
              <a:ext cx="133877" cy="141101"/>
            </a:xfrm>
            <a:custGeom>
              <a:avLst/>
              <a:gdLst/>
              <a:ahLst/>
              <a:cxnLst/>
              <a:rect l="0" t="0" r="0" b="0"/>
              <a:pathLst>
                <a:path w="133877" h="141101">
                  <a:moveTo>
                    <a:pt x="80298" y="0"/>
                  </a:moveTo>
                  <a:lnTo>
                    <a:pt x="75558" y="0"/>
                  </a:lnTo>
                  <a:lnTo>
                    <a:pt x="74161" y="992"/>
                  </a:lnTo>
                  <a:lnTo>
                    <a:pt x="73230" y="2645"/>
                  </a:lnTo>
                  <a:lnTo>
                    <a:pt x="72610" y="4740"/>
                  </a:lnTo>
                  <a:lnTo>
                    <a:pt x="71204" y="6136"/>
                  </a:lnTo>
                  <a:lnTo>
                    <a:pt x="66996" y="7688"/>
                  </a:lnTo>
                  <a:lnTo>
                    <a:pt x="56210" y="9676"/>
                  </a:lnTo>
                  <a:lnTo>
                    <a:pt x="47474" y="14993"/>
                  </a:lnTo>
                  <a:lnTo>
                    <a:pt x="35634" y="17293"/>
                  </a:lnTo>
                  <a:lnTo>
                    <a:pt x="32663" y="17482"/>
                  </a:lnTo>
                  <a:lnTo>
                    <a:pt x="26716" y="20337"/>
                  </a:lnTo>
                  <a:lnTo>
                    <a:pt x="5883" y="38840"/>
                  </a:lnTo>
                  <a:lnTo>
                    <a:pt x="2577" y="47358"/>
                  </a:lnTo>
                  <a:lnTo>
                    <a:pt x="0" y="91229"/>
                  </a:lnTo>
                  <a:lnTo>
                    <a:pt x="954" y="101069"/>
                  </a:lnTo>
                  <a:lnTo>
                    <a:pt x="10957" y="124833"/>
                  </a:lnTo>
                  <a:lnTo>
                    <a:pt x="16738" y="130887"/>
                  </a:lnTo>
                  <a:lnTo>
                    <a:pt x="30156" y="138882"/>
                  </a:lnTo>
                  <a:lnTo>
                    <a:pt x="37508" y="141100"/>
                  </a:lnTo>
                  <a:lnTo>
                    <a:pt x="40857" y="140699"/>
                  </a:lnTo>
                  <a:lnTo>
                    <a:pt x="56008" y="135573"/>
                  </a:lnTo>
                  <a:lnTo>
                    <a:pt x="72109" y="131781"/>
                  </a:lnTo>
                  <a:lnTo>
                    <a:pt x="104507" y="115896"/>
                  </a:lnTo>
                  <a:lnTo>
                    <a:pt x="121631" y="102170"/>
                  </a:lnTo>
                  <a:lnTo>
                    <a:pt x="133876" y="982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61"/>
            <p:cNvSpPr/>
            <p:nvPr/>
          </p:nvSpPr>
          <p:spPr>
            <a:xfrm>
              <a:off x="5197078" y="392906"/>
              <a:ext cx="212218" cy="472814"/>
            </a:xfrm>
            <a:custGeom>
              <a:avLst/>
              <a:gdLst/>
              <a:ahLst/>
              <a:cxnLst/>
              <a:rect l="0" t="0" r="0" b="0"/>
              <a:pathLst>
                <a:path w="212218" h="472814">
                  <a:moveTo>
                    <a:pt x="26789" y="0"/>
                  </a:moveTo>
                  <a:lnTo>
                    <a:pt x="31934" y="0"/>
                  </a:lnTo>
                  <a:lnTo>
                    <a:pt x="27662" y="0"/>
                  </a:lnTo>
                  <a:lnTo>
                    <a:pt x="26866" y="7689"/>
                  </a:lnTo>
                  <a:lnTo>
                    <a:pt x="26790" y="48055"/>
                  </a:lnTo>
                  <a:lnTo>
                    <a:pt x="25797" y="64620"/>
                  </a:lnTo>
                  <a:lnTo>
                    <a:pt x="19721" y="82254"/>
                  </a:lnTo>
                  <a:lnTo>
                    <a:pt x="18228" y="99812"/>
                  </a:lnTo>
                  <a:lnTo>
                    <a:pt x="20669" y="106538"/>
                  </a:lnTo>
                  <a:lnTo>
                    <a:pt x="31171" y="120268"/>
                  </a:lnTo>
                  <a:lnTo>
                    <a:pt x="36343" y="122906"/>
                  </a:lnTo>
                  <a:lnTo>
                    <a:pt x="47748" y="124599"/>
                  </a:lnTo>
                  <a:lnTo>
                    <a:pt x="61332" y="120152"/>
                  </a:lnTo>
                  <a:lnTo>
                    <a:pt x="92214" y="100101"/>
                  </a:lnTo>
                  <a:lnTo>
                    <a:pt x="124963" y="55602"/>
                  </a:lnTo>
                  <a:lnTo>
                    <a:pt x="127957" y="51951"/>
                  </a:lnTo>
                  <a:lnTo>
                    <a:pt x="131284" y="42602"/>
                  </a:lnTo>
                  <a:lnTo>
                    <a:pt x="133932" y="10361"/>
                  </a:lnTo>
                  <a:lnTo>
                    <a:pt x="133944" y="21485"/>
                  </a:lnTo>
                  <a:lnTo>
                    <a:pt x="136591" y="27077"/>
                  </a:lnTo>
                  <a:lnTo>
                    <a:pt x="138685" y="29958"/>
                  </a:lnTo>
                  <a:lnTo>
                    <a:pt x="149759" y="72973"/>
                  </a:lnTo>
                  <a:lnTo>
                    <a:pt x="163834" y="116288"/>
                  </a:lnTo>
                  <a:lnTo>
                    <a:pt x="175642" y="157982"/>
                  </a:lnTo>
                  <a:lnTo>
                    <a:pt x="187528" y="195910"/>
                  </a:lnTo>
                  <a:lnTo>
                    <a:pt x="193809" y="225727"/>
                  </a:lnTo>
                  <a:lnTo>
                    <a:pt x="198315" y="259697"/>
                  </a:lnTo>
                  <a:lnTo>
                    <a:pt x="208728" y="301991"/>
                  </a:lnTo>
                  <a:lnTo>
                    <a:pt x="212217" y="345146"/>
                  </a:lnTo>
                  <a:lnTo>
                    <a:pt x="207027" y="383362"/>
                  </a:lnTo>
                  <a:lnTo>
                    <a:pt x="203224" y="407938"/>
                  </a:lnTo>
                  <a:lnTo>
                    <a:pt x="197478" y="421415"/>
                  </a:lnTo>
                  <a:lnTo>
                    <a:pt x="171992" y="452272"/>
                  </a:lnTo>
                  <a:lnTo>
                    <a:pt x="160446" y="458979"/>
                  </a:lnTo>
                  <a:lnTo>
                    <a:pt x="122345" y="470941"/>
                  </a:lnTo>
                  <a:lnTo>
                    <a:pt x="93510" y="472813"/>
                  </a:lnTo>
                  <a:lnTo>
                    <a:pt x="74780" y="468397"/>
                  </a:lnTo>
                  <a:lnTo>
                    <a:pt x="33756" y="449350"/>
                  </a:lnTo>
                  <a:lnTo>
                    <a:pt x="25586" y="443459"/>
                  </a:lnTo>
                  <a:lnTo>
                    <a:pt x="0" y="41076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3" name="SMARTInkShape-62"/>
          <p:cNvSpPr/>
          <p:nvPr/>
        </p:nvSpPr>
        <p:spPr>
          <a:xfrm>
            <a:off x="1669852" y="482203"/>
            <a:ext cx="133801" cy="267628"/>
          </a:xfrm>
          <a:custGeom>
            <a:avLst/>
            <a:gdLst/>
            <a:ahLst/>
            <a:cxnLst/>
            <a:rect l="0" t="0" r="0" b="0"/>
            <a:pathLst>
              <a:path w="133801" h="267628">
                <a:moveTo>
                  <a:pt x="0" y="0"/>
                </a:moveTo>
                <a:lnTo>
                  <a:pt x="4740" y="4741"/>
                </a:lnTo>
                <a:lnTo>
                  <a:pt x="7067" y="9714"/>
                </a:lnTo>
                <a:lnTo>
                  <a:pt x="8897" y="52011"/>
                </a:lnTo>
                <a:lnTo>
                  <a:pt x="8928" y="96528"/>
                </a:lnTo>
                <a:lnTo>
                  <a:pt x="8929" y="108748"/>
                </a:lnTo>
                <a:lnTo>
                  <a:pt x="9921" y="111194"/>
                </a:lnTo>
                <a:lnTo>
                  <a:pt x="11575" y="112825"/>
                </a:lnTo>
                <a:lnTo>
                  <a:pt x="13670" y="113912"/>
                </a:lnTo>
                <a:lnTo>
                  <a:pt x="15066" y="115629"/>
                </a:lnTo>
                <a:lnTo>
                  <a:pt x="17491" y="123584"/>
                </a:lnTo>
                <a:lnTo>
                  <a:pt x="20341" y="121733"/>
                </a:lnTo>
                <a:lnTo>
                  <a:pt x="22490" y="119851"/>
                </a:lnTo>
                <a:lnTo>
                  <a:pt x="24878" y="115113"/>
                </a:lnTo>
                <a:lnTo>
                  <a:pt x="25515" y="112461"/>
                </a:lnTo>
                <a:lnTo>
                  <a:pt x="47746" y="78615"/>
                </a:lnTo>
                <a:lnTo>
                  <a:pt x="67475" y="56627"/>
                </a:lnTo>
                <a:lnTo>
                  <a:pt x="73300" y="44663"/>
                </a:lnTo>
                <a:lnTo>
                  <a:pt x="78971" y="37486"/>
                </a:lnTo>
                <a:lnTo>
                  <a:pt x="82392" y="36504"/>
                </a:lnTo>
                <a:lnTo>
                  <a:pt x="84694" y="36242"/>
                </a:lnTo>
                <a:lnTo>
                  <a:pt x="86228" y="37060"/>
                </a:lnTo>
                <a:lnTo>
                  <a:pt x="87251" y="38597"/>
                </a:lnTo>
                <a:lnTo>
                  <a:pt x="100304" y="78139"/>
                </a:lnTo>
                <a:lnTo>
                  <a:pt x="110543" y="101314"/>
                </a:lnTo>
                <a:lnTo>
                  <a:pt x="122890" y="145684"/>
                </a:lnTo>
                <a:lnTo>
                  <a:pt x="131467" y="169631"/>
                </a:lnTo>
                <a:lnTo>
                  <a:pt x="133800" y="203646"/>
                </a:lnTo>
                <a:lnTo>
                  <a:pt x="131235" y="212218"/>
                </a:lnTo>
                <a:lnTo>
                  <a:pt x="118705" y="228920"/>
                </a:lnTo>
                <a:lnTo>
                  <a:pt x="86127" y="261122"/>
                </a:lnTo>
                <a:lnTo>
                  <a:pt x="78627" y="264882"/>
                </a:lnTo>
                <a:lnTo>
                  <a:pt x="64736" y="267297"/>
                </a:lnTo>
                <a:lnTo>
                  <a:pt x="54899" y="267627"/>
                </a:lnTo>
                <a:lnTo>
                  <a:pt x="46558" y="265128"/>
                </a:lnTo>
                <a:lnTo>
                  <a:pt x="26956" y="252435"/>
                </a:lnTo>
                <a:lnTo>
                  <a:pt x="23924" y="251634"/>
                </a:lnTo>
                <a:lnTo>
                  <a:pt x="21902" y="250107"/>
                </a:lnTo>
                <a:lnTo>
                  <a:pt x="18391" y="242484"/>
                </a:lnTo>
                <a:lnTo>
                  <a:pt x="17859"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6" name="SMARTInkShape-Group39"/>
          <p:cNvGrpSpPr/>
          <p:nvPr/>
        </p:nvGrpSpPr>
        <p:grpSpPr>
          <a:xfrm>
            <a:off x="7804547" y="4848820"/>
            <a:ext cx="187524" cy="232173"/>
            <a:chOff x="7804547" y="4848820"/>
            <a:chExt cx="187524" cy="232173"/>
          </a:xfrm>
        </p:grpSpPr>
        <p:sp>
          <p:nvSpPr>
            <p:cNvPr id="54" name="SMARTInkShape-63"/>
            <p:cNvSpPr/>
            <p:nvPr/>
          </p:nvSpPr>
          <p:spPr>
            <a:xfrm>
              <a:off x="7804547" y="4893469"/>
              <a:ext cx="187524" cy="142876"/>
            </a:xfrm>
            <a:custGeom>
              <a:avLst/>
              <a:gdLst/>
              <a:ahLst/>
              <a:cxnLst/>
              <a:rect l="0" t="0" r="0" b="0"/>
              <a:pathLst>
                <a:path w="187524" h="142876">
                  <a:moveTo>
                    <a:pt x="187523" y="0"/>
                  </a:moveTo>
                  <a:lnTo>
                    <a:pt x="187523" y="4740"/>
                  </a:lnTo>
                  <a:lnTo>
                    <a:pt x="186531" y="6137"/>
                  </a:lnTo>
                  <a:lnTo>
                    <a:pt x="184878" y="7068"/>
                  </a:lnTo>
                  <a:lnTo>
                    <a:pt x="172292" y="9677"/>
                  </a:lnTo>
                  <a:lnTo>
                    <a:pt x="151784" y="27007"/>
                  </a:lnTo>
                  <a:lnTo>
                    <a:pt x="109569" y="61962"/>
                  </a:lnTo>
                  <a:lnTo>
                    <a:pt x="69406" y="97660"/>
                  </a:lnTo>
                  <a:lnTo>
                    <a:pt x="42075" y="119029"/>
                  </a:lnTo>
                  <a:lnTo>
                    <a:pt x="20860" y="138904"/>
                  </a:lnTo>
                  <a:lnTo>
                    <a:pt x="10696" y="142352"/>
                  </a:lnTo>
                  <a:lnTo>
                    <a:pt x="0" y="1428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64"/>
            <p:cNvSpPr/>
            <p:nvPr/>
          </p:nvSpPr>
          <p:spPr>
            <a:xfrm>
              <a:off x="7831336" y="4848820"/>
              <a:ext cx="98228" cy="232173"/>
            </a:xfrm>
            <a:custGeom>
              <a:avLst/>
              <a:gdLst/>
              <a:ahLst/>
              <a:cxnLst/>
              <a:rect l="0" t="0" r="0" b="0"/>
              <a:pathLst>
                <a:path w="98228" h="232173">
                  <a:moveTo>
                    <a:pt x="0" y="0"/>
                  </a:moveTo>
                  <a:lnTo>
                    <a:pt x="4741" y="4741"/>
                  </a:lnTo>
                  <a:lnTo>
                    <a:pt x="7068" y="9714"/>
                  </a:lnTo>
                  <a:lnTo>
                    <a:pt x="8561" y="16250"/>
                  </a:lnTo>
                  <a:lnTo>
                    <a:pt x="32839" y="57971"/>
                  </a:lnTo>
                  <a:lnTo>
                    <a:pt x="47637" y="98805"/>
                  </a:lnTo>
                  <a:lnTo>
                    <a:pt x="62509" y="142951"/>
                  </a:lnTo>
                  <a:lnTo>
                    <a:pt x="77391" y="186542"/>
                  </a:lnTo>
                  <a:lnTo>
                    <a:pt x="98227"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8178953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Buoyancy Lab Questions</a:t>
            </a:r>
            <a:endParaRPr lang="en-US" dirty="0"/>
          </a:p>
        </p:txBody>
      </p:sp>
      <p:sp>
        <p:nvSpPr>
          <p:cNvPr id="3" name="Content Placeholder 2"/>
          <p:cNvSpPr>
            <a:spLocks noGrp="1"/>
          </p:cNvSpPr>
          <p:nvPr>
            <p:ph idx="1"/>
          </p:nvPr>
        </p:nvSpPr>
        <p:spPr/>
        <p:txBody>
          <a:bodyPr/>
          <a:lstStyle/>
          <a:p>
            <a:r>
              <a:rPr lang="en-US" dirty="0" smtClean="0"/>
              <a:t>7.Analyze your graphs</a:t>
            </a:r>
          </a:p>
          <a:p>
            <a:pPr lvl="1"/>
            <a:r>
              <a:rPr lang="en-US" dirty="0" smtClean="0"/>
              <a:t>What do your results tell you about the relationship between buoyancy (amount of weight a boat can support) and volume of the boat hull?</a:t>
            </a:r>
          </a:p>
          <a:p>
            <a:pPr lvl="1"/>
            <a:r>
              <a:rPr lang="en-US" dirty="0" smtClean="0"/>
              <a:t>The density of the hulls right before sinking should roughly be the same as the density of </a:t>
            </a:r>
            <a:r>
              <a:rPr lang="en-US" smtClean="0"/>
              <a:t>water.</a:t>
            </a:r>
            <a:endParaRPr lang="en-US"/>
          </a:p>
        </p:txBody>
      </p:sp>
    </p:spTree>
    <p:extLst>
      <p:ext uri="{BB962C8B-B14F-4D97-AF65-F5344CB8AC3E}">
        <p14:creationId xmlns:p14="http://schemas.microsoft.com/office/powerpoint/2010/main" val="15959176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Review</a:t>
            </a:r>
            <a:endParaRPr lang="en-US" dirty="0"/>
          </a:p>
        </p:txBody>
      </p:sp>
      <p:sp>
        <p:nvSpPr>
          <p:cNvPr id="3" name="Content Placeholder 2"/>
          <p:cNvSpPr>
            <a:spLocks noGrp="1"/>
          </p:cNvSpPr>
          <p:nvPr>
            <p:ph idx="1"/>
          </p:nvPr>
        </p:nvSpPr>
        <p:spPr/>
        <p:txBody>
          <a:bodyPr/>
          <a:lstStyle/>
          <a:p>
            <a:r>
              <a:rPr lang="en-US" dirty="0" smtClean="0"/>
              <a:t>Any questions that you would like to go over?</a:t>
            </a:r>
          </a:p>
          <a:p>
            <a:endParaRPr lang="en-US" dirty="0"/>
          </a:p>
          <a:p>
            <a:r>
              <a:rPr lang="en-US" dirty="0" smtClean="0"/>
              <a:t>Study Guide and Vocabulary Work time</a:t>
            </a:r>
          </a:p>
          <a:p>
            <a:pPr lvl="1"/>
            <a:r>
              <a:rPr lang="en-US" dirty="0" smtClean="0"/>
              <a:t>They are due tomorrow!!!</a:t>
            </a:r>
            <a:endParaRPr lang="en-US" dirty="0"/>
          </a:p>
        </p:txBody>
      </p:sp>
    </p:spTree>
    <p:extLst>
      <p:ext uri="{BB962C8B-B14F-4D97-AF65-F5344CB8AC3E}">
        <p14:creationId xmlns:p14="http://schemas.microsoft.com/office/powerpoint/2010/main" val="96744796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(10-6-15)</a:t>
            </a:r>
            <a:endParaRPr lang="en-US" dirty="0"/>
          </a:p>
        </p:txBody>
      </p:sp>
      <p:sp>
        <p:nvSpPr>
          <p:cNvPr id="3" name="Content Placeholder 2"/>
          <p:cNvSpPr>
            <a:spLocks noGrp="1"/>
          </p:cNvSpPr>
          <p:nvPr>
            <p:ph idx="1"/>
          </p:nvPr>
        </p:nvSpPr>
        <p:spPr/>
        <p:txBody>
          <a:bodyPr/>
          <a:lstStyle/>
          <a:p>
            <a:r>
              <a:rPr lang="en-US" dirty="0" smtClean="0"/>
              <a:t>Explain how buoyancy affected the boat in your lab. Explain why your boat was able to hold the number of pennies that it could.</a:t>
            </a:r>
            <a:endParaRPr lang="en-US" dirty="0"/>
          </a:p>
        </p:txBody>
      </p:sp>
    </p:spTree>
    <p:extLst>
      <p:ext uri="{BB962C8B-B14F-4D97-AF65-F5344CB8AC3E}">
        <p14:creationId xmlns:p14="http://schemas.microsoft.com/office/powerpoint/2010/main" val="21771882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Review for test</a:t>
            </a:r>
          </a:p>
          <a:p>
            <a:r>
              <a:rPr lang="en-US" dirty="0" smtClean="0"/>
              <a:t>Study guide </a:t>
            </a:r>
            <a:r>
              <a:rPr lang="en-US" smtClean="0"/>
              <a:t>work time</a:t>
            </a:r>
            <a:endParaRPr lang="en-US" dirty="0" smtClean="0"/>
          </a:p>
          <a:p>
            <a:r>
              <a:rPr lang="en-US" dirty="0" smtClean="0"/>
              <a:t>Chapter 1 Test</a:t>
            </a:r>
            <a:endParaRPr lang="en-US" dirty="0"/>
          </a:p>
        </p:txBody>
      </p:sp>
    </p:spTree>
    <p:extLst>
      <p:ext uri="{BB962C8B-B14F-4D97-AF65-F5344CB8AC3E}">
        <p14:creationId xmlns:p14="http://schemas.microsoft.com/office/powerpoint/2010/main" val="87021478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Demonstrate knowledge of matter and its various states by completing the chapter 1 Test.</a:t>
            </a:r>
            <a:endParaRPr lang="en-US" dirty="0"/>
          </a:p>
        </p:txBody>
      </p:sp>
    </p:spTree>
    <p:extLst>
      <p:ext uri="{BB962C8B-B14F-4D97-AF65-F5344CB8AC3E}">
        <p14:creationId xmlns:p14="http://schemas.microsoft.com/office/powerpoint/2010/main" val="3992801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lstStyle/>
          <a:p>
            <a:r>
              <a:rPr lang="en-US" dirty="0" smtClean="0"/>
              <a:t>No talking.</a:t>
            </a:r>
          </a:p>
          <a:p>
            <a:r>
              <a:rPr lang="en-US" dirty="0" smtClean="0"/>
              <a:t>Write your answers only on the answer sheet.</a:t>
            </a:r>
          </a:p>
          <a:p>
            <a:r>
              <a:rPr lang="en-US" dirty="0" smtClean="0"/>
              <a:t>DO NOT WRITE ON THE TEST </a:t>
            </a:r>
            <a:endParaRPr lang="en-US" dirty="0"/>
          </a:p>
        </p:txBody>
      </p:sp>
    </p:spTree>
    <p:extLst>
      <p:ext uri="{BB962C8B-B14F-4D97-AF65-F5344CB8AC3E}">
        <p14:creationId xmlns:p14="http://schemas.microsoft.com/office/powerpoint/2010/main" val="410189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Notes</a:t>
            </a:r>
            <a:endParaRPr lang="en-US" dirty="0"/>
          </a:p>
        </p:txBody>
      </p:sp>
      <p:sp>
        <p:nvSpPr>
          <p:cNvPr id="3" name="Content Placeholder 2"/>
          <p:cNvSpPr>
            <a:spLocks noGrp="1"/>
          </p:cNvSpPr>
          <p:nvPr>
            <p:ph idx="1"/>
          </p:nvPr>
        </p:nvSpPr>
        <p:spPr/>
        <p:txBody>
          <a:bodyPr/>
          <a:lstStyle/>
          <a:p>
            <a:r>
              <a:rPr lang="en-US" i="1" dirty="0" smtClean="0"/>
              <a:t>Matter has mass and volume</a:t>
            </a:r>
          </a:p>
          <a:p>
            <a:pPr lvl="1"/>
            <a:r>
              <a:rPr lang="en-US" dirty="0" smtClean="0"/>
              <a:t>All objects are made of matter</a:t>
            </a:r>
          </a:p>
          <a:p>
            <a:pPr lvl="2"/>
            <a:r>
              <a:rPr lang="en-US" b="1" dirty="0" smtClean="0"/>
              <a:t>Matter</a:t>
            </a:r>
            <a:r>
              <a:rPr lang="en-US" dirty="0" smtClean="0"/>
              <a:t> – anything that has mass and takes up space</a:t>
            </a:r>
          </a:p>
          <a:p>
            <a:pPr lvl="3"/>
            <a:r>
              <a:rPr lang="en-US" dirty="0" smtClean="0"/>
              <a:t>Light and sound are not matter</a:t>
            </a:r>
          </a:p>
          <a:p>
            <a:r>
              <a:rPr lang="en-US" i="1" dirty="0" smtClean="0"/>
              <a:t>Mass is a measure of the amount of matter</a:t>
            </a:r>
          </a:p>
          <a:p>
            <a:pPr lvl="2"/>
            <a:r>
              <a:rPr lang="en-US" b="1" dirty="0" smtClean="0"/>
              <a:t>Mass</a:t>
            </a:r>
            <a:r>
              <a:rPr lang="en-US" dirty="0" smtClean="0"/>
              <a:t> – measure of how much matter an object contains</a:t>
            </a:r>
          </a:p>
          <a:p>
            <a:pPr lvl="2"/>
            <a:r>
              <a:rPr lang="en-US" b="1" dirty="0" smtClean="0"/>
              <a:t>Weight</a:t>
            </a:r>
            <a:r>
              <a:rPr lang="en-US" dirty="0" smtClean="0"/>
              <a:t> – downward pull on an object due to gravity</a:t>
            </a:r>
          </a:p>
          <a:p>
            <a:pPr lvl="3"/>
            <a:r>
              <a:rPr lang="en-US" dirty="0" smtClean="0"/>
              <a:t>Scientific unit for weight is the newton (N)</a:t>
            </a:r>
          </a:p>
          <a:p>
            <a:pPr lvl="3"/>
            <a:r>
              <a:rPr lang="en-US" dirty="0" smtClean="0"/>
              <a:t>Common unit is pound (</a:t>
            </a:r>
            <a:r>
              <a:rPr lang="en-US" dirty="0" err="1" smtClean="0"/>
              <a:t>lb</a:t>
            </a:r>
            <a:r>
              <a:rPr lang="en-US" dirty="0" smtClean="0"/>
              <a:t>)</a:t>
            </a:r>
            <a:endParaRPr lang="en-US" dirty="0"/>
          </a:p>
        </p:txBody>
      </p:sp>
    </p:spTree>
    <p:extLst>
      <p:ext uri="{BB962C8B-B14F-4D97-AF65-F5344CB8AC3E}">
        <p14:creationId xmlns:p14="http://schemas.microsoft.com/office/powerpoint/2010/main" val="11442226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(10-7-15)</a:t>
            </a:r>
            <a:endParaRPr lang="en-US" dirty="0"/>
          </a:p>
        </p:txBody>
      </p:sp>
      <p:sp>
        <p:nvSpPr>
          <p:cNvPr id="3" name="Content Placeholder 2"/>
          <p:cNvSpPr>
            <a:spLocks noGrp="1"/>
          </p:cNvSpPr>
          <p:nvPr>
            <p:ph idx="1"/>
          </p:nvPr>
        </p:nvSpPr>
        <p:spPr/>
        <p:txBody>
          <a:bodyPr/>
          <a:lstStyle/>
          <a:p>
            <a:r>
              <a:rPr lang="en-US" dirty="0" smtClean="0"/>
              <a:t>Write down everything that you can remember about Chapter 1 (think about states of matter, properties of gases, think about density, think about atoms, mixtures, compounds)</a:t>
            </a:r>
            <a:endParaRPr lang="en-US" dirty="0"/>
          </a:p>
        </p:txBody>
      </p:sp>
    </p:spTree>
    <p:extLst>
      <p:ext uri="{BB962C8B-B14F-4D97-AF65-F5344CB8AC3E}">
        <p14:creationId xmlns:p14="http://schemas.microsoft.com/office/powerpoint/2010/main" val="156519862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Chapter 1 Test</a:t>
            </a:r>
            <a:endParaRPr lang="en-US" dirty="0"/>
          </a:p>
        </p:txBody>
      </p:sp>
    </p:spTree>
    <p:extLst>
      <p:ext uri="{BB962C8B-B14F-4D97-AF65-F5344CB8AC3E}">
        <p14:creationId xmlns:p14="http://schemas.microsoft.com/office/powerpoint/2010/main" val="423083749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Demonstrate knowledge of matter and its various states by completing the chapter 1 Test.</a:t>
            </a:r>
            <a:endParaRPr lang="en-US" dirty="0"/>
          </a:p>
        </p:txBody>
      </p:sp>
    </p:spTree>
    <p:extLst>
      <p:ext uri="{BB962C8B-B14F-4D97-AF65-F5344CB8AC3E}">
        <p14:creationId xmlns:p14="http://schemas.microsoft.com/office/powerpoint/2010/main" val="125887526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lstStyle/>
          <a:p>
            <a:r>
              <a:rPr lang="en-US" dirty="0" smtClean="0"/>
              <a:t>No talking.</a:t>
            </a:r>
          </a:p>
          <a:p>
            <a:r>
              <a:rPr lang="en-US" dirty="0" smtClean="0"/>
              <a:t>Write your answers only on the answer sheet.</a:t>
            </a:r>
          </a:p>
          <a:p>
            <a:r>
              <a:rPr lang="en-US" dirty="0" smtClean="0"/>
              <a:t>DO NOT WRITE ON THE TEST </a:t>
            </a:r>
            <a:endParaRPr lang="en-US" dirty="0"/>
          </a:p>
        </p:txBody>
      </p:sp>
    </p:spTree>
    <p:extLst>
      <p:ext uri="{BB962C8B-B14F-4D97-AF65-F5344CB8AC3E}">
        <p14:creationId xmlns:p14="http://schemas.microsoft.com/office/powerpoint/2010/main" val="111494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hlinkClick r:id="rId2" action="ppaction://hlinksldjump"/>
          </p:cNvPr>
          <p:cNvSpPr txBox="1">
            <a:spLocks noChangeArrowheads="1"/>
          </p:cNvSpPr>
          <p:nvPr/>
        </p:nvSpPr>
        <p:spPr bwMode="auto">
          <a:xfrm>
            <a:off x="6854825" y="22447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mass</a:t>
            </a:r>
          </a:p>
        </p:txBody>
      </p:sp>
      <p:sp>
        <p:nvSpPr>
          <p:cNvPr id="5124" name="Text Box 4">
            <a:hlinkClick r:id="rId3" action="ppaction://hlinksldjump"/>
          </p:cNvPr>
          <p:cNvSpPr txBox="1">
            <a:spLocks noChangeArrowheads="1"/>
          </p:cNvSpPr>
          <p:nvPr/>
        </p:nvSpPr>
        <p:spPr bwMode="auto">
          <a:xfrm>
            <a:off x="6854825" y="26765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weight</a:t>
            </a:r>
          </a:p>
        </p:txBody>
      </p:sp>
      <p:sp>
        <p:nvSpPr>
          <p:cNvPr id="5126" name="Text Box 6">
            <a:hlinkClick r:id="rId4" action="ppaction://hlinksldjump"/>
          </p:cNvPr>
          <p:cNvSpPr txBox="1">
            <a:spLocks noChangeArrowheads="1"/>
          </p:cNvSpPr>
          <p:nvPr/>
        </p:nvSpPr>
        <p:spPr bwMode="auto">
          <a:xfrm>
            <a:off x="6854825" y="18383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matter</a:t>
            </a:r>
            <a:endParaRPr lang="en-US" b="1">
              <a:latin typeface="Helvetica-Bold" charset="0"/>
            </a:endParaRPr>
          </a:p>
        </p:txBody>
      </p:sp>
      <p:sp>
        <p:nvSpPr>
          <p:cNvPr id="5128" name="Rectangle 8"/>
          <p:cNvSpPr>
            <a:spLocks noGrp="1" noChangeArrowheads="1"/>
          </p:cNvSpPr>
          <p:nvPr>
            <p:ph type="title"/>
          </p:nvPr>
        </p:nvSpPr>
        <p:spPr bwMode="auto">
          <a:xfrm>
            <a:off x="1373188" y="611188"/>
            <a:ext cx="6627812"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r>
              <a:rPr lang="en-US" altLang="en-US" sz="2200" b="1">
                <a:solidFill>
                  <a:schemeClr val="bg1"/>
                </a:solidFill>
              </a:rPr>
              <a:t>Matter has mass and volume.</a:t>
            </a:r>
            <a:endParaRPr lang="en-US" altLang="en-US" sz="2400" b="1">
              <a:solidFill>
                <a:schemeClr val="bg1"/>
              </a:solidFill>
            </a:endParaRPr>
          </a:p>
        </p:txBody>
      </p:sp>
      <p:sp>
        <p:nvSpPr>
          <p:cNvPr id="5166" name="Oval 46"/>
          <p:cNvSpPr>
            <a:spLocks noChangeArrowheads="1"/>
          </p:cNvSpPr>
          <p:nvPr/>
        </p:nvSpPr>
        <p:spPr bwMode="auto">
          <a:xfrm>
            <a:off x="228600" y="228600"/>
            <a:ext cx="990600" cy="990600"/>
          </a:xfrm>
          <a:prstGeom prst="ellipse">
            <a:avLst/>
          </a:prstGeom>
          <a:noFill/>
          <a:ln>
            <a:noFill/>
          </a:ln>
          <a:effectLst>
            <a:prstShdw prst="shdw17" dist="40161" dir="9693903">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sz="3800" b="1">
                <a:solidFill>
                  <a:schemeClr val="bg1"/>
                </a:solidFill>
              </a:rPr>
              <a:t>1.1</a:t>
            </a:r>
            <a:endParaRPr lang="en-US" sz="3600" b="1">
              <a:solidFill>
                <a:schemeClr val="bg1"/>
              </a:solidFill>
            </a:endParaRPr>
          </a:p>
        </p:txBody>
      </p:sp>
      <p:sp>
        <p:nvSpPr>
          <p:cNvPr id="5200" name="AutoShape 80">
            <a:hlinkClick r:id="rId5" action="ppaction://hlinksldjump"/>
          </p:cNvPr>
          <p:cNvSpPr>
            <a:spLocks noChangeArrowheads="1"/>
          </p:cNvSpPr>
          <p:nvPr/>
        </p:nvSpPr>
        <p:spPr bwMode="auto">
          <a:xfrm>
            <a:off x="7000875" y="617061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SECTION </a:t>
            </a:r>
          </a:p>
          <a:p>
            <a:r>
              <a:rPr lang="en-US" sz="1400" b="1">
                <a:solidFill>
                  <a:schemeClr val="bg1"/>
                </a:solidFill>
              </a:rPr>
              <a:t>OUTLINE</a:t>
            </a:r>
            <a:endParaRPr lang="en-US" sz="1400">
              <a:solidFill>
                <a:schemeClr val="bg1"/>
              </a:solidFill>
            </a:endParaRPr>
          </a:p>
        </p:txBody>
      </p:sp>
      <p:grpSp>
        <p:nvGrpSpPr>
          <p:cNvPr id="5201" name="Group 81"/>
          <p:cNvGrpSpPr>
            <a:grpSpLocks/>
          </p:cNvGrpSpPr>
          <p:nvPr/>
        </p:nvGrpSpPr>
        <p:grpSpPr bwMode="auto">
          <a:xfrm>
            <a:off x="8610600" y="6316663"/>
            <a:ext cx="274638" cy="274637"/>
            <a:chOff x="5400" y="3972"/>
            <a:chExt cx="192" cy="192"/>
          </a:xfrm>
        </p:grpSpPr>
        <p:sp>
          <p:nvSpPr>
            <p:cNvPr id="5202" name="Oval 82">
              <a:hlinkClick r:id="rId6"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5203" name="AutoShape 83">
              <a:hlinkClick r:id="rId6"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
        <p:nvSpPr>
          <p:cNvPr id="5212" name="Text Box 92">
            <a:hlinkClick r:id="rId7" action="ppaction://hlinksldjump"/>
          </p:cNvPr>
          <p:cNvSpPr txBox="1">
            <a:spLocks noChangeArrowheads="1"/>
          </p:cNvSpPr>
          <p:nvPr/>
        </p:nvSpPr>
        <p:spPr bwMode="auto">
          <a:xfrm>
            <a:off x="6858000" y="31242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volume</a:t>
            </a:r>
          </a:p>
        </p:txBody>
      </p:sp>
      <p:sp>
        <p:nvSpPr>
          <p:cNvPr id="5255" name="Rectangle 135"/>
          <p:cNvSpPr>
            <a:spLocks noChangeArrowheads="1"/>
          </p:cNvSpPr>
          <p:nvPr/>
        </p:nvSpPr>
        <p:spPr bwMode="auto">
          <a:xfrm>
            <a:off x="419100" y="5108575"/>
            <a:ext cx="5727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Mass is a measure of how much matter an object contains.</a:t>
            </a:r>
          </a:p>
        </p:txBody>
      </p:sp>
      <p:pic>
        <p:nvPicPr>
          <p:cNvPr id="5257" name="Picture 137" descr="weightbalance.gif                                              001BEEB1Macintosh HD                   BC52C4D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714500"/>
            <a:ext cx="5532438" cy="3205163"/>
          </a:xfrm>
          <a:prstGeom prst="rect">
            <a:avLst/>
          </a:prstGeom>
          <a:noFill/>
          <a:extLst>
            <a:ext uri="{909E8E84-426E-40DD-AFC4-6F175D3DCCD1}">
              <a14:hiddenFill xmlns:a14="http://schemas.microsoft.com/office/drawing/2010/main">
                <a:solidFill>
                  <a:srgbClr val="FFFFFF"/>
                </a:solidFill>
              </a14:hiddenFill>
            </a:ext>
          </a:extLst>
        </p:spPr>
      </p:pic>
      <p:grpSp>
        <p:nvGrpSpPr>
          <p:cNvPr id="5258" name="Group 138"/>
          <p:cNvGrpSpPr>
            <a:grpSpLocks/>
          </p:cNvGrpSpPr>
          <p:nvPr/>
        </p:nvGrpSpPr>
        <p:grpSpPr bwMode="auto">
          <a:xfrm>
            <a:off x="3654425" y="5600700"/>
            <a:ext cx="3063875" cy="1069975"/>
            <a:chOff x="2302" y="3528"/>
            <a:chExt cx="1930" cy="674"/>
          </a:xfrm>
        </p:grpSpPr>
        <p:grpSp>
          <p:nvGrpSpPr>
            <p:cNvPr id="5259" name="Group 139"/>
            <p:cNvGrpSpPr>
              <a:grpSpLocks/>
            </p:cNvGrpSpPr>
            <p:nvPr/>
          </p:nvGrpSpPr>
          <p:grpSpPr bwMode="auto">
            <a:xfrm>
              <a:off x="2302" y="3528"/>
              <a:ext cx="1490" cy="320"/>
              <a:chOff x="1150" y="1464"/>
              <a:chExt cx="2834" cy="632"/>
            </a:xfrm>
          </p:grpSpPr>
          <p:grpSp>
            <p:nvGrpSpPr>
              <p:cNvPr id="5260" name="Group 140"/>
              <p:cNvGrpSpPr>
                <a:grpSpLocks/>
              </p:cNvGrpSpPr>
              <p:nvPr/>
            </p:nvGrpSpPr>
            <p:grpSpPr bwMode="auto">
              <a:xfrm>
                <a:off x="1584" y="1584"/>
                <a:ext cx="2400" cy="480"/>
                <a:chOff x="1584" y="1584"/>
                <a:chExt cx="2400" cy="480"/>
              </a:xfrm>
            </p:grpSpPr>
            <p:sp>
              <p:nvSpPr>
                <p:cNvPr id="5261" name="Rectangle 141"/>
                <p:cNvSpPr>
                  <a:spLocks noChangeArrowheads="1"/>
                </p:cNvSpPr>
                <p:nvPr/>
              </p:nvSpPr>
              <p:spPr bwMode="auto">
                <a:xfrm>
                  <a:off x="1584" y="1584"/>
                  <a:ext cx="2160" cy="288"/>
                </a:xfrm>
                <a:prstGeom prst="rect">
                  <a:avLst/>
                </a:prstGeom>
                <a:solidFill>
                  <a:srgbClr val="EE1C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62" name="Oval 142"/>
                <p:cNvSpPr>
                  <a:spLocks noChangeArrowheads="1"/>
                </p:cNvSpPr>
                <p:nvPr/>
              </p:nvSpPr>
              <p:spPr bwMode="auto">
                <a:xfrm>
                  <a:off x="3504" y="1584"/>
                  <a:ext cx="432" cy="480"/>
                </a:xfrm>
                <a:prstGeom prst="ellipse">
                  <a:avLst/>
                </a:prstGeom>
                <a:solidFill>
                  <a:srgbClr val="EE1C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63" name="Rectangle 143"/>
                <p:cNvSpPr>
                  <a:spLocks noChangeArrowheads="1"/>
                </p:cNvSpPr>
                <p:nvPr/>
              </p:nvSpPr>
              <p:spPr bwMode="auto">
                <a:xfrm>
                  <a:off x="3408" y="1872"/>
                  <a:ext cx="57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5264" name="Picture 144" descr="i.gif                                                          00034938 Macintosh                      BE4B3FB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0" y="1464"/>
                <a:ext cx="672" cy="632"/>
              </a:xfrm>
              <a:prstGeom prst="rect">
                <a:avLst/>
              </a:prstGeom>
              <a:noFill/>
              <a:extLst>
                <a:ext uri="{909E8E84-426E-40DD-AFC4-6F175D3DCCD1}">
                  <a14:hiddenFill xmlns:a14="http://schemas.microsoft.com/office/drawing/2010/main">
                    <a:solidFill>
                      <a:srgbClr val="FFFFFF"/>
                    </a:solidFill>
                  </a14:hiddenFill>
                </a:ext>
              </a:extLst>
            </p:spPr>
          </p:pic>
        </p:grpSp>
        <p:sp>
          <p:nvSpPr>
            <p:cNvPr id="5265" name="Text Box 145"/>
            <p:cNvSpPr txBox="1">
              <a:spLocks noChangeArrowheads="1"/>
            </p:cNvSpPr>
            <p:nvPr/>
          </p:nvSpPr>
          <p:spPr bwMode="auto">
            <a:xfrm>
              <a:off x="2624" y="3568"/>
              <a:ext cx="120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500" b="1">
                  <a:solidFill>
                    <a:schemeClr val="bg1"/>
                  </a:solidFill>
                </a:rPr>
                <a:t>SIMULATION</a:t>
              </a:r>
              <a:endParaRPr lang="en-US" sz="1500" b="1"/>
            </a:p>
          </p:txBody>
        </p:sp>
        <p:sp>
          <p:nvSpPr>
            <p:cNvPr id="5266" name="Text Box 146"/>
            <p:cNvSpPr txBox="1">
              <a:spLocks noChangeArrowheads="1"/>
            </p:cNvSpPr>
            <p:nvPr/>
          </p:nvSpPr>
          <p:spPr bwMode="auto">
            <a:xfrm>
              <a:off x="2552" y="3876"/>
              <a:ext cx="16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t>Compare weights on different planets.</a:t>
              </a:r>
              <a:endParaRPr lang="en-US"/>
            </a:p>
          </p:txBody>
        </p:sp>
        <p:sp>
          <p:nvSpPr>
            <p:cNvPr id="5267" name="Text Box 147"/>
            <p:cNvSpPr txBox="1">
              <a:spLocks noChangeArrowheads="1"/>
            </p:cNvSpPr>
            <p:nvPr/>
          </p:nvSpPr>
          <p:spPr bwMode="auto">
            <a:xfrm>
              <a:off x="2622" y="3734"/>
              <a:ext cx="10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300" b="1">
                  <a:solidFill>
                    <a:srgbClr val="EE2623"/>
                  </a:solidFill>
                </a:rPr>
                <a:t>CLASSZONE.COM</a:t>
              </a:r>
              <a:endParaRPr lang="en-US" sz="1400" b="1"/>
            </a:p>
          </p:txBody>
        </p:sp>
      </p:grpSp>
      <p:sp>
        <p:nvSpPr>
          <p:cNvPr id="5268" name="AutoShape 148">
            <a:hlinkClick r:id="rId10"/>
          </p:cNvPr>
          <p:cNvSpPr>
            <a:spLocks noChangeArrowheads="1"/>
          </p:cNvSpPr>
          <p:nvPr/>
        </p:nvSpPr>
        <p:spPr bwMode="auto">
          <a:xfrm>
            <a:off x="3670300" y="5638800"/>
            <a:ext cx="2806700" cy="9271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69" name="AutoShape 149">
            <a:hlinkClick r:id="" action="ppaction://hlinkshowjump?jump=lastslide"/>
          </p:cNvPr>
          <p:cNvSpPr>
            <a:spLocks noChangeArrowheads="1"/>
          </p:cNvSpPr>
          <p:nvPr/>
        </p:nvSpPr>
        <p:spPr bwMode="auto">
          <a:xfrm>
            <a:off x="6997700" y="551656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CHAPTER</a:t>
            </a:r>
          </a:p>
          <a:p>
            <a:r>
              <a:rPr lang="en-US" sz="1400" b="1">
                <a:solidFill>
                  <a:schemeClr val="bg1"/>
                </a:solidFill>
              </a:rPr>
              <a:t>RESOURCES</a:t>
            </a:r>
            <a:endParaRPr lang="en-US" sz="1400">
              <a:solidFill>
                <a:schemeClr val="bg1"/>
              </a:solidFill>
            </a:endParaRPr>
          </a:p>
        </p:txBody>
      </p:sp>
      <p:grpSp>
        <p:nvGrpSpPr>
          <p:cNvPr id="5270" name="Group 150"/>
          <p:cNvGrpSpPr>
            <a:grpSpLocks/>
          </p:cNvGrpSpPr>
          <p:nvPr/>
        </p:nvGrpSpPr>
        <p:grpSpPr bwMode="auto">
          <a:xfrm>
            <a:off x="8610600" y="5653088"/>
            <a:ext cx="274638" cy="274637"/>
            <a:chOff x="5400" y="3972"/>
            <a:chExt cx="192" cy="192"/>
          </a:xfrm>
        </p:grpSpPr>
        <p:sp>
          <p:nvSpPr>
            <p:cNvPr id="5271" name="Oval 151">
              <a:hlinkClick r:id="rId6"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5272" name="AutoShape 152">
              <a:hlinkClick r:id="rId6"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Tree>
    <p:extLst>
      <p:ext uri="{BB962C8B-B14F-4D97-AF65-F5344CB8AC3E}">
        <p14:creationId xmlns:p14="http://schemas.microsoft.com/office/powerpoint/2010/main" val="34597625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55"/>
                                        </p:tgtEl>
                                        <p:attrNameLst>
                                          <p:attrName>style.visibility</p:attrName>
                                        </p:attrNameLst>
                                      </p:cBhvr>
                                      <p:to>
                                        <p:strVal val="visible"/>
                                      </p:to>
                                    </p:set>
                                    <p:animEffect transition="in" filter="wipe(left)">
                                      <p:cBhvr>
                                        <p:cTn id="7" dur="500"/>
                                        <p:tgtEl>
                                          <p:spTgt spid="5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5258"/>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grpId="0" nodeType="afterEffect" nodePh="1">
                                  <p:stCondLst>
                                    <p:cond delay="0"/>
                                  </p:stCondLst>
                                  <p:endCondLst>
                                    <p:cond evt="begin" delay="0">
                                      <p:tn val="13"/>
                                    </p:cond>
                                  </p:endCondLst>
                                  <p:childTnLst>
                                    <p:set>
                                      <p:cBhvr>
                                        <p:cTn id="14" dur="1" fill="hold">
                                          <p:stCondLst>
                                            <p:cond delay="499"/>
                                          </p:stCondLst>
                                        </p:cTn>
                                        <p:tgtEl>
                                          <p:spTgt spid="5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5" grpId="0" autoUpdateAnimBg="0"/>
      <p:bldP spid="52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Notes</a:t>
            </a:r>
            <a:endParaRPr lang="en-US" dirty="0"/>
          </a:p>
        </p:txBody>
      </p:sp>
      <p:sp>
        <p:nvSpPr>
          <p:cNvPr id="3" name="Content Placeholder 2"/>
          <p:cNvSpPr>
            <a:spLocks noGrp="1"/>
          </p:cNvSpPr>
          <p:nvPr>
            <p:ph idx="1"/>
          </p:nvPr>
        </p:nvSpPr>
        <p:spPr/>
        <p:txBody>
          <a:bodyPr/>
          <a:lstStyle/>
          <a:p>
            <a:r>
              <a:rPr lang="en-US" i="1" dirty="0" smtClean="0"/>
              <a:t>Volume is a measure of the space that matter occupies</a:t>
            </a:r>
          </a:p>
          <a:p>
            <a:pPr lvl="1"/>
            <a:r>
              <a:rPr lang="en-US" b="1" dirty="0" smtClean="0"/>
              <a:t>Volume</a:t>
            </a:r>
            <a:r>
              <a:rPr lang="en-US" dirty="0" smtClean="0"/>
              <a:t> – amount of space that matter in an object occupies</a:t>
            </a:r>
          </a:p>
          <a:p>
            <a:pPr lvl="1"/>
            <a:r>
              <a:rPr lang="en-US" dirty="0" smtClean="0"/>
              <a:t>V = length * width * height</a:t>
            </a:r>
          </a:p>
          <a:p>
            <a:pPr lvl="1"/>
            <a:r>
              <a:rPr lang="en-US" dirty="0" smtClean="0"/>
              <a:t>Or water displacement</a:t>
            </a:r>
          </a:p>
          <a:p>
            <a:pPr lvl="1"/>
            <a:endParaRPr lang="en-US" dirty="0"/>
          </a:p>
        </p:txBody>
      </p:sp>
    </p:spTree>
    <p:extLst>
      <p:ext uri="{BB962C8B-B14F-4D97-AF65-F5344CB8AC3E}">
        <p14:creationId xmlns:p14="http://schemas.microsoft.com/office/powerpoint/2010/main" val="3282186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026">
            <a:hlinkClick r:id="rId2" action="ppaction://hlinksldjump"/>
          </p:cNvPr>
          <p:cNvSpPr txBox="1">
            <a:spLocks noChangeArrowheads="1"/>
          </p:cNvSpPr>
          <p:nvPr/>
        </p:nvSpPr>
        <p:spPr bwMode="auto">
          <a:xfrm>
            <a:off x="6854825" y="22447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mass</a:t>
            </a:r>
          </a:p>
        </p:txBody>
      </p:sp>
      <p:sp>
        <p:nvSpPr>
          <p:cNvPr id="74755" name="Text Box 1027">
            <a:hlinkClick r:id="rId3" action="ppaction://hlinksldjump"/>
          </p:cNvPr>
          <p:cNvSpPr txBox="1">
            <a:spLocks noChangeArrowheads="1"/>
          </p:cNvSpPr>
          <p:nvPr/>
        </p:nvSpPr>
        <p:spPr bwMode="auto">
          <a:xfrm>
            <a:off x="6854825" y="26765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weight</a:t>
            </a:r>
          </a:p>
        </p:txBody>
      </p:sp>
      <p:sp>
        <p:nvSpPr>
          <p:cNvPr id="74756" name="Text Box 1028">
            <a:hlinkClick r:id="rId4" action="ppaction://hlinksldjump"/>
          </p:cNvPr>
          <p:cNvSpPr txBox="1">
            <a:spLocks noChangeArrowheads="1"/>
          </p:cNvSpPr>
          <p:nvPr/>
        </p:nvSpPr>
        <p:spPr bwMode="auto">
          <a:xfrm>
            <a:off x="6854825" y="18383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matter</a:t>
            </a:r>
            <a:endParaRPr lang="en-US" b="1">
              <a:latin typeface="Helvetica-Bold" charset="0"/>
            </a:endParaRPr>
          </a:p>
        </p:txBody>
      </p:sp>
      <p:sp>
        <p:nvSpPr>
          <p:cNvPr id="74757" name="Rectangle 1029"/>
          <p:cNvSpPr>
            <a:spLocks noGrp="1" noChangeArrowheads="1"/>
          </p:cNvSpPr>
          <p:nvPr>
            <p:ph type="title"/>
          </p:nvPr>
        </p:nvSpPr>
        <p:spPr bwMode="auto">
          <a:xfrm>
            <a:off x="1373188" y="611188"/>
            <a:ext cx="6627812"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r>
              <a:rPr lang="en-US" altLang="en-US" sz="2200" b="1">
                <a:solidFill>
                  <a:schemeClr val="bg1"/>
                </a:solidFill>
              </a:rPr>
              <a:t>Matter has mass and volume.</a:t>
            </a:r>
            <a:endParaRPr lang="en-US" altLang="en-US" sz="2400" b="1">
              <a:solidFill>
                <a:schemeClr val="bg1"/>
              </a:solidFill>
            </a:endParaRPr>
          </a:p>
        </p:txBody>
      </p:sp>
      <p:sp>
        <p:nvSpPr>
          <p:cNvPr id="74758" name="Oval 1030"/>
          <p:cNvSpPr>
            <a:spLocks noChangeArrowheads="1"/>
          </p:cNvSpPr>
          <p:nvPr/>
        </p:nvSpPr>
        <p:spPr bwMode="auto">
          <a:xfrm>
            <a:off x="228600" y="228600"/>
            <a:ext cx="990600" cy="990600"/>
          </a:xfrm>
          <a:prstGeom prst="ellipse">
            <a:avLst/>
          </a:prstGeom>
          <a:noFill/>
          <a:ln>
            <a:noFill/>
          </a:ln>
          <a:effectLst>
            <a:prstShdw prst="shdw17" dist="40161" dir="9693903">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sz="3800" b="1">
                <a:solidFill>
                  <a:schemeClr val="bg1"/>
                </a:solidFill>
              </a:rPr>
              <a:t>1.1</a:t>
            </a:r>
            <a:endParaRPr lang="en-US" sz="3600" b="1">
              <a:solidFill>
                <a:schemeClr val="bg1"/>
              </a:solidFill>
            </a:endParaRPr>
          </a:p>
        </p:txBody>
      </p:sp>
      <p:sp>
        <p:nvSpPr>
          <p:cNvPr id="74759" name="AutoShape 1031">
            <a:hlinkClick r:id="rId5" action="ppaction://hlinksldjump"/>
          </p:cNvPr>
          <p:cNvSpPr>
            <a:spLocks noChangeArrowheads="1"/>
          </p:cNvSpPr>
          <p:nvPr/>
        </p:nvSpPr>
        <p:spPr bwMode="auto">
          <a:xfrm>
            <a:off x="7000875" y="617061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SECTION </a:t>
            </a:r>
          </a:p>
          <a:p>
            <a:r>
              <a:rPr lang="en-US" sz="1400" b="1">
                <a:solidFill>
                  <a:schemeClr val="bg1"/>
                </a:solidFill>
              </a:rPr>
              <a:t>OUTLINE</a:t>
            </a:r>
            <a:endParaRPr lang="en-US" sz="1400">
              <a:solidFill>
                <a:schemeClr val="bg1"/>
              </a:solidFill>
            </a:endParaRPr>
          </a:p>
        </p:txBody>
      </p:sp>
      <p:grpSp>
        <p:nvGrpSpPr>
          <p:cNvPr id="74760" name="Group 1032"/>
          <p:cNvGrpSpPr>
            <a:grpSpLocks/>
          </p:cNvGrpSpPr>
          <p:nvPr/>
        </p:nvGrpSpPr>
        <p:grpSpPr bwMode="auto">
          <a:xfrm>
            <a:off x="8610600" y="6316663"/>
            <a:ext cx="274638" cy="274637"/>
            <a:chOff x="5400" y="3972"/>
            <a:chExt cx="192" cy="192"/>
          </a:xfrm>
        </p:grpSpPr>
        <p:sp>
          <p:nvSpPr>
            <p:cNvPr id="74761" name="Oval 1033">
              <a:hlinkClick r:id="rId6"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74762" name="AutoShape 1034">
              <a:hlinkClick r:id="rId6"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
        <p:nvSpPr>
          <p:cNvPr id="74763" name="Text Box 1035">
            <a:hlinkClick r:id="rId7" action="ppaction://hlinksldjump"/>
          </p:cNvPr>
          <p:cNvSpPr txBox="1">
            <a:spLocks noChangeArrowheads="1"/>
          </p:cNvSpPr>
          <p:nvPr/>
        </p:nvSpPr>
        <p:spPr bwMode="auto">
          <a:xfrm>
            <a:off x="6858000" y="31242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volume</a:t>
            </a:r>
          </a:p>
        </p:txBody>
      </p:sp>
      <p:sp>
        <p:nvSpPr>
          <p:cNvPr id="74767" name="Rectangle 1039"/>
          <p:cNvSpPr>
            <a:spLocks noChangeArrowheads="1"/>
          </p:cNvSpPr>
          <p:nvPr/>
        </p:nvSpPr>
        <p:spPr bwMode="auto">
          <a:xfrm>
            <a:off x="558800" y="5819775"/>
            <a:ext cx="5656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Volume is the measure of the amount of space matter occupies.</a:t>
            </a:r>
          </a:p>
        </p:txBody>
      </p:sp>
      <p:sp>
        <p:nvSpPr>
          <p:cNvPr id="74768" name="AutoShape 1040">
            <a:hlinkClick r:id="" action="ppaction://hlinkshowjump?jump=lastslide"/>
          </p:cNvPr>
          <p:cNvSpPr>
            <a:spLocks noChangeArrowheads="1"/>
          </p:cNvSpPr>
          <p:nvPr/>
        </p:nvSpPr>
        <p:spPr bwMode="auto">
          <a:xfrm>
            <a:off x="6997700" y="551656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CHAPTER</a:t>
            </a:r>
          </a:p>
          <a:p>
            <a:r>
              <a:rPr lang="en-US" sz="1400" b="1">
                <a:solidFill>
                  <a:schemeClr val="bg1"/>
                </a:solidFill>
              </a:rPr>
              <a:t>RESOURCES</a:t>
            </a:r>
            <a:endParaRPr lang="en-US" sz="1400">
              <a:solidFill>
                <a:schemeClr val="bg1"/>
              </a:solidFill>
            </a:endParaRPr>
          </a:p>
        </p:txBody>
      </p:sp>
      <p:grpSp>
        <p:nvGrpSpPr>
          <p:cNvPr id="74769" name="Group 1041"/>
          <p:cNvGrpSpPr>
            <a:grpSpLocks/>
          </p:cNvGrpSpPr>
          <p:nvPr/>
        </p:nvGrpSpPr>
        <p:grpSpPr bwMode="auto">
          <a:xfrm>
            <a:off x="8610600" y="5653088"/>
            <a:ext cx="274638" cy="274637"/>
            <a:chOff x="5400" y="3972"/>
            <a:chExt cx="192" cy="192"/>
          </a:xfrm>
        </p:grpSpPr>
        <p:sp>
          <p:nvSpPr>
            <p:cNvPr id="74770" name="Oval 1042">
              <a:hlinkClick r:id="rId6"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74771" name="AutoShape 1043">
              <a:hlinkClick r:id="rId6"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pic>
        <p:nvPicPr>
          <p:cNvPr id="74772" name="Picture 1044" descr="testtube.gif                                                   001F7BAB Macintosh                      BE4B3FB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3550" y="1508125"/>
            <a:ext cx="965200" cy="408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337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3" fill="hold" nodeType="afterEffect">
                                  <p:stCondLst>
                                    <p:cond delay="0"/>
                                  </p:stCondLst>
                                  <p:childTnLst>
                                    <p:set>
                                      <p:cBhvr>
                                        <p:cTn id="6" dur="1" fill="hold">
                                          <p:stCondLst>
                                            <p:cond delay="499"/>
                                          </p:stCondLst>
                                        </p:cTn>
                                        <p:tgtEl>
                                          <p:spTgt spid="74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4767"/>
                                        </p:tgtEl>
                                        <p:attrNameLst>
                                          <p:attrName>style.visibility</p:attrName>
                                        </p:attrNameLst>
                                      </p:cBhvr>
                                      <p:to>
                                        <p:strVal val="visible"/>
                                      </p:to>
                                    </p:set>
                                    <p:animEffect transition="in" filter="wipe(left)">
                                      <p:cBhvr>
                                        <p:cTn id="11" dur="500"/>
                                        <p:tgtEl>
                                          <p:spTgt spid="74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(9-16-15)</a:t>
            </a:r>
            <a:endParaRPr lang="en-US" dirty="0"/>
          </a:p>
        </p:txBody>
      </p:sp>
      <p:sp>
        <p:nvSpPr>
          <p:cNvPr id="3" name="Content Placeholder 2"/>
          <p:cNvSpPr>
            <a:spLocks noGrp="1"/>
          </p:cNvSpPr>
          <p:nvPr>
            <p:ph idx="1"/>
          </p:nvPr>
        </p:nvSpPr>
        <p:spPr/>
        <p:txBody>
          <a:bodyPr/>
          <a:lstStyle/>
          <a:p>
            <a:r>
              <a:rPr lang="en-US" dirty="0" smtClean="0"/>
              <a:t>Decide if these statements are true. If not, correct them</a:t>
            </a:r>
          </a:p>
          <a:p>
            <a:pPr lvl="1"/>
            <a:r>
              <a:rPr lang="en-US" dirty="0" smtClean="0"/>
              <a:t>Substances you can see are matter, but substances you cannot see are not matter</a:t>
            </a:r>
          </a:p>
          <a:p>
            <a:pPr lvl="1"/>
            <a:r>
              <a:rPr lang="en-US" dirty="0" smtClean="0"/>
              <a:t>Mass and weight are the same thing.</a:t>
            </a:r>
          </a:p>
          <a:p>
            <a:pPr lvl="1"/>
            <a:r>
              <a:rPr lang="en-US" dirty="0" smtClean="0"/>
              <a:t>Formulas can be used to calculate the volume of many solids with a regular shape.</a:t>
            </a:r>
            <a:endParaRPr lang="en-US" dirty="0"/>
          </a:p>
        </p:txBody>
      </p:sp>
    </p:spTree>
    <p:extLst>
      <p:ext uri="{BB962C8B-B14F-4D97-AF65-F5344CB8AC3E}">
        <p14:creationId xmlns:p14="http://schemas.microsoft.com/office/powerpoint/2010/main" val="1287972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Chapter 1 reading / notes</a:t>
            </a:r>
            <a:endParaRPr lang="en-US" dirty="0"/>
          </a:p>
        </p:txBody>
      </p:sp>
    </p:spTree>
    <p:extLst>
      <p:ext uri="{BB962C8B-B14F-4D97-AF65-F5344CB8AC3E}">
        <p14:creationId xmlns:p14="http://schemas.microsoft.com/office/powerpoint/2010/main" val="2908718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Students will</a:t>
            </a:r>
          </a:p>
          <a:p>
            <a:pPr lvl="1"/>
            <a:r>
              <a:rPr lang="en-US" dirty="0" smtClean="0"/>
              <a:t>Identify the smallest particles of matter</a:t>
            </a:r>
          </a:p>
          <a:p>
            <a:pPr lvl="1"/>
            <a:r>
              <a:rPr lang="en-US" dirty="0" smtClean="0"/>
              <a:t>Describe how atoms combine into molecules</a:t>
            </a:r>
          </a:p>
          <a:p>
            <a:pPr lvl="1"/>
            <a:r>
              <a:rPr lang="en-US" dirty="0" smtClean="0"/>
              <a:t>Describe how atoms and molecules move</a:t>
            </a:r>
          </a:p>
          <a:p>
            <a:pPr lvl="1"/>
            <a:r>
              <a:rPr lang="en-US" dirty="0" smtClean="0"/>
              <a:t>Use modeling to draw conclusions about atoms and their masses</a:t>
            </a:r>
            <a:endParaRPr lang="en-US" dirty="0"/>
          </a:p>
        </p:txBody>
      </p:sp>
    </p:spTree>
    <p:extLst>
      <p:ext uri="{BB962C8B-B14F-4D97-AF65-F5344CB8AC3E}">
        <p14:creationId xmlns:p14="http://schemas.microsoft.com/office/powerpoint/2010/main" val="3408329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(9-14-15)</a:t>
            </a:r>
            <a:endParaRPr lang="en-US" dirty="0"/>
          </a:p>
        </p:txBody>
      </p:sp>
      <p:sp>
        <p:nvSpPr>
          <p:cNvPr id="3" name="Content Placeholder 2"/>
          <p:cNvSpPr>
            <a:spLocks noGrp="1"/>
          </p:cNvSpPr>
          <p:nvPr>
            <p:ph idx="1"/>
          </p:nvPr>
        </p:nvSpPr>
        <p:spPr/>
        <p:txBody>
          <a:bodyPr/>
          <a:lstStyle/>
          <a:p>
            <a:r>
              <a:rPr lang="en-US" dirty="0" smtClean="0"/>
              <a:t>Explain what you need to do after collecting data and a graph appears on the </a:t>
            </a:r>
            <a:r>
              <a:rPr lang="en-US" dirty="0" err="1" smtClean="0"/>
              <a:t>LabQuest</a:t>
            </a:r>
            <a:r>
              <a:rPr lang="en-US" dirty="0" smtClean="0"/>
              <a:t>. Also explain how you rename that data.</a:t>
            </a:r>
            <a:endParaRPr lang="en-US" dirty="0"/>
          </a:p>
        </p:txBody>
      </p:sp>
    </p:spTree>
    <p:extLst>
      <p:ext uri="{BB962C8B-B14F-4D97-AF65-F5344CB8AC3E}">
        <p14:creationId xmlns:p14="http://schemas.microsoft.com/office/powerpoint/2010/main" val="3312418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Notes</a:t>
            </a:r>
            <a:endParaRPr lang="en-US" dirty="0"/>
          </a:p>
        </p:txBody>
      </p:sp>
      <p:sp>
        <p:nvSpPr>
          <p:cNvPr id="3" name="Content Placeholder 2"/>
          <p:cNvSpPr>
            <a:spLocks noGrp="1"/>
          </p:cNvSpPr>
          <p:nvPr>
            <p:ph idx="1"/>
          </p:nvPr>
        </p:nvSpPr>
        <p:spPr/>
        <p:txBody>
          <a:bodyPr>
            <a:normAutofit fontScale="92500"/>
          </a:bodyPr>
          <a:lstStyle/>
          <a:p>
            <a:r>
              <a:rPr lang="en-US" dirty="0" smtClean="0"/>
              <a:t>Matter is made of atoms</a:t>
            </a:r>
          </a:p>
          <a:p>
            <a:pPr lvl="1"/>
            <a:r>
              <a:rPr lang="en-US" i="1" dirty="0" smtClean="0"/>
              <a:t>Atoms are extremely small</a:t>
            </a:r>
          </a:p>
          <a:p>
            <a:pPr lvl="2"/>
            <a:r>
              <a:rPr lang="en-US" b="1" dirty="0" smtClean="0"/>
              <a:t>Atom</a:t>
            </a:r>
            <a:r>
              <a:rPr lang="en-US" dirty="0" smtClean="0"/>
              <a:t> – the smallest basic unit of matter</a:t>
            </a:r>
          </a:p>
          <a:p>
            <a:pPr lvl="1"/>
            <a:r>
              <a:rPr lang="en-US" dirty="0" smtClean="0"/>
              <a:t>Atomic theory of matter</a:t>
            </a:r>
          </a:p>
          <a:p>
            <a:pPr lvl="2"/>
            <a:r>
              <a:rPr lang="en-US" dirty="0" smtClean="0"/>
              <a:t>5</a:t>
            </a:r>
            <a:r>
              <a:rPr lang="en-US" baseline="30000" dirty="0" smtClean="0"/>
              <a:t>th</a:t>
            </a:r>
            <a:r>
              <a:rPr lang="en-US" dirty="0" smtClean="0"/>
              <a:t> century BC Greek philosophers proposed the idea</a:t>
            </a:r>
          </a:p>
          <a:p>
            <a:pPr lvl="1"/>
            <a:r>
              <a:rPr lang="en-US" b="1" dirty="0" smtClean="0"/>
              <a:t>Molecule</a:t>
            </a:r>
            <a:r>
              <a:rPr lang="en-US" dirty="0" smtClean="0"/>
              <a:t> – when two or more atoms bond together or combine</a:t>
            </a:r>
          </a:p>
          <a:p>
            <a:pPr lvl="2"/>
            <a:r>
              <a:rPr lang="en-US" dirty="0" smtClean="0"/>
              <a:t>Can be made of atoms that are alike or that are different</a:t>
            </a:r>
          </a:p>
          <a:p>
            <a:pPr lvl="2"/>
            <a:r>
              <a:rPr lang="en-US" dirty="0" smtClean="0"/>
              <a:t>Can be made of different numbers of atoms</a:t>
            </a:r>
          </a:p>
          <a:p>
            <a:pPr lvl="1"/>
            <a:r>
              <a:rPr lang="en-US" i="1" dirty="0" smtClean="0"/>
              <a:t>Atoms and molecules are always in motion</a:t>
            </a:r>
            <a:endParaRPr lang="en-US" i="1" dirty="0"/>
          </a:p>
        </p:txBody>
      </p:sp>
    </p:spTree>
    <p:extLst>
      <p:ext uri="{BB962C8B-B14F-4D97-AF65-F5344CB8AC3E}">
        <p14:creationId xmlns:p14="http://schemas.microsoft.com/office/powerpoint/2010/main" val="272033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9"/>
          <p:cNvSpPr>
            <a:spLocks noGrp="1" noChangeArrowheads="1"/>
          </p:cNvSpPr>
          <p:nvPr>
            <p:ph type="title"/>
          </p:nvPr>
        </p:nvSpPr>
        <p:spPr bwMode="auto">
          <a:xfrm>
            <a:off x="1373188" y="609600"/>
            <a:ext cx="6704012"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r>
              <a:rPr lang="en-US" altLang="en-US" sz="2200" b="1">
                <a:solidFill>
                  <a:schemeClr val="bg1"/>
                </a:solidFill>
              </a:rPr>
              <a:t>Matter is made of atoms.</a:t>
            </a:r>
            <a:endParaRPr lang="en-US" altLang="en-US" sz="2400" b="1">
              <a:solidFill>
                <a:schemeClr val="bg1"/>
              </a:solidFill>
            </a:endParaRPr>
          </a:p>
        </p:txBody>
      </p:sp>
      <p:sp>
        <p:nvSpPr>
          <p:cNvPr id="6170" name="Oval 26"/>
          <p:cNvSpPr>
            <a:spLocks noChangeArrowheads="1"/>
          </p:cNvSpPr>
          <p:nvPr/>
        </p:nvSpPr>
        <p:spPr bwMode="auto">
          <a:xfrm>
            <a:off x="228600" y="228600"/>
            <a:ext cx="990600" cy="990600"/>
          </a:xfrm>
          <a:prstGeom prst="ellipse">
            <a:avLst/>
          </a:prstGeom>
          <a:noFill/>
          <a:ln>
            <a:noFill/>
          </a:ln>
          <a:effectLst>
            <a:prstShdw prst="shdw17" dist="40161" dir="9693903">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sz="3800" b="1">
                <a:solidFill>
                  <a:schemeClr val="bg1"/>
                </a:solidFill>
              </a:rPr>
              <a:t>1.2</a:t>
            </a:r>
            <a:endParaRPr lang="en-US" sz="3600" b="1">
              <a:solidFill>
                <a:schemeClr val="bg1"/>
              </a:solidFill>
            </a:endParaRPr>
          </a:p>
        </p:txBody>
      </p:sp>
      <p:sp>
        <p:nvSpPr>
          <p:cNvPr id="6176" name="AutoShape 32"/>
          <p:cNvSpPr>
            <a:spLocks noChangeArrowheads="1"/>
          </p:cNvSpPr>
          <p:nvPr/>
        </p:nvSpPr>
        <p:spPr bwMode="auto">
          <a:xfrm>
            <a:off x="7000875" y="617061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SECTION</a:t>
            </a:r>
          </a:p>
          <a:p>
            <a:r>
              <a:rPr lang="en-US" sz="1400" b="1">
                <a:solidFill>
                  <a:schemeClr val="bg1"/>
                </a:solidFill>
              </a:rPr>
              <a:t>OUTLINE</a:t>
            </a:r>
            <a:endParaRPr lang="en-US" sz="1400">
              <a:solidFill>
                <a:schemeClr val="bg1"/>
              </a:solidFill>
            </a:endParaRPr>
          </a:p>
        </p:txBody>
      </p:sp>
      <p:grpSp>
        <p:nvGrpSpPr>
          <p:cNvPr id="6177" name="Group 33"/>
          <p:cNvGrpSpPr>
            <a:grpSpLocks/>
          </p:cNvGrpSpPr>
          <p:nvPr/>
        </p:nvGrpSpPr>
        <p:grpSpPr bwMode="auto">
          <a:xfrm>
            <a:off x="8610600" y="6316663"/>
            <a:ext cx="274638" cy="274637"/>
            <a:chOff x="5400" y="3972"/>
            <a:chExt cx="192" cy="192"/>
          </a:xfrm>
        </p:grpSpPr>
        <p:sp>
          <p:nvSpPr>
            <p:cNvPr id="6178" name="Oval 34">
              <a:hlinkClick r:id="rId2"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6179" name="AutoShape 35">
              <a:hlinkClick r:id="rId2"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
        <p:nvSpPr>
          <p:cNvPr id="6180" name="AutoShape 36">
            <a:hlinkClick r:id="rId3" action="ppaction://hlinksldjump"/>
          </p:cNvPr>
          <p:cNvSpPr>
            <a:spLocks noChangeArrowheads="1"/>
          </p:cNvSpPr>
          <p:nvPr/>
        </p:nvSpPr>
        <p:spPr bwMode="auto">
          <a:xfrm>
            <a:off x="7000875" y="6170613"/>
            <a:ext cx="2057400" cy="5667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96" name="Text Box 252">
            <a:hlinkClick r:id="rId4" action="ppaction://hlinksldjump"/>
          </p:cNvPr>
          <p:cNvSpPr txBox="1">
            <a:spLocks noChangeArrowheads="1"/>
          </p:cNvSpPr>
          <p:nvPr/>
        </p:nvSpPr>
        <p:spPr bwMode="auto">
          <a:xfrm>
            <a:off x="6854825" y="18288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atom</a:t>
            </a:r>
          </a:p>
        </p:txBody>
      </p:sp>
      <p:sp>
        <p:nvSpPr>
          <p:cNvPr id="6397" name="Text Box 253">
            <a:hlinkClick r:id="rId5" action="ppaction://hlinksldjump"/>
          </p:cNvPr>
          <p:cNvSpPr txBox="1">
            <a:spLocks noChangeArrowheads="1"/>
          </p:cNvSpPr>
          <p:nvPr/>
        </p:nvSpPr>
        <p:spPr bwMode="auto">
          <a:xfrm>
            <a:off x="6854825" y="224790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molecule</a:t>
            </a:r>
          </a:p>
        </p:txBody>
      </p:sp>
      <p:sp>
        <p:nvSpPr>
          <p:cNvPr id="6408" name="Rectangle 264"/>
          <p:cNvSpPr>
            <a:spLocks noChangeArrowheads="1"/>
          </p:cNvSpPr>
          <p:nvPr/>
        </p:nvSpPr>
        <p:spPr bwMode="auto">
          <a:xfrm>
            <a:off x="355600" y="1628775"/>
            <a:ext cx="516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An atom is the smallest basic unit of matter. </a:t>
            </a:r>
          </a:p>
        </p:txBody>
      </p:sp>
      <p:sp>
        <p:nvSpPr>
          <p:cNvPr id="6409" name="Rectangle 265"/>
          <p:cNvSpPr>
            <a:spLocks noChangeArrowheads="1"/>
          </p:cNvSpPr>
          <p:nvPr/>
        </p:nvSpPr>
        <p:spPr bwMode="auto">
          <a:xfrm>
            <a:off x="355600" y="2035175"/>
            <a:ext cx="650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Two or more atoms bonded together form a molecule. </a:t>
            </a:r>
          </a:p>
        </p:txBody>
      </p:sp>
      <p:sp>
        <p:nvSpPr>
          <p:cNvPr id="6410" name="Rectangle 266"/>
          <p:cNvSpPr>
            <a:spLocks noChangeArrowheads="1"/>
          </p:cNvSpPr>
          <p:nvPr/>
        </p:nvSpPr>
        <p:spPr bwMode="auto">
          <a:xfrm>
            <a:off x="355600" y="2441575"/>
            <a:ext cx="5068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Atoms and molecules are always in motion.</a:t>
            </a:r>
          </a:p>
        </p:txBody>
      </p:sp>
      <p:grpSp>
        <p:nvGrpSpPr>
          <p:cNvPr id="6416" name="Group 272"/>
          <p:cNvGrpSpPr>
            <a:grpSpLocks/>
          </p:cNvGrpSpPr>
          <p:nvPr/>
        </p:nvGrpSpPr>
        <p:grpSpPr bwMode="auto">
          <a:xfrm>
            <a:off x="1050925" y="3173413"/>
            <a:ext cx="4425950" cy="3403600"/>
            <a:chOff x="910" y="1983"/>
            <a:chExt cx="2788" cy="2144"/>
          </a:xfrm>
        </p:grpSpPr>
        <p:sp>
          <p:nvSpPr>
            <p:cNvPr id="6411" name="Text Box 267"/>
            <p:cNvSpPr txBox="1">
              <a:spLocks noChangeArrowheads="1"/>
            </p:cNvSpPr>
            <p:nvPr/>
          </p:nvSpPr>
          <p:spPr bwMode="auto">
            <a:xfrm>
              <a:off x="1611" y="3877"/>
              <a:ext cx="6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t>water</a:t>
              </a:r>
            </a:p>
          </p:txBody>
        </p:sp>
        <p:sp>
          <p:nvSpPr>
            <p:cNvPr id="6412" name="Text Box 268"/>
            <p:cNvSpPr txBox="1">
              <a:spLocks noChangeArrowheads="1"/>
            </p:cNvSpPr>
            <p:nvPr/>
          </p:nvSpPr>
          <p:spPr bwMode="auto">
            <a:xfrm>
              <a:off x="3118" y="2911"/>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oxygen</a:t>
              </a:r>
            </a:p>
          </p:txBody>
        </p:sp>
        <p:sp>
          <p:nvSpPr>
            <p:cNvPr id="6413" name="Text Box 269"/>
            <p:cNvSpPr txBox="1">
              <a:spLocks noChangeArrowheads="1"/>
            </p:cNvSpPr>
            <p:nvPr/>
          </p:nvSpPr>
          <p:spPr bwMode="auto">
            <a:xfrm>
              <a:off x="910" y="1983"/>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hydrogen</a:t>
              </a:r>
            </a:p>
          </p:txBody>
        </p:sp>
        <p:pic>
          <p:nvPicPr>
            <p:cNvPr id="6415" name="Picture 271" descr=" water.gif                                                      001BEEB1Macintosh HD                   BC52C4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 y="2204"/>
              <a:ext cx="2080" cy="1740"/>
            </a:xfrm>
            <a:prstGeom prst="rect">
              <a:avLst/>
            </a:prstGeom>
            <a:noFill/>
            <a:extLst>
              <a:ext uri="{909E8E84-426E-40DD-AFC4-6F175D3DCCD1}">
                <a14:hiddenFill xmlns:a14="http://schemas.microsoft.com/office/drawing/2010/main">
                  <a:solidFill>
                    <a:srgbClr val="FFFFFF"/>
                  </a:solidFill>
                </a14:hiddenFill>
              </a:ext>
            </a:extLst>
          </p:spPr>
        </p:pic>
      </p:grpSp>
      <p:sp>
        <p:nvSpPr>
          <p:cNvPr id="6417" name="AutoShape 273">
            <a:hlinkClick r:id="" action="ppaction://hlinkshowjump?jump=lastslide"/>
          </p:cNvPr>
          <p:cNvSpPr>
            <a:spLocks noChangeArrowheads="1"/>
          </p:cNvSpPr>
          <p:nvPr/>
        </p:nvSpPr>
        <p:spPr bwMode="auto">
          <a:xfrm>
            <a:off x="6997700" y="551656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CHAPTER</a:t>
            </a:r>
          </a:p>
          <a:p>
            <a:r>
              <a:rPr lang="en-US" sz="1400" b="1">
                <a:solidFill>
                  <a:schemeClr val="bg1"/>
                </a:solidFill>
              </a:rPr>
              <a:t>RESOURCES</a:t>
            </a:r>
            <a:endParaRPr lang="en-US" sz="1400">
              <a:solidFill>
                <a:schemeClr val="bg1"/>
              </a:solidFill>
            </a:endParaRPr>
          </a:p>
        </p:txBody>
      </p:sp>
      <p:grpSp>
        <p:nvGrpSpPr>
          <p:cNvPr id="6418" name="Group 274"/>
          <p:cNvGrpSpPr>
            <a:grpSpLocks/>
          </p:cNvGrpSpPr>
          <p:nvPr/>
        </p:nvGrpSpPr>
        <p:grpSpPr bwMode="auto">
          <a:xfrm>
            <a:off x="8610600" y="5653088"/>
            <a:ext cx="274638" cy="274637"/>
            <a:chOff x="5400" y="3972"/>
            <a:chExt cx="192" cy="192"/>
          </a:xfrm>
        </p:grpSpPr>
        <p:sp>
          <p:nvSpPr>
            <p:cNvPr id="6419" name="Oval 275">
              <a:hlinkClick r:id="rId2"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6420" name="AutoShape 276">
              <a:hlinkClick r:id="rId2"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Tree>
    <p:extLst>
      <p:ext uri="{BB962C8B-B14F-4D97-AF65-F5344CB8AC3E}">
        <p14:creationId xmlns:p14="http://schemas.microsoft.com/office/powerpoint/2010/main" val="4026205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08"/>
                                        </p:tgtEl>
                                        <p:attrNameLst>
                                          <p:attrName>style.visibility</p:attrName>
                                        </p:attrNameLst>
                                      </p:cBhvr>
                                      <p:to>
                                        <p:strVal val="visible"/>
                                      </p:to>
                                    </p:set>
                                    <p:animEffect transition="in" filter="wipe(left)">
                                      <p:cBhvr>
                                        <p:cTn id="7" dur="500"/>
                                        <p:tgtEl>
                                          <p:spTgt spid="6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09"/>
                                        </p:tgtEl>
                                        <p:attrNameLst>
                                          <p:attrName>style.visibility</p:attrName>
                                        </p:attrNameLst>
                                      </p:cBhvr>
                                      <p:to>
                                        <p:strVal val="visible"/>
                                      </p:to>
                                    </p:set>
                                    <p:animEffect transition="in" filter="wipe(left)">
                                      <p:cBhvr>
                                        <p:cTn id="12" dur="500"/>
                                        <p:tgtEl>
                                          <p:spTgt spid="64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64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410"/>
                                        </p:tgtEl>
                                        <p:attrNameLst>
                                          <p:attrName>style.visibility</p:attrName>
                                        </p:attrNameLst>
                                      </p:cBhvr>
                                      <p:to>
                                        <p:strVal val="visible"/>
                                      </p:to>
                                    </p:set>
                                    <p:animEffect transition="in" filter="wipe(left)">
                                      <p:cBhvr>
                                        <p:cTn id="21" dur="500"/>
                                        <p:tgtEl>
                                          <p:spTgt spid="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8" grpId="0" autoUpdateAnimBg="0"/>
      <p:bldP spid="6409" grpId="0" autoUpdateAnimBg="0"/>
      <p:bldP spid="641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substances are mixed?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Procedure</a:t>
            </a:r>
          </a:p>
          <a:p>
            <a:pPr lvl="1"/>
            <a:r>
              <a:rPr lang="en-US" dirty="0" smtClean="0"/>
              <a:t>Observe and describe a teaspoon of cornstarch and a teaspoon of water</a:t>
            </a:r>
          </a:p>
          <a:p>
            <a:pPr lvl="1"/>
            <a:r>
              <a:rPr lang="en-US" dirty="0" smtClean="0"/>
              <a:t>Mix the two substances together in the cup</a:t>
            </a:r>
          </a:p>
          <a:p>
            <a:pPr lvl="1"/>
            <a:r>
              <a:rPr lang="en-US" dirty="0" smtClean="0"/>
              <a:t>Observe and describe the result.</a:t>
            </a:r>
          </a:p>
          <a:p>
            <a:r>
              <a:rPr lang="en-US" dirty="0" smtClean="0"/>
              <a:t>What do you think?</a:t>
            </a:r>
          </a:p>
          <a:p>
            <a:pPr lvl="1"/>
            <a:r>
              <a:rPr lang="en-US" dirty="0" smtClean="0"/>
              <a:t>After you mixed the substances, could you still see each substance?</a:t>
            </a:r>
          </a:p>
          <a:p>
            <a:pPr lvl="1"/>
            <a:r>
              <a:rPr lang="en-US" dirty="0" smtClean="0"/>
              <a:t>How was the new substance different from the original substances?</a:t>
            </a:r>
            <a:endParaRPr lang="en-US" dirty="0"/>
          </a:p>
        </p:txBody>
      </p:sp>
    </p:spTree>
    <p:extLst>
      <p:ext uri="{BB962C8B-B14F-4D97-AF65-F5344CB8AC3E}">
        <p14:creationId xmlns:p14="http://schemas.microsoft.com/office/powerpoint/2010/main" val="1610573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Substances are Mixed?</a:t>
            </a:r>
            <a:endParaRPr lang="en-US" dirty="0"/>
          </a:p>
        </p:txBody>
      </p:sp>
      <p:sp>
        <p:nvSpPr>
          <p:cNvPr id="3" name="Content Placeholder 2"/>
          <p:cNvSpPr>
            <a:spLocks noGrp="1"/>
          </p:cNvSpPr>
          <p:nvPr>
            <p:ph idx="1"/>
          </p:nvPr>
        </p:nvSpPr>
        <p:spPr/>
        <p:txBody>
          <a:bodyPr/>
          <a:lstStyle/>
          <a:p>
            <a:endParaRPr lang="en-US"/>
          </a:p>
        </p:txBody>
      </p:sp>
      <p:grpSp>
        <p:nvGrpSpPr>
          <p:cNvPr id="319" name="SMARTInkShape-Group77"/>
          <p:cNvGrpSpPr/>
          <p:nvPr/>
        </p:nvGrpSpPr>
        <p:grpSpPr>
          <a:xfrm>
            <a:off x="1000280" y="4705945"/>
            <a:ext cx="560501" cy="560639"/>
            <a:chOff x="1000280" y="4705945"/>
            <a:chExt cx="560501" cy="560639"/>
          </a:xfrm>
        </p:grpSpPr>
        <p:sp>
          <p:nvSpPr>
            <p:cNvPr id="316" name="SMARTInkShape-209"/>
            <p:cNvSpPr/>
            <p:nvPr/>
          </p:nvSpPr>
          <p:spPr>
            <a:xfrm>
              <a:off x="1397221" y="4879394"/>
              <a:ext cx="163560" cy="387190"/>
            </a:xfrm>
            <a:custGeom>
              <a:avLst/>
              <a:gdLst/>
              <a:ahLst/>
              <a:cxnLst/>
              <a:rect l="0" t="0" r="0" b="0"/>
              <a:pathLst>
                <a:path w="163560" h="387190">
                  <a:moveTo>
                    <a:pt x="4740" y="5145"/>
                  </a:moveTo>
                  <a:lnTo>
                    <a:pt x="4740" y="0"/>
                  </a:lnTo>
                  <a:lnTo>
                    <a:pt x="3748" y="19352"/>
                  </a:lnTo>
                  <a:lnTo>
                    <a:pt x="0" y="29980"/>
                  </a:lnTo>
                  <a:lnTo>
                    <a:pt x="318" y="41318"/>
                  </a:lnTo>
                  <a:lnTo>
                    <a:pt x="6998" y="79268"/>
                  </a:lnTo>
                  <a:lnTo>
                    <a:pt x="19920" y="120593"/>
                  </a:lnTo>
                  <a:lnTo>
                    <a:pt x="31588" y="144661"/>
                  </a:lnTo>
                  <a:lnTo>
                    <a:pt x="52368" y="168660"/>
                  </a:lnTo>
                  <a:lnTo>
                    <a:pt x="58320" y="172076"/>
                  </a:lnTo>
                  <a:lnTo>
                    <a:pt x="70225" y="174269"/>
                  </a:lnTo>
                  <a:lnTo>
                    <a:pt x="76178" y="171922"/>
                  </a:lnTo>
                  <a:lnTo>
                    <a:pt x="88084" y="162332"/>
                  </a:lnTo>
                  <a:lnTo>
                    <a:pt x="97013" y="149064"/>
                  </a:lnTo>
                  <a:lnTo>
                    <a:pt x="114873" y="107419"/>
                  </a:lnTo>
                  <a:lnTo>
                    <a:pt x="120042" y="69656"/>
                  </a:lnTo>
                  <a:lnTo>
                    <a:pt x="121715" y="44288"/>
                  </a:lnTo>
                  <a:lnTo>
                    <a:pt x="129723" y="23087"/>
                  </a:lnTo>
                  <a:lnTo>
                    <a:pt x="132400" y="61837"/>
                  </a:lnTo>
                  <a:lnTo>
                    <a:pt x="137444" y="99797"/>
                  </a:lnTo>
                  <a:lnTo>
                    <a:pt x="145569" y="139376"/>
                  </a:lnTo>
                  <a:lnTo>
                    <a:pt x="152852" y="172799"/>
                  </a:lnTo>
                  <a:lnTo>
                    <a:pt x="156443" y="207838"/>
                  </a:lnTo>
                  <a:lnTo>
                    <a:pt x="162357" y="242362"/>
                  </a:lnTo>
                  <a:lnTo>
                    <a:pt x="163559" y="271885"/>
                  </a:lnTo>
                  <a:lnTo>
                    <a:pt x="158224" y="308527"/>
                  </a:lnTo>
                  <a:lnTo>
                    <a:pt x="154396" y="332830"/>
                  </a:lnTo>
                  <a:lnTo>
                    <a:pt x="148645" y="346244"/>
                  </a:lnTo>
                  <a:lnTo>
                    <a:pt x="127894" y="372316"/>
                  </a:lnTo>
                  <a:lnTo>
                    <a:pt x="113439" y="382600"/>
                  </a:lnTo>
                  <a:lnTo>
                    <a:pt x="96589" y="387189"/>
                  </a:lnTo>
                  <a:lnTo>
                    <a:pt x="84918" y="385617"/>
                  </a:lnTo>
                  <a:lnTo>
                    <a:pt x="43424" y="375769"/>
                  </a:lnTo>
                  <a:lnTo>
                    <a:pt x="26750" y="371161"/>
                  </a:lnTo>
                  <a:lnTo>
                    <a:pt x="20144" y="366918"/>
                  </a:lnTo>
                  <a:lnTo>
                    <a:pt x="16547" y="361724"/>
                  </a:lnTo>
                  <a:lnTo>
                    <a:pt x="14522" y="353223"/>
                  </a:lnTo>
                  <a:lnTo>
                    <a:pt x="13670" y="34447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 name="SMARTInkShape-210"/>
            <p:cNvSpPr/>
            <p:nvPr/>
          </p:nvSpPr>
          <p:spPr>
            <a:xfrm>
              <a:off x="1241227" y="4857750"/>
              <a:ext cx="80368" cy="159303"/>
            </a:xfrm>
            <a:custGeom>
              <a:avLst/>
              <a:gdLst/>
              <a:ahLst/>
              <a:cxnLst/>
              <a:rect l="0" t="0" r="0" b="0"/>
              <a:pathLst>
                <a:path w="80368" h="159303">
                  <a:moveTo>
                    <a:pt x="0" y="0"/>
                  </a:moveTo>
                  <a:lnTo>
                    <a:pt x="0" y="18043"/>
                  </a:lnTo>
                  <a:lnTo>
                    <a:pt x="2645" y="25548"/>
                  </a:lnTo>
                  <a:lnTo>
                    <a:pt x="4740" y="28939"/>
                  </a:lnTo>
                  <a:lnTo>
                    <a:pt x="8378" y="61321"/>
                  </a:lnTo>
                  <a:lnTo>
                    <a:pt x="8897" y="104111"/>
                  </a:lnTo>
                  <a:lnTo>
                    <a:pt x="11561" y="113409"/>
                  </a:lnTo>
                  <a:lnTo>
                    <a:pt x="15060" y="121841"/>
                  </a:lnTo>
                  <a:lnTo>
                    <a:pt x="17849" y="159302"/>
                  </a:lnTo>
                  <a:lnTo>
                    <a:pt x="17859" y="142655"/>
                  </a:lnTo>
                  <a:lnTo>
                    <a:pt x="15213" y="135170"/>
                  </a:lnTo>
                  <a:lnTo>
                    <a:pt x="13118" y="131785"/>
                  </a:lnTo>
                  <a:lnTo>
                    <a:pt x="10170" y="117540"/>
                  </a:lnTo>
                  <a:lnTo>
                    <a:pt x="17104" y="77301"/>
                  </a:lnTo>
                  <a:lnTo>
                    <a:pt x="18627" y="59505"/>
                  </a:lnTo>
                  <a:lnTo>
                    <a:pt x="24922" y="42656"/>
                  </a:lnTo>
                  <a:lnTo>
                    <a:pt x="47668" y="15037"/>
                  </a:lnTo>
                  <a:lnTo>
                    <a:pt x="61307" y="5999"/>
                  </a:lnTo>
                  <a:lnTo>
                    <a:pt x="803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8" name="SMARTInkShape-211"/>
            <p:cNvSpPr/>
            <p:nvPr/>
          </p:nvSpPr>
          <p:spPr>
            <a:xfrm>
              <a:off x="1000280" y="4705945"/>
              <a:ext cx="142721" cy="312490"/>
            </a:xfrm>
            <a:custGeom>
              <a:avLst/>
              <a:gdLst/>
              <a:ahLst/>
              <a:cxnLst/>
              <a:rect l="0" t="0" r="0" b="0"/>
              <a:pathLst>
                <a:path w="142721" h="312490">
                  <a:moveTo>
                    <a:pt x="98072" y="0"/>
                  </a:moveTo>
                  <a:lnTo>
                    <a:pt x="98072" y="7689"/>
                  </a:lnTo>
                  <a:lnTo>
                    <a:pt x="105760" y="28938"/>
                  </a:lnTo>
                  <a:lnTo>
                    <a:pt x="106892" y="72411"/>
                  </a:lnTo>
                  <a:lnTo>
                    <a:pt x="106980" y="108341"/>
                  </a:lnTo>
                  <a:lnTo>
                    <a:pt x="106997" y="152627"/>
                  </a:lnTo>
                  <a:lnTo>
                    <a:pt x="107000" y="194852"/>
                  </a:lnTo>
                  <a:lnTo>
                    <a:pt x="114069" y="238245"/>
                  </a:lnTo>
                  <a:lnTo>
                    <a:pt x="115822" y="282606"/>
                  </a:lnTo>
                  <a:lnTo>
                    <a:pt x="118528" y="291960"/>
                  </a:lnTo>
                  <a:lnTo>
                    <a:pt x="122046" y="299424"/>
                  </a:lnTo>
                  <a:lnTo>
                    <a:pt x="124828" y="312370"/>
                  </a:lnTo>
                  <a:lnTo>
                    <a:pt x="120111" y="312489"/>
                  </a:lnTo>
                  <a:lnTo>
                    <a:pt x="118717" y="311514"/>
                  </a:lnTo>
                  <a:lnTo>
                    <a:pt x="117789" y="309871"/>
                  </a:lnTo>
                  <a:lnTo>
                    <a:pt x="116298" y="300106"/>
                  </a:lnTo>
                  <a:lnTo>
                    <a:pt x="115011" y="281494"/>
                  </a:lnTo>
                  <a:lnTo>
                    <a:pt x="104911" y="241027"/>
                  </a:lnTo>
                  <a:lnTo>
                    <a:pt x="91843" y="212319"/>
                  </a:lnTo>
                  <a:lnTo>
                    <a:pt x="67062" y="174790"/>
                  </a:lnTo>
                  <a:lnTo>
                    <a:pt x="61800" y="171942"/>
                  </a:lnTo>
                  <a:lnTo>
                    <a:pt x="51513" y="169864"/>
                  </a:lnTo>
                  <a:lnTo>
                    <a:pt x="49173" y="169798"/>
                  </a:lnTo>
                  <a:lnTo>
                    <a:pt x="43927" y="172370"/>
                  </a:lnTo>
                  <a:lnTo>
                    <a:pt x="23624" y="190658"/>
                  </a:lnTo>
                  <a:lnTo>
                    <a:pt x="3812" y="220440"/>
                  </a:lnTo>
                  <a:lnTo>
                    <a:pt x="193" y="247148"/>
                  </a:lnTo>
                  <a:lnTo>
                    <a:pt x="0" y="257349"/>
                  </a:lnTo>
                  <a:lnTo>
                    <a:pt x="2560" y="265852"/>
                  </a:lnTo>
                  <a:lnTo>
                    <a:pt x="15085" y="287649"/>
                  </a:lnTo>
                  <a:lnTo>
                    <a:pt x="34398" y="298495"/>
                  </a:lnTo>
                  <a:lnTo>
                    <a:pt x="46243" y="302094"/>
                  </a:lnTo>
                  <a:lnTo>
                    <a:pt x="60777" y="303161"/>
                  </a:lnTo>
                  <a:lnTo>
                    <a:pt x="95218" y="295881"/>
                  </a:lnTo>
                  <a:lnTo>
                    <a:pt x="107056" y="289923"/>
                  </a:lnTo>
                  <a:lnTo>
                    <a:pt x="133011" y="270903"/>
                  </a:lnTo>
                  <a:lnTo>
                    <a:pt x="142720" y="2678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9" name="SMARTInkShape-Group78"/>
          <p:cNvGrpSpPr/>
          <p:nvPr/>
        </p:nvGrpSpPr>
        <p:grpSpPr>
          <a:xfrm>
            <a:off x="902504" y="4196953"/>
            <a:ext cx="1222763" cy="495548"/>
            <a:chOff x="902504" y="4196953"/>
            <a:chExt cx="1222763" cy="495548"/>
          </a:xfrm>
        </p:grpSpPr>
        <p:sp>
          <p:nvSpPr>
            <p:cNvPr id="320" name="SMARTInkShape-212"/>
            <p:cNvSpPr/>
            <p:nvPr/>
          </p:nvSpPr>
          <p:spPr>
            <a:xfrm>
              <a:off x="1964640" y="4313039"/>
              <a:ext cx="160627" cy="17860"/>
            </a:xfrm>
            <a:custGeom>
              <a:avLst/>
              <a:gdLst/>
              <a:ahLst/>
              <a:cxnLst/>
              <a:rect l="0" t="0" r="0" b="0"/>
              <a:pathLst>
                <a:path w="160627" h="17860">
                  <a:moveTo>
                    <a:pt x="8821" y="8930"/>
                  </a:moveTo>
                  <a:lnTo>
                    <a:pt x="1133" y="8930"/>
                  </a:lnTo>
                  <a:lnTo>
                    <a:pt x="719" y="7938"/>
                  </a:lnTo>
                  <a:lnTo>
                    <a:pt x="0" y="1241"/>
                  </a:lnTo>
                  <a:lnTo>
                    <a:pt x="956" y="828"/>
                  </a:lnTo>
                  <a:lnTo>
                    <a:pt x="45344" y="4"/>
                  </a:lnTo>
                  <a:lnTo>
                    <a:pt x="86259" y="0"/>
                  </a:lnTo>
                  <a:lnTo>
                    <a:pt x="129852" y="9094"/>
                  </a:lnTo>
                  <a:lnTo>
                    <a:pt x="160626"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 name="SMARTInkShape-213"/>
            <p:cNvSpPr/>
            <p:nvPr/>
          </p:nvSpPr>
          <p:spPr>
            <a:xfrm>
              <a:off x="2027039" y="4196953"/>
              <a:ext cx="62476" cy="312540"/>
            </a:xfrm>
            <a:custGeom>
              <a:avLst/>
              <a:gdLst/>
              <a:ahLst/>
              <a:cxnLst/>
              <a:rect l="0" t="0" r="0" b="0"/>
              <a:pathLst>
                <a:path w="62476" h="312540">
                  <a:moveTo>
                    <a:pt x="0" y="0"/>
                  </a:moveTo>
                  <a:lnTo>
                    <a:pt x="4740" y="4741"/>
                  </a:lnTo>
                  <a:lnTo>
                    <a:pt x="7068" y="9714"/>
                  </a:lnTo>
                  <a:lnTo>
                    <a:pt x="14994" y="49989"/>
                  </a:lnTo>
                  <a:lnTo>
                    <a:pt x="19939" y="88294"/>
                  </a:lnTo>
                  <a:lnTo>
                    <a:pt x="25436" y="124817"/>
                  </a:lnTo>
                  <a:lnTo>
                    <a:pt x="33651" y="166832"/>
                  </a:lnTo>
                  <a:lnTo>
                    <a:pt x="42182" y="204823"/>
                  </a:lnTo>
                  <a:lnTo>
                    <a:pt x="50461" y="248966"/>
                  </a:lnTo>
                  <a:lnTo>
                    <a:pt x="54297" y="287379"/>
                  </a:lnTo>
                  <a:lnTo>
                    <a:pt x="62475" y="312370"/>
                  </a:lnTo>
                  <a:lnTo>
                    <a:pt x="53578" y="31253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 name="SMARTInkShape-214"/>
            <p:cNvSpPr/>
            <p:nvPr/>
          </p:nvSpPr>
          <p:spPr>
            <a:xfrm>
              <a:off x="1823420" y="4295702"/>
              <a:ext cx="123253" cy="195362"/>
            </a:xfrm>
            <a:custGeom>
              <a:avLst/>
              <a:gdLst/>
              <a:ahLst/>
              <a:cxnLst/>
              <a:rect l="0" t="0" r="0" b="0"/>
              <a:pathLst>
                <a:path w="123253" h="195362">
                  <a:moveTo>
                    <a:pt x="105393" y="61986"/>
                  </a:moveTo>
                  <a:lnTo>
                    <a:pt x="105393" y="49557"/>
                  </a:lnTo>
                  <a:lnTo>
                    <a:pt x="102747" y="43894"/>
                  </a:lnTo>
                  <a:lnTo>
                    <a:pt x="99256" y="38070"/>
                  </a:lnTo>
                  <a:lnTo>
                    <a:pt x="96298" y="29213"/>
                  </a:lnTo>
                  <a:lnTo>
                    <a:pt x="90571" y="20305"/>
                  </a:lnTo>
                  <a:lnTo>
                    <a:pt x="87441" y="11381"/>
                  </a:lnTo>
                  <a:lnTo>
                    <a:pt x="83193" y="5430"/>
                  </a:lnTo>
                  <a:lnTo>
                    <a:pt x="77997" y="2123"/>
                  </a:lnTo>
                  <a:lnTo>
                    <a:pt x="66577" y="0"/>
                  </a:lnTo>
                  <a:lnTo>
                    <a:pt x="60691" y="2356"/>
                  </a:lnTo>
                  <a:lnTo>
                    <a:pt x="48827" y="11953"/>
                  </a:lnTo>
                  <a:lnTo>
                    <a:pt x="25025" y="53310"/>
                  </a:lnTo>
                  <a:lnTo>
                    <a:pt x="10143" y="89984"/>
                  </a:lnTo>
                  <a:lnTo>
                    <a:pt x="0" y="128842"/>
                  </a:lnTo>
                  <a:lnTo>
                    <a:pt x="1666" y="141640"/>
                  </a:lnTo>
                  <a:lnTo>
                    <a:pt x="13571" y="171032"/>
                  </a:lnTo>
                  <a:lnTo>
                    <a:pt x="19273" y="179242"/>
                  </a:lnTo>
                  <a:lnTo>
                    <a:pt x="32802" y="189442"/>
                  </a:lnTo>
                  <a:lnTo>
                    <a:pt x="44638" y="194008"/>
                  </a:lnTo>
                  <a:lnTo>
                    <a:pt x="59169" y="195361"/>
                  </a:lnTo>
                  <a:lnTo>
                    <a:pt x="76042" y="191021"/>
                  </a:lnTo>
                  <a:lnTo>
                    <a:pt x="123252" y="1602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 name="SMARTInkShape-215"/>
            <p:cNvSpPr/>
            <p:nvPr/>
          </p:nvSpPr>
          <p:spPr>
            <a:xfrm>
              <a:off x="1625726" y="4313562"/>
              <a:ext cx="178072" cy="204861"/>
            </a:xfrm>
            <a:custGeom>
              <a:avLst/>
              <a:gdLst/>
              <a:ahLst/>
              <a:cxnLst/>
              <a:rect l="0" t="0" r="0" b="0"/>
              <a:pathLst>
                <a:path w="178072" h="204861">
                  <a:moveTo>
                    <a:pt x="97704" y="79844"/>
                  </a:moveTo>
                  <a:lnTo>
                    <a:pt x="102444" y="79844"/>
                  </a:lnTo>
                  <a:lnTo>
                    <a:pt x="103841" y="78852"/>
                  </a:lnTo>
                  <a:lnTo>
                    <a:pt x="104771" y="77199"/>
                  </a:lnTo>
                  <a:lnTo>
                    <a:pt x="106388" y="70750"/>
                  </a:lnTo>
                  <a:lnTo>
                    <a:pt x="106524" y="66542"/>
                  </a:lnTo>
                  <a:lnTo>
                    <a:pt x="103939" y="61364"/>
                  </a:lnTo>
                  <a:lnTo>
                    <a:pt x="101861" y="58595"/>
                  </a:lnTo>
                  <a:lnTo>
                    <a:pt x="101467" y="55756"/>
                  </a:lnTo>
                  <a:lnTo>
                    <a:pt x="103676" y="49956"/>
                  </a:lnTo>
                  <a:lnTo>
                    <a:pt x="103669" y="47020"/>
                  </a:lnTo>
                  <a:lnTo>
                    <a:pt x="98358" y="29236"/>
                  </a:lnTo>
                  <a:lnTo>
                    <a:pt x="97995" y="23286"/>
                  </a:lnTo>
                  <a:lnTo>
                    <a:pt x="95187" y="17335"/>
                  </a:lnTo>
                  <a:lnTo>
                    <a:pt x="85300" y="5430"/>
                  </a:lnTo>
                  <a:lnTo>
                    <a:pt x="79623" y="2123"/>
                  </a:lnTo>
                  <a:lnTo>
                    <a:pt x="68203" y="261"/>
                  </a:lnTo>
                  <a:lnTo>
                    <a:pt x="63154" y="0"/>
                  </a:lnTo>
                  <a:lnTo>
                    <a:pt x="54898" y="2355"/>
                  </a:lnTo>
                  <a:lnTo>
                    <a:pt x="51307" y="4373"/>
                  </a:lnTo>
                  <a:lnTo>
                    <a:pt x="29314" y="32496"/>
                  </a:lnTo>
                  <a:lnTo>
                    <a:pt x="11390" y="71384"/>
                  </a:lnTo>
                  <a:lnTo>
                    <a:pt x="2124" y="97209"/>
                  </a:lnTo>
                  <a:lnTo>
                    <a:pt x="0" y="121418"/>
                  </a:lnTo>
                  <a:lnTo>
                    <a:pt x="2355" y="130733"/>
                  </a:lnTo>
                  <a:lnTo>
                    <a:pt x="11952" y="144797"/>
                  </a:lnTo>
                  <a:lnTo>
                    <a:pt x="20481" y="154101"/>
                  </a:lnTo>
                  <a:lnTo>
                    <a:pt x="26341" y="157496"/>
                  </a:lnTo>
                  <a:lnTo>
                    <a:pt x="38187" y="159675"/>
                  </a:lnTo>
                  <a:lnTo>
                    <a:pt x="44132" y="157327"/>
                  </a:lnTo>
                  <a:lnTo>
                    <a:pt x="65146" y="143957"/>
                  </a:lnTo>
                  <a:lnTo>
                    <a:pt x="85552" y="117349"/>
                  </a:lnTo>
                  <a:lnTo>
                    <a:pt x="109600" y="72894"/>
                  </a:lnTo>
                  <a:lnTo>
                    <a:pt x="121846" y="53708"/>
                  </a:lnTo>
                  <a:lnTo>
                    <a:pt x="124479" y="35354"/>
                  </a:lnTo>
                  <a:lnTo>
                    <a:pt x="124493" y="74346"/>
                  </a:lnTo>
                  <a:lnTo>
                    <a:pt x="124493" y="115590"/>
                  </a:lnTo>
                  <a:lnTo>
                    <a:pt x="125485" y="127481"/>
                  </a:lnTo>
                  <a:lnTo>
                    <a:pt x="134579" y="157052"/>
                  </a:lnTo>
                  <a:lnTo>
                    <a:pt x="147394" y="175977"/>
                  </a:lnTo>
                  <a:lnTo>
                    <a:pt x="148690" y="179651"/>
                  </a:lnTo>
                  <a:lnTo>
                    <a:pt x="155422" y="186380"/>
                  </a:lnTo>
                  <a:lnTo>
                    <a:pt x="178071" y="204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 name="SMARTInkShape-216"/>
            <p:cNvSpPr/>
            <p:nvPr/>
          </p:nvSpPr>
          <p:spPr>
            <a:xfrm>
              <a:off x="1419820" y="4313758"/>
              <a:ext cx="158808" cy="147272"/>
            </a:xfrm>
            <a:custGeom>
              <a:avLst/>
              <a:gdLst/>
              <a:ahLst/>
              <a:cxnLst/>
              <a:rect l="0" t="0" r="0" b="0"/>
              <a:pathLst>
                <a:path w="158808" h="147272">
                  <a:moveTo>
                    <a:pt x="0" y="26070"/>
                  </a:moveTo>
                  <a:lnTo>
                    <a:pt x="0" y="17509"/>
                  </a:lnTo>
                  <a:lnTo>
                    <a:pt x="12429" y="4744"/>
                  </a:lnTo>
                  <a:lnTo>
                    <a:pt x="18092" y="1709"/>
                  </a:lnTo>
                  <a:lnTo>
                    <a:pt x="29504" y="0"/>
                  </a:lnTo>
                  <a:lnTo>
                    <a:pt x="56913" y="368"/>
                  </a:lnTo>
                  <a:lnTo>
                    <a:pt x="75513" y="7431"/>
                  </a:lnTo>
                  <a:lnTo>
                    <a:pt x="118245" y="32294"/>
                  </a:lnTo>
                  <a:lnTo>
                    <a:pt x="147581" y="58914"/>
                  </a:lnTo>
                  <a:lnTo>
                    <a:pt x="154227" y="69110"/>
                  </a:lnTo>
                  <a:lnTo>
                    <a:pt x="158807" y="86007"/>
                  </a:lnTo>
                  <a:lnTo>
                    <a:pt x="157232" y="95042"/>
                  </a:lnTo>
                  <a:lnTo>
                    <a:pt x="148136" y="113667"/>
                  </a:lnTo>
                  <a:lnTo>
                    <a:pt x="144398" y="117210"/>
                  </a:lnTo>
                  <a:lnTo>
                    <a:pt x="101031" y="136449"/>
                  </a:lnTo>
                  <a:lnTo>
                    <a:pt x="77357" y="141029"/>
                  </a:lnTo>
                  <a:lnTo>
                    <a:pt x="48798" y="143049"/>
                  </a:lnTo>
                  <a:lnTo>
                    <a:pt x="42193" y="146853"/>
                  </a:lnTo>
                  <a:lnTo>
                    <a:pt x="39043" y="147271"/>
                  </a:lnTo>
                  <a:lnTo>
                    <a:pt x="26789" y="1421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 name="SMARTInkShape-217"/>
            <p:cNvSpPr/>
            <p:nvPr/>
          </p:nvSpPr>
          <p:spPr>
            <a:xfrm>
              <a:off x="1446609" y="4313039"/>
              <a:ext cx="26790" cy="379462"/>
            </a:xfrm>
            <a:custGeom>
              <a:avLst/>
              <a:gdLst/>
              <a:ahLst/>
              <a:cxnLst/>
              <a:rect l="0" t="0" r="0" b="0"/>
              <a:pathLst>
                <a:path w="26790" h="379462">
                  <a:moveTo>
                    <a:pt x="0" y="0"/>
                  </a:moveTo>
                  <a:lnTo>
                    <a:pt x="0" y="40312"/>
                  </a:lnTo>
                  <a:lnTo>
                    <a:pt x="0" y="74990"/>
                  </a:lnTo>
                  <a:lnTo>
                    <a:pt x="2646" y="108209"/>
                  </a:lnTo>
                  <a:lnTo>
                    <a:pt x="9714" y="143187"/>
                  </a:lnTo>
                  <a:lnTo>
                    <a:pt x="15446" y="178686"/>
                  </a:lnTo>
                  <a:lnTo>
                    <a:pt x="19790" y="214340"/>
                  </a:lnTo>
                  <a:lnTo>
                    <a:pt x="24716" y="250039"/>
                  </a:lnTo>
                  <a:lnTo>
                    <a:pt x="26380" y="292918"/>
                  </a:lnTo>
                  <a:lnTo>
                    <a:pt x="26736" y="336450"/>
                  </a:lnTo>
                  <a:lnTo>
                    <a:pt x="26789" y="379461"/>
                  </a:lnTo>
                  <a:lnTo>
                    <a:pt x="26789" y="375824"/>
                  </a:lnTo>
                  <a:lnTo>
                    <a:pt x="17860" y="36611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 name="SMARTInkShape-218"/>
            <p:cNvSpPr/>
            <p:nvPr/>
          </p:nvSpPr>
          <p:spPr>
            <a:xfrm>
              <a:off x="1187648" y="4313039"/>
              <a:ext cx="223244" cy="205215"/>
            </a:xfrm>
            <a:custGeom>
              <a:avLst/>
              <a:gdLst/>
              <a:ahLst/>
              <a:cxnLst/>
              <a:rect l="0" t="0" r="0" b="0"/>
              <a:pathLst>
                <a:path w="223244" h="205215">
                  <a:moveTo>
                    <a:pt x="0" y="0"/>
                  </a:moveTo>
                  <a:lnTo>
                    <a:pt x="993" y="22360"/>
                  </a:lnTo>
                  <a:lnTo>
                    <a:pt x="11024" y="65243"/>
                  </a:lnTo>
                  <a:lnTo>
                    <a:pt x="16510" y="98767"/>
                  </a:lnTo>
                  <a:lnTo>
                    <a:pt x="20328" y="142946"/>
                  </a:lnTo>
                  <a:lnTo>
                    <a:pt x="26222" y="184100"/>
                  </a:lnTo>
                  <a:lnTo>
                    <a:pt x="26780" y="204801"/>
                  </a:lnTo>
                  <a:lnTo>
                    <a:pt x="26789" y="192903"/>
                  </a:lnTo>
                  <a:lnTo>
                    <a:pt x="35167" y="148904"/>
                  </a:lnTo>
                  <a:lnTo>
                    <a:pt x="35647" y="106774"/>
                  </a:lnTo>
                  <a:lnTo>
                    <a:pt x="38351" y="71362"/>
                  </a:lnTo>
                  <a:lnTo>
                    <a:pt x="45429" y="49918"/>
                  </a:lnTo>
                  <a:lnTo>
                    <a:pt x="62577" y="27252"/>
                  </a:lnTo>
                  <a:lnTo>
                    <a:pt x="68492" y="22034"/>
                  </a:lnTo>
                  <a:lnTo>
                    <a:pt x="74428" y="19714"/>
                  </a:lnTo>
                  <a:lnTo>
                    <a:pt x="77400" y="20088"/>
                  </a:lnTo>
                  <a:lnTo>
                    <a:pt x="83348" y="23149"/>
                  </a:lnTo>
                  <a:lnTo>
                    <a:pt x="92275" y="30451"/>
                  </a:lnTo>
                  <a:lnTo>
                    <a:pt x="95582" y="38669"/>
                  </a:lnTo>
                  <a:lnTo>
                    <a:pt x="105063" y="78765"/>
                  </a:lnTo>
                  <a:lnTo>
                    <a:pt x="114041" y="123013"/>
                  </a:lnTo>
                  <a:lnTo>
                    <a:pt x="116809" y="153525"/>
                  </a:lnTo>
                  <a:lnTo>
                    <a:pt x="123739" y="172083"/>
                  </a:lnTo>
                  <a:lnTo>
                    <a:pt x="124904" y="185710"/>
                  </a:lnTo>
                  <a:lnTo>
                    <a:pt x="125015" y="148285"/>
                  </a:lnTo>
                  <a:lnTo>
                    <a:pt x="127662" y="104986"/>
                  </a:lnTo>
                  <a:lnTo>
                    <a:pt x="140247" y="63214"/>
                  </a:lnTo>
                  <a:lnTo>
                    <a:pt x="151874" y="39092"/>
                  </a:lnTo>
                  <a:lnTo>
                    <a:pt x="156797" y="31265"/>
                  </a:lnTo>
                  <a:lnTo>
                    <a:pt x="158985" y="24479"/>
                  </a:lnTo>
                  <a:lnTo>
                    <a:pt x="160560" y="22272"/>
                  </a:lnTo>
                  <a:lnTo>
                    <a:pt x="162603" y="20802"/>
                  </a:lnTo>
                  <a:lnTo>
                    <a:pt x="167518" y="19167"/>
                  </a:lnTo>
                  <a:lnTo>
                    <a:pt x="173010" y="18440"/>
                  </a:lnTo>
                  <a:lnTo>
                    <a:pt x="174871" y="19239"/>
                  </a:lnTo>
                  <a:lnTo>
                    <a:pt x="176112" y="20763"/>
                  </a:lnTo>
                  <a:lnTo>
                    <a:pt x="178483" y="25103"/>
                  </a:lnTo>
                  <a:lnTo>
                    <a:pt x="182844" y="30339"/>
                  </a:lnTo>
                  <a:lnTo>
                    <a:pt x="185444" y="38620"/>
                  </a:lnTo>
                  <a:lnTo>
                    <a:pt x="187402" y="82301"/>
                  </a:lnTo>
                  <a:lnTo>
                    <a:pt x="194576" y="125271"/>
                  </a:lnTo>
                  <a:lnTo>
                    <a:pt x="198935" y="168903"/>
                  </a:lnTo>
                  <a:lnTo>
                    <a:pt x="207463" y="195602"/>
                  </a:lnTo>
                  <a:lnTo>
                    <a:pt x="214194" y="205214"/>
                  </a:lnTo>
                  <a:lnTo>
                    <a:pt x="223243"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7" name="SMARTInkShape-219"/>
            <p:cNvSpPr/>
            <p:nvPr/>
          </p:nvSpPr>
          <p:spPr>
            <a:xfrm>
              <a:off x="1071672" y="4314817"/>
              <a:ext cx="98075" cy="219566"/>
            </a:xfrm>
            <a:custGeom>
              <a:avLst/>
              <a:gdLst/>
              <a:ahLst/>
              <a:cxnLst/>
              <a:rect l="0" t="0" r="0" b="0"/>
              <a:pathLst>
                <a:path w="98075" h="219566">
                  <a:moveTo>
                    <a:pt x="8820" y="16081"/>
                  </a:moveTo>
                  <a:lnTo>
                    <a:pt x="8820" y="7260"/>
                  </a:lnTo>
                  <a:lnTo>
                    <a:pt x="8820" y="11924"/>
                  </a:lnTo>
                  <a:lnTo>
                    <a:pt x="718" y="46301"/>
                  </a:lnTo>
                  <a:lnTo>
                    <a:pt x="0" y="85153"/>
                  </a:lnTo>
                  <a:lnTo>
                    <a:pt x="2551" y="124788"/>
                  </a:lnTo>
                  <a:lnTo>
                    <a:pt x="15124" y="166106"/>
                  </a:lnTo>
                  <a:lnTo>
                    <a:pt x="38599" y="205039"/>
                  </a:lnTo>
                  <a:lnTo>
                    <a:pt x="47520" y="215054"/>
                  </a:lnTo>
                  <a:lnTo>
                    <a:pt x="53470" y="218615"/>
                  </a:lnTo>
                  <a:lnTo>
                    <a:pt x="56446" y="219565"/>
                  </a:lnTo>
                  <a:lnTo>
                    <a:pt x="59423" y="219205"/>
                  </a:lnTo>
                  <a:lnTo>
                    <a:pt x="65375" y="216161"/>
                  </a:lnTo>
                  <a:lnTo>
                    <a:pt x="74305" y="208869"/>
                  </a:lnTo>
                  <a:lnTo>
                    <a:pt x="77612" y="203298"/>
                  </a:lnTo>
                  <a:lnTo>
                    <a:pt x="94394" y="163557"/>
                  </a:lnTo>
                  <a:lnTo>
                    <a:pt x="97627" y="122668"/>
                  </a:lnTo>
                  <a:lnTo>
                    <a:pt x="98074" y="82039"/>
                  </a:lnTo>
                  <a:lnTo>
                    <a:pt x="89020" y="40914"/>
                  </a:lnTo>
                  <a:lnTo>
                    <a:pt x="82303" y="29172"/>
                  </a:lnTo>
                  <a:lnTo>
                    <a:pt x="59385" y="4221"/>
                  </a:lnTo>
                  <a:lnTo>
                    <a:pt x="53453" y="889"/>
                  </a:lnTo>
                  <a:lnTo>
                    <a:pt x="50481" y="0"/>
                  </a:lnTo>
                  <a:lnTo>
                    <a:pt x="47508" y="399"/>
                  </a:lnTo>
                  <a:lnTo>
                    <a:pt x="41559" y="3489"/>
                  </a:lnTo>
                  <a:lnTo>
                    <a:pt x="29655" y="12565"/>
                  </a:lnTo>
                  <a:lnTo>
                    <a:pt x="23703" y="14518"/>
                  </a:lnTo>
                  <a:lnTo>
                    <a:pt x="21718" y="16032"/>
                  </a:lnTo>
                  <a:lnTo>
                    <a:pt x="17750" y="2501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8" name="SMARTInkShape-220"/>
            <p:cNvSpPr/>
            <p:nvPr/>
          </p:nvSpPr>
          <p:spPr>
            <a:xfrm>
              <a:off x="902504" y="4232676"/>
              <a:ext cx="151200" cy="294020"/>
            </a:xfrm>
            <a:custGeom>
              <a:avLst/>
              <a:gdLst/>
              <a:ahLst/>
              <a:cxnLst/>
              <a:rect l="0" t="0" r="0" b="0"/>
              <a:pathLst>
                <a:path w="151200" h="294020">
                  <a:moveTo>
                    <a:pt x="97621" y="44644"/>
                  </a:moveTo>
                  <a:lnTo>
                    <a:pt x="102766" y="44644"/>
                  </a:lnTo>
                  <a:lnTo>
                    <a:pt x="100569" y="44644"/>
                  </a:lnTo>
                  <a:lnTo>
                    <a:pt x="105568" y="44644"/>
                  </a:lnTo>
                  <a:lnTo>
                    <a:pt x="98776" y="44644"/>
                  </a:lnTo>
                  <a:lnTo>
                    <a:pt x="98134" y="41999"/>
                  </a:lnTo>
                  <a:lnTo>
                    <a:pt x="97651" y="31342"/>
                  </a:lnTo>
                  <a:lnTo>
                    <a:pt x="96649" y="29823"/>
                  </a:lnTo>
                  <a:lnTo>
                    <a:pt x="94989" y="28810"/>
                  </a:lnTo>
                  <a:lnTo>
                    <a:pt x="92890" y="28135"/>
                  </a:lnTo>
                  <a:lnTo>
                    <a:pt x="91490" y="26693"/>
                  </a:lnTo>
                  <a:lnTo>
                    <a:pt x="86598" y="17249"/>
                  </a:lnTo>
                  <a:lnTo>
                    <a:pt x="72473" y="1724"/>
                  </a:lnTo>
                  <a:lnTo>
                    <a:pt x="68916" y="764"/>
                  </a:lnTo>
                  <a:lnTo>
                    <a:pt x="36867" y="0"/>
                  </a:lnTo>
                  <a:lnTo>
                    <a:pt x="22838" y="12425"/>
                  </a:lnTo>
                  <a:lnTo>
                    <a:pt x="19736" y="20733"/>
                  </a:lnTo>
                  <a:lnTo>
                    <a:pt x="15343" y="36567"/>
                  </a:lnTo>
                  <a:lnTo>
                    <a:pt x="11444" y="48992"/>
                  </a:lnTo>
                  <a:lnTo>
                    <a:pt x="3995" y="89866"/>
                  </a:lnTo>
                  <a:lnTo>
                    <a:pt x="0" y="134017"/>
                  </a:lnTo>
                  <a:lnTo>
                    <a:pt x="2220" y="160753"/>
                  </a:lnTo>
                  <a:lnTo>
                    <a:pt x="8512" y="204390"/>
                  </a:lnTo>
                  <a:lnTo>
                    <a:pt x="16207" y="226032"/>
                  </a:lnTo>
                  <a:lnTo>
                    <a:pt x="43546" y="269128"/>
                  </a:lnTo>
                  <a:lnTo>
                    <a:pt x="50767" y="279352"/>
                  </a:lnTo>
                  <a:lnTo>
                    <a:pt x="60591" y="287204"/>
                  </a:lnTo>
                  <a:lnTo>
                    <a:pt x="71572" y="291354"/>
                  </a:lnTo>
                  <a:lnTo>
                    <a:pt x="90050" y="294019"/>
                  </a:lnTo>
                  <a:lnTo>
                    <a:pt x="104859" y="289741"/>
                  </a:lnTo>
                  <a:lnTo>
                    <a:pt x="120511" y="279406"/>
                  </a:lnTo>
                  <a:lnTo>
                    <a:pt x="135803" y="262519"/>
                  </a:lnTo>
                  <a:lnTo>
                    <a:pt x="146637" y="244799"/>
                  </a:lnTo>
                  <a:lnTo>
                    <a:pt x="151199" y="2321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6" name="SMARTInkShape-Group79"/>
          <p:cNvGrpSpPr/>
          <p:nvPr/>
        </p:nvGrpSpPr>
        <p:grpSpPr>
          <a:xfrm>
            <a:off x="991350" y="3809114"/>
            <a:ext cx="758870" cy="352121"/>
            <a:chOff x="991350" y="3809114"/>
            <a:chExt cx="758870" cy="352121"/>
          </a:xfrm>
        </p:grpSpPr>
        <p:sp>
          <p:nvSpPr>
            <p:cNvPr id="330" name="SMARTInkShape-221"/>
            <p:cNvSpPr/>
            <p:nvPr/>
          </p:nvSpPr>
          <p:spPr>
            <a:xfrm>
              <a:off x="1562853" y="3809114"/>
              <a:ext cx="187367" cy="352121"/>
            </a:xfrm>
            <a:custGeom>
              <a:avLst/>
              <a:gdLst/>
              <a:ahLst/>
              <a:cxnLst/>
              <a:rect l="0" t="0" r="0" b="0"/>
              <a:pathLst>
                <a:path w="187367" h="352121">
                  <a:moveTo>
                    <a:pt x="106999" y="155667"/>
                  </a:moveTo>
                  <a:lnTo>
                    <a:pt x="102258" y="150927"/>
                  </a:lnTo>
                  <a:lnTo>
                    <a:pt x="99931" y="145954"/>
                  </a:lnTo>
                  <a:lnTo>
                    <a:pt x="98437" y="139417"/>
                  </a:lnTo>
                  <a:lnTo>
                    <a:pt x="85672" y="125520"/>
                  </a:lnTo>
                  <a:lnTo>
                    <a:pt x="79992" y="122425"/>
                  </a:lnTo>
                  <a:lnTo>
                    <a:pt x="68570" y="120682"/>
                  </a:lnTo>
                  <a:lnTo>
                    <a:pt x="51672" y="120093"/>
                  </a:lnTo>
                  <a:lnTo>
                    <a:pt x="37138" y="124732"/>
                  </a:lnTo>
                  <a:lnTo>
                    <a:pt x="28655" y="132327"/>
                  </a:lnTo>
                  <a:lnTo>
                    <a:pt x="5914" y="170752"/>
                  </a:lnTo>
                  <a:lnTo>
                    <a:pt x="1042" y="201532"/>
                  </a:lnTo>
                  <a:lnTo>
                    <a:pt x="0" y="240384"/>
                  </a:lnTo>
                  <a:lnTo>
                    <a:pt x="4630" y="259372"/>
                  </a:lnTo>
                  <a:lnTo>
                    <a:pt x="12285" y="277566"/>
                  </a:lnTo>
                  <a:lnTo>
                    <a:pt x="17940" y="284258"/>
                  </a:lnTo>
                  <a:lnTo>
                    <a:pt x="33608" y="295044"/>
                  </a:lnTo>
                  <a:lnTo>
                    <a:pt x="43292" y="296988"/>
                  </a:lnTo>
                  <a:lnTo>
                    <a:pt x="51565" y="295206"/>
                  </a:lnTo>
                  <a:lnTo>
                    <a:pt x="64960" y="285977"/>
                  </a:lnTo>
                  <a:lnTo>
                    <a:pt x="74148" y="272771"/>
                  </a:lnTo>
                  <a:lnTo>
                    <a:pt x="89125" y="234992"/>
                  </a:lnTo>
                  <a:lnTo>
                    <a:pt x="103028" y="191249"/>
                  </a:lnTo>
                  <a:lnTo>
                    <a:pt x="106476" y="146720"/>
                  </a:lnTo>
                  <a:lnTo>
                    <a:pt x="111352" y="102087"/>
                  </a:lnTo>
                  <a:lnTo>
                    <a:pt x="107381" y="58225"/>
                  </a:lnTo>
                  <a:lnTo>
                    <a:pt x="106176" y="45883"/>
                  </a:lnTo>
                  <a:lnTo>
                    <a:pt x="98443" y="10352"/>
                  </a:lnTo>
                  <a:lnTo>
                    <a:pt x="98143" y="0"/>
                  </a:lnTo>
                  <a:lnTo>
                    <a:pt x="98070" y="23918"/>
                  </a:lnTo>
                  <a:lnTo>
                    <a:pt x="105757" y="67347"/>
                  </a:lnTo>
                  <a:lnTo>
                    <a:pt x="113882" y="103274"/>
                  </a:lnTo>
                  <a:lnTo>
                    <a:pt x="125042" y="147560"/>
                  </a:lnTo>
                  <a:lnTo>
                    <a:pt x="136801" y="189785"/>
                  </a:lnTo>
                  <a:lnTo>
                    <a:pt x="143533" y="232925"/>
                  </a:lnTo>
                  <a:lnTo>
                    <a:pt x="159268" y="271139"/>
                  </a:lnTo>
                  <a:lnTo>
                    <a:pt x="172224" y="307350"/>
                  </a:lnTo>
                  <a:lnTo>
                    <a:pt x="187366" y="3521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1" name="SMARTInkShape-222"/>
            <p:cNvSpPr/>
            <p:nvPr/>
          </p:nvSpPr>
          <p:spPr>
            <a:xfrm>
              <a:off x="1428750" y="3839766"/>
              <a:ext cx="17860" cy="17860"/>
            </a:xfrm>
            <a:custGeom>
              <a:avLst/>
              <a:gdLst/>
              <a:ahLst/>
              <a:cxnLst/>
              <a:rect l="0" t="0" r="0" b="0"/>
              <a:pathLst>
                <a:path w="17860" h="17860">
                  <a:moveTo>
                    <a:pt x="0" y="0"/>
                  </a:moveTo>
                  <a:lnTo>
                    <a:pt x="4740" y="0"/>
                  </a:lnTo>
                  <a:lnTo>
                    <a:pt x="9714" y="2645"/>
                  </a:lnTo>
                  <a:lnTo>
                    <a:pt x="12429" y="4740"/>
                  </a:lnTo>
                  <a:lnTo>
                    <a:pt x="15446" y="9713"/>
                  </a:lnTo>
                  <a:lnTo>
                    <a:pt x="17859"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2" name="SMARTInkShape-223"/>
            <p:cNvSpPr/>
            <p:nvPr/>
          </p:nvSpPr>
          <p:spPr>
            <a:xfrm>
              <a:off x="1455539" y="3955852"/>
              <a:ext cx="44650" cy="174622"/>
            </a:xfrm>
            <a:custGeom>
              <a:avLst/>
              <a:gdLst/>
              <a:ahLst/>
              <a:cxnLst/>
              <a:rect l="0" t="0" r="0" b="0"/>
              <a:pathLst>
                <a:path w="44650" h="174622">
                  <a:moveTo>
                    <a:pt x="0" y="0"/>
                  </a:moveTo>
                  <a:lnTo>
                    <a:pt x="0" y="12428"/>
                  </a:lnTo>
                  <a:lnTo>
                    <a:pt x="8378" y="56476"/>
                  </a:lnTo>
                  <a:lnTo>
                    <a:pt x="11527" y="100343"/>
                  </a:lnTo>
                  <a:lnTo>
                    <a:pt x="25177" y="143688"/>
                  </a:lnTo>
                  <a:lnTo>
                    <a:pt x="35309" y="168717"/>
                  </a:lnTo>
                  <a:lnTo>
                    <a:pt x="40338" y="174123"/>
                  </a:lnTo>
                  <a:lnTo>
                    <a:pt x="41775" y="174621"/>
                  </a:lnTo>
                  <a:lnTo>
                    <a:pt x="42733" y="173961"/>
                  </a:lnTo>
                  <a:lnTo>
                    <a:pt x="44649"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3" name="SMARTInkShape-224"/>
            <p:cNvSpPr/>
            <p:nvPr/>
          </p:nvSpPr>
          <p:spPr>
            <a:xfrm>
              <a:off x="1348383" y="3830836"/>
              <a:ext cx="71438" cy="292824"/>
            </a:xfrm>
            <a:custGeom>
              <a:avLst/>
              <a:gdLst/>
              <a:ahLst/>
              <a:cxnLst/>
              <a:rect l="0" t="0" r="0" b="0"/>
              <a:pathLst>
                <a:path w="71438" h="292824">
                  <a:moveTo>
                    <a:pt x="0" y="0"/>
                  </a:moveTo>
                  <a:lnTo>
                    <a:pt x="992" y="30462"/>
                  </a:lnTo>
                  <a:lnTo>
                    <a:pt x="9094" y="73667"/>
                  </a:lnTo>
                  <a:lnTo>
                    <a:pt x="15834" y="117114"/>
                  </a:lnTo>
                  <a:lnTo>
                    <a:pt x="19905" y="152109"/>
                  </a:lnTo>
                  <a:lnTo>
                    <a:pt x="30170" y="194749"/>
                  </a:lnTo>
                  <a:lnTo>
                    <a:pt x="35615" y="231835"/>
                  </a:lnTo>
                  <a:lnTo>
                    <a:pt x="42523" y="256877"/>
                  </a:lnTo>
                  <a:lnTo>
                    <a:pt x="61121" y="292823"/>
                  </a:lnTo>
                  <a:lnTo>
                    <a:pt x="62576" y="292450"/>
                  </a:lnTo>
                  <a:lnTo>
                    <a:pt x="71437" y="285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4" name="SMARTInkShape-225"/>
            <p:cNvSpPr/>
            <p:nvPr/>
          </p:nvSpPr>
          <p:spPr>
            <a:xfrm>
              <a:off x="1178828" y="3920133"/>
              <a:ext cx="151170" cy="186843"/>
            </a:xfrm>
            <a:custGeom>
              <a:avLst/>
              <a:gdLst/>
              <a:ahLst/>
              <a:cxnLst/>
              <a:rect l="0" t="0" r="0" b="0"/>
              <a:pathLst>
                <a:path w="151170" h="186843">
                  <a:moveTo>
                    <a:pt x="8820" y="0"/>
                  </a:moveTo>
                  <a:lnTo>
                    <a:pt x="8820" y="8562"/>
                  </a:lnTo>
                  <a:lnTo>
                    <a:pt x="4080" y="8821"/>
                  </a:lnTo>
                  <a:lnTo>
                    <a:pt x="2684" y="9849"/>
                  </a:lnTo>
                  <a:lnTo>
                    <a:pt x="1132" y="13638"/>
                  </a:lnTo>
                  <a:lnTo>
                    <a:pt x="0" y="34658"/>
                  </a:lnTo>
                  <a:lnTo>
                    <a:pt x="6973" y="72474"/>
                  </a:lnTo>
                  <a:lnTo>
                    <a:pt x="13196" y="107361"/>
                  </a:lnTo>
                  <a:lnTo>
                    <a:pt x="29779" y="148323"/>
                  </a:lnTo>
                  <a:lnTo>
                    <a:pt x="55215" y="179762"/>
                  </a:lnTo>
                  <a:lnTo>
                    <a:pt x="64498" y="184074"/>
                  </a:lnTo>
                  <a:lnTo>
                    <a:pt x="86626" y="186842"/>
                  </a:lnTo>
                  <a:lnTo>
                    <a:pt x="104193" y="182581"/>
                  </a:lnTo>
                  <a:lnTo>
                    <a:pt x="117226" y="175034"/>
                  </a:lnTo>
                  <a:lnTo>
                    <a:pt x="130518" y="156467"/>
                  </a:lnTo>
                  <a:lnTo>
                    <a:pt x="147697" y="121926"/>
                  </a:lnTo>
                  <a:lnTo>
                    <a:pt x="151169" y="87518"/>
                  </a:lnTo>
                  <a:lnTo>
                    <a:pt x="148816" y="75939"/>
                  </a:lnTo>
                  <a:lnTo>
                    <a:pt x="135441" y="50018"/>
                  </a:lnTo>
                  <a:lnTo>
                    <a:pt x="114192" y="25499"/>
                  </a:lnTo>
                  <a:lnTo>
                    <a:pt x="104931" y="21255"/>
                  </a:lnTo>
                  <a:lnTo>
                    <a:pt x="63127" y="9570"/>
                  </a:lnTo>
                  <a:lnTo>
                    <a:pt x="32646" y="8940"/>
                  </a:lnTo>
                  <a:lnTo>
                    <a:pt x="30657" y="9929"/>
                  </a:lnTo>
                  <a:lnTo>
                    <a:pt x="29331" y="11580"/>
                  </a:lnTo>
                  <a:lnTo>
                    <a:pt x="26680"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5" name="SMARTInkShape-226"/>
            <p:cNvSpPr/>
            <p:nvPr/>
          </p:nvSpPr>
          <p:spPr>
            <a:xfrm>
              <a:off x="991350" y="3849982"/>
              <a:ext cx="151188" cy="221900"/>
            </a:xfrm>
            <a:custGeom>
              <a:avLst/>
              <a:gdLst/>
              <a:ahLst/>
              <a:cxnLst/>
              <a:rect l="0" t="0" r="0" b="0"/>
              <a:pathLst>
                <a:path w="151188" h="221900">
                  <a:moveTo>
                    <a:pt x="98072" y="43362"/>
                  </a:moveTo>
                  <a:lnTo>
                    <a:pt x="93331" y="43362"/>
                  </a:lnTo>
                  <a:lnTo>
                    <a:pt x="91935" y="42370"/>
                  </a:lnTo>
                  <a:lnTo>
                    <a:pt x="91004" y="40716"/>
                  </a:lnTo>
                  <a:lnTo>
                    <a:pt x="89387" y="34267"/>
                  </a:lnTo>
                  <a:lnTo>
                    <a:pt x="89251" y="30059"/>
                  </a:lnTo>
                  <a:lnTo>
                    <a:pt x="86545" y="24882"/>
                  </a:lnTo>
                  <a:lnTo>
                    <a:pt x="72895" y="9370"/>
                  </a:lnTo>
                  <a:lnTo>
                    <a:pt x="69353" y="8411"/>
                  </a:lnTo>
                  <a:lnTo>
                    <a:pt x="63480" y="6992"/>
                  </a:lnTo>
                  <a:lnTo>
                    <a:pt x="42646" y="0"/>
                  </a:lnTo>
                  <a:lnTo>
                    <a:pt x="39293" y="563"/>
                  </a:lnTo>
                  <a:lnTo>
                    <a:pt x="17749" y="9787"/>
                  </a:lnTo>
                  <a:lnTo>
                    <a:pt x="5807" y="19973"/>
                  </a:lnTo>
                  <a:lnTo>
                    <a:pt x="2495" y="25691"/>
                  </a:lnTo>
                  <a:lnTo>
                    <a:pt x="369" y="37446"/>
                  </a:lnTo>
                  <a:lnTo>
                    <a:pt x="0" y="46349"/>
                  </a:lnTo>
                  <a:lnTo>
                    <a:pt x="2560" y="52296"/>
                  </a:lnTo>
                  <a:lnTo>
                    <a:pt x="4632" y="55271"/>
                  </a:lnTo>
                  <a:lnTo>
                    <a:pt x="9579" y="58576"/>
                  </a:lnTo>
                  <a:lnTo>
                    <a:pt x="31885" y="68994"/>
                  </a:lnTo>
                  <a:lnTo>
                    <a:pt x="74537" y="93208"/>
                  </a:lnTo>
                  <a:lnTo>
                    <a:pt x="118018" y="112749"/>
                  </a:lnTo>
                  <a:lnTo>
                    <a:pt x="130418" y="122487"/>
                  </a:lnTo>
                  <a:lnTo>
                    <a:pt x="137253" y="133430"/>
                  </a:lnTo>
                  <a:lnTo>
                    <a:pt x="150089" y="174375"/>
                  </a:lnTo>
                  <a:lnTo>
                    <a:pt x="151187" y="187463"/>
                  </a:lnTo>
                  <a:lnTo>
                    <a:pt x="146772" y="202365"/>
                  </a:lnTo>
                  <a:lnTo>
                    <a:pt x="139230" y="210934"/>
                  </a:lnTo>
                  <a:lnTo>
                    <a:pt x="130255" y="217057"/>
                  </a:lnTo>
                  <a:lnTo>
                    <a:pt x="122959" y="219778"/>
                  </a:lnTo>
                  <a:lnTo>
                    <a:pt x="78873" y="221899"/>
                  </a:lnTo>
                  <a:lnTo>
                    <a:pt x="52855" y="212234"/>
                  </a:lnTo>
                  <a:lnTo>
                    <a:pt x="34239" y="200963"/>
                  </a:lnTo>
                  <a:lnTo>
                    <a:pt x="24147" y="187403"/>
                  </a:lnTo>
                  <a:lnTo>
                    <a:pt x="19614" y="175558"/>
                  </a:lnTo>
                  <a:lnTo>
                    <a:pt x="18270" y="165764"/>
                  </a:lnTo>
                  <a:lnTo>
                    <a:pt x="22961" y="147429"/>
                  </a:lnTo>
                  <a:lnTo>
                    <a:pt x="20695" y="136484"/>
                  </a:lnTo>
                  <a:lnTo>
                    <a:pt x="26634" y="1237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3" name="SMARTInkShape-Group80"/>
          <p:cNvGrpSpPr/>
          <p:nvPr/>
        </p:nvGrpSpPr>
        <p:grpSpPr>
          <a:xfrm>
            <a:off x="1000125" y="3368273"/>
            <a:ext cx="848301" cy="381915"/>
            <a:chOff x="1000125" y="3368273"/>
            <a:chExt cx="848301" cy="381915"/>
          </a:xfrm>
        </p:grpSpPr>
        <p:sp>
          <p:nvSpPr>
            <p:cNvPr id="337" name="SMARTInkShape-227"/>
            <p:cNvSpPr/>
            <p:nvPr/>
          </p:nvSpPr>
          <p:spPr>
            <a:xfrm>
              <a:off x="1669900" y="3368273"/>
              <a:ext cx="178526" cy="372836"/>
            </a:xfrm>
            <a:custGeom>
              <a:avLst/>
              <a:gdLst/>
              <a:ahLst/>
              <a:cxnLst/>
              <a:rect l="0" t="0" r="0" b="0"/>
              <a:pathLst>
                <a:path w="178526" h="372836">
                  <a:moveTo>
                    <a:pt x="8881" y="60727"/>
                  </a:moveTo>
                  <a:lnTo>
                    <a:pt x="4141" y="65467"/>
                  </a:lnTo>
                  <a:lnTo>
                    <a:pt x="1813" y="70441"/>
                  </a:lnTo>
                  <a:lnTo>
                    <a:pt x="0" y="114558"/>
                  </a:lnTo>
                  <a:lnTo>
                    <a:pt x="950" y="144104"/>
                  </a:lnTo>
                  <a:lnTo>
                    <a:pt x="7641" y="169100"/>
                  </a:lnTo>
                  <a:lnTo>
                    <a:pt x="13622" y="176031"/>
                  </a:lnTo>
                  <a:lnTo>
                    <a:pt x="24149" y="183825"/>
                  </a:lnTo>
                  <a:lnTo>
                    <a:pt x="30713" y="185174"/>
                  </a:lnTo>
                  <a:lnTo>
                    <a:pt x="38942" y="185574"/>
                  </a:lnTo>
                  <a:lnTo>
                    <a:pt x="44731" y="183022"/>
                  </a:lnTo>
                  <a:lnTo>
                    <a:pt x="56532" y="173299"/>
                  </a:lnTo>
                  <a:lnTo>
                    <a:pt x="82488" y="131601"/>
                  </a:lnTo>
                  <a:lnTo>
                    <a:pt x="93099" y="95000"/>
                  </a:lnTo>
                  <a:lnTo>
                    <a:pt x="107223" y="54253"/>
                  </a:lnTo>
                  <a:lnTo>
                    <a:pt x="114296" y="33210"/>
                  </a:lnTo>
                  <a:lnTo>
                    <a:pt x="116024" y="0"/>
                  </a:lnTo>
                  <a:lnTo>
                    <a:pt x="116037" y="11568"/>
                  </a:lnTo>
                  <a:lnTo>
                    <a:pt x="125132" y="52414"/>
                  </a:lnTo>
                  <a:lnTo>
                    <a:pt x="137287" y="88969"/>
                  </a:lnTo>
                  <a:lnTo>
                    <a:pt x="148861" y="129659"/>
                  </a:lnTo>
                  <a:lnTo>
                    <a:pt x="160702" y="170034"/>
                  </a:lnTo>
                  <a:lnTo>
                    <a:pt x="172595" y="211193"/>
                  </a:lnTo>
                  <a:lnTo>
                    <a:pt x="177370" y="254123"/>
                  </a:lnTo>
                  <a:lnTo>
                    <a:pt x="178390" y="296685"/>
                  </a:lnTo>
                  <a:lnTo>
                    <a:pt x="178525" y="335400"/>
                  </a:lnTo>
                  <a:lnTo>
                    <a:pt x="177544" y="347507"/>
                  </a:lnTo>
                  <a:lnTo>
                    <a:pt x="173801" y="356195"/>
                  </a:lnTo>
                  <a:lnTo>
                    <a:pt x="171414" y="358909"/>
                  </a:lnTo>
                  <a:lnTo>
                    <a:pt x="154629" y="369997"/>
                  </a:lnTo>
                  <a:lnTo>
                    <a:pt x="148734" y="371813"/>
                  </a:lnTo>
                  <a:lnTo>
                    <a:pt x="135096" y="372835"/>
                  </a:lnTo>
                  <a:lnTo>
                    <a:pt x="126823" y="370429"/>
                  </a:lnTo>
                  <a:lnTo>
                    <a:pt x="108980" y="357005"/>
                  </a:lnTo>
                  <a:lnTo>
                    <a:pt x="102922" y="351140"/>
                  </a:lnTo>
                  <a:lnTo>
                    <a:pt x="100287" y="345903"/>
                  </a:lnTo>
                  <a:lnTo>
                    <a:pt x="98178" y="33754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8" name="SMARTInkShape-228"/>
            <p:cNvSpPr/>
            <p:nvPr/>
          </p:nvSpPr>
          <p:spPr>
            <a:xfrm>
              <a:off x="1530762" y="3420223"/>
              <a:ext cx="134224" cy="115934"/>
            </a:xfrm>
            <a:custGeom>
              <a:avLst/>
              <a:gdLst/>
              <a:ahLst/>
              <a:cxnLst/>
              <a:rect l="0" t="0" r="0" b="0"/>
              <a:pathLst>
                <a:path w="134224" h="115934">
                  <a:moveTo>
                    <a:pt x="5144" y="53425"/>
                  </a:moveTo>
                  <a:lnTo>
                    <a:pt x="404" y="48685"/>
                  </a:lnTo>
                  <a:lnTo>
                    <a:pt x="0" y="45304"/>
                  </a:lnTo>
                  <a:lnTo>
                    <a:pt x="5964" y="20070"/>
                  </a:lnTo>
                  <a:lnTo>
                    <a:pt x="9808" y="14458"/>
                  </a:lnTo>
                  <a:lnTo>
                    <a:pt x="22291" y="5720"/>
                  </a:lnTo>
                  <a:lnTo>
                    <a:pt x="38557" y="1588"/>
                  </a:lnTo>
                  <a:lnTo>
                    <a:pt x="73664" y="0"/>
                  </a:lnTo>
                  <a:lnTo>
                    <a:pt x="97429" y="7007"/>
                  </a:lnTo>
                  <a:lnTo>
                    <a:pt x="118587" y="17945"/>
                  </a:lnTo>
                  <a:lnTo>
                    <a:pt x="125016" y="23766"/>
                  </a:lnTo>
                  <a:lnTo>
                    <a:pt x="134223" y="43297"/>
                  </a:lnTo>
                  <a:lnTo>
                    <a:pt x="133861" y="48658"/>
                  </a:lnTo>
                  <a:lnTo>
                    <a:pt x="124862" y="64691"/>
                  </a:lnTo>
                  <a:lnTo>
                    <a:pt x="114479" y="76166"/>
                  </a:lnTo>
                  <a:lnTo>
                    <a:pt x="70481" y="101009"/>
                  </a:lnTo>
                  <a:lnTo>
                    <a:pt x="29940" y="112790"/>
                  </a:lnTo>
                  <a:lnTo>
                    <a:pt x="14074" y="11593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 name="SMARTInkShape-229"/>
            <p:cNvSpPr/>
            <p:nvPr/>
          </p:nvSpPr>
          <p:spPr>
            <a:xfrm>
              <a:off x="1526977" y="3402211"/>
              <a:ext cx="71437" cy="347977"/>
            </a:xfrm>
            <a:custGeom>
              <a:avLst/>
              <a:gdLst/>
              <a:ahLst/>
              <a:cxnLst/>
              <a:rect l="0" t="0" r="0" b="0"/>
              <a:pathLst>
                <a:path w="71437" h="347977">
                  <a:moveTo>
                    <a:pt x="0" y="0"/>
                  </a:moveTo>
                  <a:lnTo>
                    <a:pt x="992" y="31800"/>
                  </a:lnTo>
                  <a:lnTo>
                    <a:pt x="7067" y="59272"/>
                  </a:lnTo>
                  <a:lnTo>
                    <a:pt x="13302" y="97587"/>
                  </a:lnTo>
                  <a:lnTo>
                    <a:pt x="24088" y="140948"/>
                  </a:lnTo>
                  <a:lnTo>
                    <a:pt x="32823" y="175928"/>
                  </a:lnTo>
                  <a:lnTo>
                    <a:pt x="41696" y="210436"/>
                  </a:lnTo>
                  <a:lnTo>
                    <a:pt x="50937" y="249265"/>
                  </a:lnTo>
                  <a:lnTo>
                    <a:pt x="60359" y="293587"/>
                  </a:lnTo>
                  <a:lnTo>
                    <a:pt x="69782" y="322145"/>
                  </a:lnTo>
                  <a:lnTo>
                    <a:pt x="71424" y="347976"/>
                  </a:lnTo>
                  <a:lnTo>
                    <a:pt x="71436" y="335804"/>
                  </a:lnTo>
                  <a:lnTo>
                    <a:pt x="68791" y="330155"/>
                  </a:lnTo>
                  <a:lnTo>
                    <a:pt x="62507" y="32146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0" name="SMARTInkShape-230"/>
            <p:cNvSpPr/>
            <p:nvPr/>
          </p:nvSpPr>
          <p:spPr>
            <a:xfrm>
              <a:off x="1294805" y="3438144"/>
              <a:ext cx="214313" cy="187141"/>
            </a:xfrm>
            <a:custGeom>
              <a:avLst/>
              <a:gdLst/>
              <a:ahLst/>
              <a:cxnLst/>
              <a:rect l="0" t="0" r="0" b="0"/>
              <a:pathLst>
                <a:path w="214313" h="187141">
                  <a:moveTo>
                    <a:pt x="0" y="26575"/>
                  </a:moveTo>
                  <a:lnTo>
                    <a:pt x="992" y="57619"/>
                  </a:lnTo>
                  <a:lnTo>
                    <a:pt x="9094" y="99301"/>
                  </a:lnTo>
                  <a:lnTo>
                    <a:pt x="16509" y="138090"/>
                  </a:lnTo>
                  <a:lnTo>
                    <a:pt x="26874" y="174134"/>
                  </a:lnTo>
                  <a:lnTo>
                    <a:pt x="35599" y="187140"/>
                  </a:lnTo>
                  <a:lnTo>
                    <a:pt x="34724" y="146175"/>
                  </a:lnTo>
                  <a:lnTo>
                    <a:pt x="28650" y="107930"/>
                  </a:lnTo>
                  <a:lnTo>
                    <a:pt x="29986" y="80446"/>
                  </a:lnTo>
                  <a:lnTo>
                    <a:pt x="37861" y="36314"/>
                  </a:lnTo>
                  <a:lnTo>
                    <a:pt x="45283" y="20531"/>
                  </a:lnTo>
                  <a:lnTo>
                    <a:pt x="50883" y="13967"/>
                  </a:lnTo>
                  <a:lnTo>
                    <a:pt x="60781" y="9407"/>
                  </a:lnTo>
                  <a:lnTo>
                    <a:pt x="66736" y="8920"/>
                  </a:lnTo>
                  <a:lnTo>
                    <a:pt x="71994" y="11452"/>
                  </a:lnTo>
                  <a:lnTo>
                    <a:pt x="74785" y="13517"/>
                  </a:lnTo>
                  <a:lnTo>
                    <a:pt x="83453" y="25903"/>
                  </a:lnTo>
                  <a:lnTo>
                    <a:pt x="94279" y="54003"/>
                  </a:lnTo>
                  <a:lnTo>
                    <a:pt x="97880" y="97991"/>
                  </a:lnTo>
                  <a:lnTo>
                    <a:pt x="98206" y="139839"/>
                  </a:lnTo>
                  <a:lnTo>
                    <a:pt x="98226" y="160351"/>
                  </a:lnTo>
                  <a:lnTo>
                    <a:pt x="99218" y="135192"/>
                  </a:lnTo>
                  <a:lnTo>
                    <a:pt x="105915" y="97029"/>
                  </a:lnTo>
                  <a:lnTo>
                    <a:pt x="114060" y="53234"/>
                  </a:lnTo>
                  <a:lnTo>
                    <a:pt x="118131" y="29182"/>
                  </a:lnTo>
                  <a:lnTo>
                    <a:pt x="125621" y="12134"/>
                  </a:lnTo>
                  <a:lnTo>
                    <a:pt x="131238" y="5274"/>
                  </a:lnTo>
                  <a:lnTo>
                    <a:pt x="137041" y="2225"/>
                  </a:lnTo>
                  <a:lnTo>
                    <a:pt x="151820" y="107"/>
                  </a:lnTo>
                  <a:lnTo>
                    <a:pt x="154791" y="0"/>
                  </a:lnTo>
                  <a:lnTo>
                    <a:pt x="160739" y="2527"/>
                  </a:lnTo>
                  <a:lnTo>
                    <a:pt x="163714" y="4590"/>
                  </a:lnTo>
                  <a:lnTo>
                    <a:pt x="165697" y="7949"/>
                  </a:lnTo>
                  <a:lnTo>
                    <a:pt x="176499" y="47384"/>
                  </a:lnTo>
                  <a:lnTo>
                    <a:pt x="180619" y="69451"/>
                  </a:lnTo>
                  <a:lnTo>
                    <a:pt x="185478" y="88558"/>
                  </a:lnTo>
                  <a:lnTo>
                    <a:pt x="189989" y="124756"/>
                  </a:lnTo>
                  <a:lnTo>
                    <a:pt x="198531" y="150802"/>
                  </a:lnTo>
                  <a:lnTo>
                    <a:pt x="205264" y="160351"/>
                  </a:lnTo>
                  <a:lnTo>
                    <a:pt x="214312" y="1515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1" name="SMARTInkShape-231"/>
            <p:cNvSpPr/>
            <p:nvPr/>
          </p:nvSpPr>
          <p:spPr>
            <a:xfrm>
              <a:off x="1125141" y="3455789"/>
              <a:ext cx="80368" cy="187246"/>
            </a:xfrm>
            <a:custGeom>
              <a:avLst/>
              <a:gdLst/>
              <a:ahLst/>
              <a:cxnLst/>
              <a:rect l="0" t="0" r="0" b="0"/>
              <a:pathLst>
                <a:path w="80368" h="187246">
                  <a:moveTo>
                    <a:pt x="0" y="0"/>
                  </a:moveTo>
                  <a:lnTo>
                    <a:pt x="0" y="42241"/>
                  </a:lnTo>
                  <a:lnTo>
                    <a:pt x="7688" y="85129"/>
                  </a:lnTo>
                  <a:lnTo>
                    <a:pt x="16509" y="129623"/>
                  </a:lnTo>
                  <a:lnTo>
                    <a:pt x="22199" y="148429"/>
                  </a:lnTo>
                  <a:lnTo>
                    <a:pt x="42920" y="184353"/>
                  </a:lnTo>
                  <a:lnTo>
                    <a:pt x="44488" y="185410"/>
                  </a:lnTo>
                  <a:lnTo>
                    <a:pt x="51436" y="186897"/>
                  </a:lnTo>
                  <a:lnTo>
                    <a:pt x="56925" y="187245"/>
                  </a:lnTo>
                  <a:lnTo>
                    <a:pt x="58786" y="186346"/>
                  </a:lnTo>
                  <a:lnTo>
                    <a:pt x="60026" y="184754"/>
                  </a:lnTo>
                  <a:lnTo>
                    <a:pt x="62397" y="180339"/>
                  </a:lnTo>
                  <a:lnTo>
                    <a:pt x="66758" y="175070"/>
                  </a:lnTo>
                  <a:lnTo>
                    <a:pt x="69357" y="166775"/>
                  </a:lnTo>
                  <a:lnTo>
                    <a:pt x="73467" y="150949"/>
                  </a:lnTo>
                  <a:lnTo>
                    <a:pt x="78322" y="133692"/>
                  </a:lnTo>
                  <a:lnTo>
                    <a:pt x="80247" y="92259"/>
                  </a:lnTo>
                  <a:lnTo>
                    <a:pt x="80360" y="51593"/>
                  </a:lnTo>
                  <a:lnTo>
                    <a:pt x="80367"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2" name="SMARTInkShape-232"/>
            <p:cNvSpPr/>
            <p:nvPr/>
          </p:nvSpPr>
          <p:spPr>
            <a:xfrm>
              <a:off x="1000125" y="3384352"/>
              <a:ext cx="44649" cy="293279"/>
            </a:xfrm>
            <a:custGeom>
              <a:avLst/>
              <a:gdLst/>
              <a:ahLst/>
              <a:cxnLst/>
              <a:rect l="0" t="0" r="0" b="0"/>
              <a:pathLst>
                <a:path w="44649" h="293279">
                  <a:moveTo>
                    <a:pt x="0" y="0"/>
                  </a:moveTo>
                  <a:lnTo>
                    <a:pt x="0" y="20117"/>
                  </a:lnTo>
                  <a:lnTo>
                    <a:pt x="7688" y="55801"/>
                  </a:lnTo>
                  <a:lnTo>
                    <a:pt x="14821" y="95872"/>
                  </a:lnTo>
                  <a:lnTo>
                    <a:pt x="19905" y="133480"/>
                  </a:lnTo>
                  <a:lnTo>
                    <a:pt x="30170" y="169572"/>
                  </a:lnTo>
                  <a:lnTo>
                    <a:pt x="35615" y="205364"/>
                  </a:lnTo>
                  <a:lnTo>
                    <a:pt x="43263" y="245288"/>
                  </a:lnTo>
                  <a:lnTo>
                    <a:pt x="44644" y="287585"/>
                  </a:lnTo>
                  <a:lnTo>
                    <a:pt x="44647" y="293278"/>
                  </a:lnTo>
                  <a:lnTo>
                    <a:pt x="44648" y="285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51" name="SMARTInkShape-Group81"/>
          <p:cNvGrpSpPr/>
          <p:nvPr/>
        </p:nvGrpSpPr>
        <p:grpSpPr>
          <a:xfrm>
            <a:off x="839391" y="2759475"/>
            <a:ext cx="1151930" cy="544510"/>
            <a:chOff x="839391" y="2759475"/>
            <a:chExt cx="1151930" cy="544510"/>
          </a:xfrm>
        </p:grpSpPr>
        <p:sp>
          <p:nvSpPr>
            <p:cNvPr id="344" name="SMARTInkShape-233"/>
            <p:cNvSpPr/>
            <p:nvPr/>
          </p:nvSpPr>
          <p:spPr>
            <a:xfrm>
              <a:off x="1857375" y="2848570"/>
              <a:ext cx="133946" cy="187365"/>
            </a:xfrm>
            <a:custGeom>
              <a:avLst/>
              <a:gdLst/>
              <a:ahLst/>
              <a:cxnLst/>
              <a:rect l="0" t="0" r="0" b="0"/>
              <a:pathLst>
                <a:path w="133946" h="187365">
                  <a:moveTo>
                    <a:pt x="0" y="0"/>
                  </a:moveTo>
                  <a:lnTo>
                    <a:pt x="0" y="42317"/>
                  </a:lnTo>
                  <a:lnTo>
                    <a:pt x="2646" y="74168"/>
                  </a:lnTo>
                  <a:lnTo>
                    <a:pt x="15231" y="115454"/>
                  </a:lnTo>
                  <a:lnTo>
                    <a:pt x="33093" y="157877"/>
                  </a:lnTo>
                  <a:lnTo>
                    <a:pt x="35544" y="165418"/>
                  </a:lnTo>
                  <a:lnTo>
                    <a:pt x="42556" y="178343"/>
                  </a:lnTo>
                  <a:lnTo>
                    <a:pt x="43254" y="181403"/>
                  </a:lnTo>
                  <a:lnTo>
                    <a:pt x="44711" y="183443"/>
                  </a:lnTo>
                  <a:lnTo>
                    <a:pt x="46674" y="184804"/>
                  </a:lnTo>
                  <a:lnTo>
                    <a:pt x="52214" y="186987"/>
                  </a:lnTo>
                  <a:lnTo>
                    <a:pt x="51677" y="187166"/>
                  </a:lnTo>
                  <a:lnTo>
                    <a:pt x="48434" y="187364"/>
                  </a:lnTo>
                  <a:lnTo>
                    <a:pt x="47172" y="186425"/>
                  </a:lnTo>
                  <a:lnTo>
                    <a:pt x="45770" y="182736"/>
                  </a:lnTo>
                  <a:lnTo>
                    <a:pt x="44692" y="142572"/>
                  </a:lnTo>
                  <a:lnTo>
                    <a:pt x="44652" y="100062"/>
                  </a:lnTo>
                  <a:lnTo>
                    <a:pt x="45642" y="87136"/>
                  </a:lnTo>
                  <a:lnTo>
                    <a:pt x="57078" y="56662"/>
                  </a:lnTo>
                  <a:lnTo>
                    <a:pt x="65639" y="43468"/>
                  </a:lnTo>
                  <a:lnTo>
                    <a:pt x="105580" y="14930"/>
                  </a:lnTo>
                  <a:lnTo>
                    <a:pt x="13394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5" name="SMARTInkShape-234"/>
            <p:cNvSpPr/>
            <p:nvPr/>
          </p:nvSpPr>
          <p:spPr>
            <a:xfrm>
              <a:off x="1678781" y="2841440"/>
              <a:ext cx="116087" cy="185188"/>
            </a:xfrm>
            <a:custGeom>
              <a:avLst/>
              <a:gdLst/>
              <a:ahLst/>
              <a:cxnLst/>
              <a:rect l="0" t="0" r="0" b="0"/>
              <a:pathLst>
                <a:path w="116087" h="185188">
                  <a:moveTo>
                    <a:pt x="0" y="105357"/>
                  </a:moveTo>
                  <a:lnTo>
                    <a:pt x="0" y="110097"/>
                  </a:lnTo>
                  <a:lnTo>
                    <a:pt x="992" y="111494"/>
                  </a:lnTo>
                  <a:lnTo>
                    <a:pt x="2646" y="112425"/>
                  </a:lnTo>
                  <a:lnTo>
                    <a:pt x="7689" y="113919"/>
                  </a:lnTo>
                  <a:lnTo>
                    <a:pt x="18043" y="114178"/>
                  </a:lnTo>
                  <a:lnTo>
                    <a:pt x="25548" y="111592"/>
                  </a:lnTo>
                  <a:lnTo>
                    <a:pt x="28938" y="109514"/>
                  </a:lnTo>
                  <a:lnTo>
                    <a:pt x="51608" y="103259"/>
                  </a:lnTo>
                  <a:lnTo>
                    <a:pt x="91553" y="72368"/>
                  </a:lnTo>
                  <a:lnTo>
                    <a:pt x="102092" y="57769"/>
                  </a:lnTo>
                  <a:lnTo>
                    <a:pt x="111230" y="35529"/>
                  </a:lnTo>
                  <a:lnTo>
                    <a:pt x="111857" y="31024"/>
                  </a:lnTo>
                  <a:lnTo>
                    <a:pt x="109907" y="23372"/>
                  </a:lnTo>
                  <a:lnTo>
                    <a:pt x="100451" y="7309"/>
                  </a:lnTo>
                  <a:lnTo>
                    <a:pt x="99710" y="4273"/>
                  </a:lnTo>
                  <a:lnTo>
                    <a:pt x="97231" y="2249"/>
                  </a:lnTo>
                  <a:lnTo>
                    <a:pt x="89185" y="0"/>
                  </a:lnTo>
                  <a:lnTo>
                    <a:pt x="85254" y="392"/>
                  </a:lnTo>
                  <a:lnTo>
                    <a:pt x="68713" y="6047"/>
                  </a:lnTo>
                  <a:lnTo>
                    <a:pt x="62620" y="11940"/>
                  </a:lnTo>
                  <a:lnTo>
                    <a:pt x="38700" y="54943"/>
                  </a:lnTo>
                  <a:lnTo>
                    <a:pt x="21829" y="96628"/>
                  </a:lnTo>
                  <a:lnTo>
                    <a:pt x="18382" y="128804"/>
                  </a:lnTo>
                  <a:lnTo>
                    <a:pt x="22755" y="146920"/>
                  </a:lnTo>
                  <a:lnTo>
                    <a:pt x="30334" y="160116"/>
                  </a:lnTo>
                  <a:lnTo>
                    <a:pt x="38864" y="170309"/>
                  </a:lnTo>
                  <a:lnTo>
                    <a:pt x="52415" y="179613"/>
                  </a:lnTo>
                  <a:lnTo>
                    <a:pt x="64258" y="183913"/>
                  </a:lnTo>
                  <a:lnTo>
                    <a:pt x="78791" y="185187"/>
                  </a:lnTo>
                  <a:lnTo>
                    <a:pt x="95665" y="180825"/>
                  </a:lnTo>
                  <a:lnTo>
                    <a:pt x="99496" y="178489"/>
                  </a:lnTo>
                  <a:lnTo>
                    <a:pt x="105879" y="171454"/>
                  </a:lnTo>
                  <a:lnTo>
                    <a:pt x="116086" y="16786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6" name="SMARTInkShape-235"/>
            <p:cNvSpPr/>
            <p:nvPr/>
          </p:nvSpPr>
          <p:spPr>
            <a:xfrm>
              <a:off x="1509653" y="2759475"/>
              <a:ext cx="142340" cy="294479"/>
            </a:xfrm>
            <a:custGeom>
              <a:avLst/>
              <a:gdLst/>
              <a:ahLst/>
              <a:cxnLst/>
              <a:rect l="0" t="0" r="0" b="0"/>
              <a:pathLst>
                <a:path w="142340" h="294479">
                  <a:moveTo>
                    <a:pt x="124480" y="142673"/>
                  </a:moveTo>
                  <a:lnTo>
                    <a:pt x="119739" y="142673"/>
                  </a:lnTo>
                  <a:lnTo>
                    <a:pt x="114766" y="140028"/>
                  </a:lnTo>
                  <a:lnTo>
                    <a:pt x="108229" y="134985"/>
                  </a:lnTo>
                  <a:lnTo>
                    <a:pt x="102357" y="134112"/>
                  </a:lnTo>
                  <a:lnTo>
                    <a:pt x="61690" y="133758"/>
                  </a:lnTo>
                  <a:lnTo>
                    <a:pt x="55831" y="133753"/>
                  </a:lnTo>
                  <a:lnTo>
                    <a:pt x="44029" y="139040"/>
                  </a:lnTo>
                  <a:lnTo>
                    <a:pt x="25024" y="153862"/>
                  </a:lnTo>
                  <a:lnTo>
                    <a:pt x="5571" y="192493"/>
                  </a:lnTo>
                  <a:lnTo>
                    <a:pt x="670" y="215941"/>
                  </a:lnTo>
                  <a:lnTo>
                    <a:pt x="0" y="224185"/>
                  </a:lnTo>
                  <a:lnTo>
                    <a:pt x="4364" y="239144"/>
                  </a:lnTo>
                  <a:lnTo>
                    <a:pt x="11940" y="251404"/>
                  </a:lnTo>
                  <a:lnTo>
                    <a:pt x="17577" y="255490"/>
                  </a:lnTo>
                  <a:lnTo>
                    <a:pt x="24381" y="257307"/>
                  </a:lnTo>
                  <a:lnTo>
                    <a:pt x="34020" y="258113"/>
                  </a:lnTo>
                  <a:lnTo>
                    <a:pt x="42273" y="255826"/>
                  </a:lnTo>
                  <a:lnTo>
                    <a:pt x="55656" y="246274"/>
                  </a:lnTo>
                  <a:lnTo>
                    <a:pt x="64841" y="233011"/>
                  </a:lnTo>
                  <a:lnTo>
                    <a:pt x="79817" y="195213"/>
                  </a:lnTo>
                  <a:lnTo>
                    <a:pt x="93720" y="151466"/>
                  </a:lnTo>
                  <a:lnTo>
                    <a:pt x="97168" y="106937"/>
                  </a:lnTo>
                  <a:lnTo>
                    <a:pt x="102732" y="72225"/>
                  </a:lnTo>
                  <a:lnTo>
                    <a:pt x="98264" y="32889"/>
                  </a:lnTo>
                  <a:lnTo>
                    <a:pt x="96868" y="15777"/>
                  </a:lnTo>
                  <a:lnTo>
                    <a:pt x="88872" y="0"/>
                  </a:lnTo>
                  <a:lnTo>
                    <a:pt x="88764" y="41785"/>
                  </a:lnTo>
                  <a:lnTo>
                    <a:pt x="91407" y="80991"/>
                  </a:lnTo>
                  <a:lnTo>
                    <a:pt x="103000" y="124923"/>
                  </a:lnTo>
                  <a:lnTo>
                    <a:pt x="108551" y="163200"/>
                  </a:lnTo>
                  <a:lnTo>
                    <a:pt x="115621" y="207149"/>
                  </a:lnTo>
                  <a:lnTo>
                    <a:pt x="123117" y="245348"/>
                  </a:lnTo>
                  <a:lnTo>
                    <a:pt x="133494" y="281308"/>
                  </a:lnTo>
                  <a:lnTo>
                    <a:pt x="142339" y="2944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7" name="SMARTInkShape-236"/>
            <p:cNvSpPr/>
            <p:nvPr/>
          </p:nvSpPr>
          <p:spPr>
            <a:xfrm>
              <a:off x="1232297" y="2870571"/>
              <a:ext cx="231955" cy="178312"/>
            </a:xfrm>
            <a:custGeom>
              <a:avLst/>
              <a:gdLst/>
              <a:ahLst/>
              <a:cxnLst/>
              <a:rect l="0" t="0" r="0" b="0"/>
              <a:pathLst>
                <a:path w="231955" h="178312">
                  <a:moveTo>
                    <a:pt x="0" y="13718"/>
                  </a:moveTo>
                  <a:lnTo>
                    <a:pt x="992" y="45927"/>
                  </a:lnTo>
                  <a:lnTo>
                    <a:pt x="8102" y="88424"/>
                  </a:lnTo>
                  <a:lnTo>
                    <a:pt x="11412" y="118874"/>
                  </a:lnTo>
                  <a:lnTo>
                    <a:pt x="21326" y="144292"/>
                  </a:lnTo>
                  <a:lnTo>
                    <a:pt x="29653" y="153772"/>
                  </a:lnTo>
                  <a:lnTo>
                    <a:pt x="56200" y="177264"/>
                  </a:lnTo>
                  <a:lnTo>
                    <a:pt x="60287" y="178311"/>
                  </a:lnTo>
                  <a:lnTo>
                    <a:pt x="82071" y="175156"/>
                  </a:lnTo>
                  <a:lnTo>
                    <a:pt x="88731" y="172119"/>
                  </a:lnTo>
                  <a:lnTo>
                    <a:pt x="91896" y="169921"/>
                  </a:lnTo>
                  <a:lnTo>
                    <a:pt x="94006" y="166470"/>
                  </a:lnTo>
                  <a:lnTo>
                    <a:pt x="105047" y="126865"/>
                  </a:lnTo>
                  <a:lnTo>
                    <a:pt x="109617" y="83036"/>
                  </a:lnTo>
                  <a:lnTo>
                    <a:pt x="112218" y="68339"/>
                  </a:lnTo>
                  <a:lnTo>
                    <a:pt x="107179" y="24436"/>
                  </a:lnTo>
                  <a:lnTo>
                    <a:pt x="107163" y="27918"/>
                  </a:lnTo>
                  <a:lnTo>
                    <a:pt x="109805" y="32597"/>
                  </a:lnTo>
                  <a:lnTo>
                    <a:pt x="113294" y="37984"/>
                  </a:lnTo>
                  <a:lnTo>
                    <a:pt x="131244" y="80555"/>
                  </a:lnTo>
                  <a:lnTo>
                    <a:pt x="148852" y="123055"/>
                  </a:lnTo>
                  <a:lnTo>
                    <a:pt x="163714" y="148771"/>
                  </a:lnTo>
                  <a:lnTo>
                    <a:pt x="177382" y="159016"/>
                  </a:lnTo>
                  <a:lnTo>
                    <a:pt x="189259" y="163595"/>
                  </a:lnTo>
                  <a:lnTo>
                    <a:pt x="208250" y="165354"/>
                  </a:lnTo>
                  <a:lnTo>
                    <a:pt x="210271" y="164418"/>
                  </a:lnTo>
                  <a:lnTo>
                    <a:pt x="211618" y="162802"/>
                  </a:lnTo>
                  <a:lnTo>
                    <a:pt x="229688" y="120571"/>
                  </a:lnTo>
                  <a:lnTo>
                    <a:pt x="231954" y="82483"/>
                  </a:lnTo>
                  <a:lnTo>
                    <a:pt x="231151" y="53421"/>
                  </a:lnTo>
                  <a:lnTo>
                    <a:pt x="223075" y="26627"/>
                  </a:lnTo>
                  <a:lnTo>
                    <a:pt x="216337" y="13916"/>
                  </a:lnTo>
                  <a:lnTo>
                    <a:pt x="214391" y="0"/>
                  </a:lnTo>
                  <a:lnTo>
                    <a:pt x="214312" y="47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8" name="SMARTInkShape-237"/>
            <p:cNvSpPr/>
            <p:nvPr/>
          </p:nvSpPr>
          <p:spPr>
            <a:xfrm>
              <a:off x="1053881" y="2911211"/>
              <a:ext cx="133232" cy="132263"/>
            </a:xfrm>
            <a:custGeom>
              <a:avLst/>
              <a:gdLst/>
              <a:ahLst/>
              <a:cxnLst/>
              <a:rect l="0" t="0" r="0" b="0"/>
              <a:pathLst>
                <a:path w="133232" h="132263">
                  <a:moveTo>
                    <a:pt x="17682" y="17727"/>
                  </a:moveTo>
                  <a:lnTo>
                    <a:pt x="2860" y="49354"/>
                  </a:lnTo>
                  <a:lnTo>
                    <a:pt x="0" y="89273"/>
                  </a:lnTo>
                  <a:lnTo>
                    <a:pt x="893" y="101119"/>
                  </a:lnTo>
                  <a:lnTo>
                    <a:pt x="4598" y="112998"/>
                  </a:lnTo>
                  <a:lnTo>
                    <a:pt x="6975" y="116960"/>
                  </a:lnTo>
                  <a:lnTo>
                    <a:pt x="12261" y="121361"/>
                  </a:lnTo>
                  <a:lnTo>
                    <a:pt x="29877" y="130324"/>
                  </a:lnTo>
                  <a:lnTo>
                    <a:pt x="37323" y="132262"/>
                  </a:lnTo>
                  <a:lnTo>
                    <a:pt x="56574" y="128613"/>
                  </a:lnTo>
                  <a:lnTo>
                    <a:pt x="94828" y="112781"/>
                  </a:lnTo>
                  <a:lnTo>
                    <a:pt x="104224" y="104291"/>
                  </a:lnTo>
                  <a:lnTo>
                    <a:pt x="127653" y="65191"/>
                  </a:lnTo>
                  <a:lnTo>
                    <a:pt x="132560" y="42499"/>
                  </a:lnTo>
                  <a:lnTo>
                    <a:pt x="133231" y="34359"/>
                  </a:lnTo>
                  <a:lnTo>
                    <a:pt x="128237" y="24788"/>
                  </a:lnTo>
                  <a:lnTo>
                    <a:pt x="120395" y="15904"/>
                  </a:lnTo>
                  <a:lnTo>
                    <a:pt x="99460" y="4992"/>
                  </a:lnTo>
                  <a:lnTo>
                    <a:pt x="76904" y="879"/>
                  </a:lnTo>
                  <a:lnTo>
                    <a:pt x="47406" y="0"/>
                  </a:lnTo>
                  <a:lnTo>
                    <a:pt x="38169" y="2572"/>
                  </a:lnTo>
                  <a:lnTo>
                    <a:pt x="26611" y="87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9" name="SMARTInkShape-238"/>
            <p:cNvSpPr/>
            <p:nvPr/>
          </p:nvSpPr>
          <p:spPr>
            <a:xfrm>
              <a:off x="839391" y="2867330"/>
              <a:ext cx="178022" cy="177694"/>
            </a:xfrm>
            <a:custGeom>
              <a:avLst/>
              <a:gdLst/>
              <a:ahLst/>
              <a:cxnLst/>
              <a:rect l="0" t="0" r="0" b="0"/>
              <a:pathLst>
                <a:path w="178022" h="177694">
                  <a:moveTo>
                    <a:pt x="0" y="97326"/>
                  </a:moveTo>
                  <a:lnTo>
                    <a:pt x="0" y="59491"/>
                  </a:lnTo>
                  <a:lnTo>
                    <a:pt x="5291" y="50414"/>
                  </a:lnTo>
                  <a:lnTo>
                    <a:pt x="24325" y="29743"/>
                  </a:lnTo>
                  <a:lnTo>
                    <a:pt x="63990" y="5938"/>
                  </a:lnTo>
                  <a:lnTo>
                    <a:pt x="107351" y="0"/>
                  </a:lnTo>
                  <a:lnTo>
                    <a:pt x="129262" y="4107"/>
                  </a:lnTo>
                  <a:lnTo>
                    <a:pt x="148322" y="11608"/>
                  </a:lnTo>
                  <a:lnTo>
                    <a:pt x="157863" y="19872"/>
                  </a:lnTo>
                  <a:lnTo>
                    <a:pt x="172073" y="41347"/>
                  </a:lnTo>
                  <a:lnTo>
                    <a:pt x="176662" y="58801"/>
                  </a:lnTo>
                  <a:lnTo>
                    <a:pt x="178021" y="76541"/>
                  </a:lnTo>
                  <a:lnTo>
                    <a:pt x="173047" y="88419"/>
                  </a:lnTo>
                  <a:lnTo>
                    <a:pt x="153685" y="112214"/>
                  </a:lnTo>
                  <a:lnTo>
                    <a:pt x="114226" y="140240"/>
                  </a:lnTo>
                  <a:lnTo>
                    <a:pt x="71192" y="159214"/>
                  </a:lnTo>
                  <a:lnTo>
                    <a:pt x="27551" y="174993"/>
                  </a:lnTo>
                  <a:lnTo>
                    <a:pt x="0" y="17769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0" name="SMARTInkShape-239"/>
            <p:cNvSpPr/>
            <p:nvPr/>
          </p:nvSpPr>
          <p:spPr>
            <a:xfrm>
              <a:off x="852105" y="2973586"/>
              <a:ext cx="40865" cy="330399"/>
            </a:xfrm>
            <a:custGeom>
              <a:avLst/>
              <a:gdLst/>
              <a:ahLst/>
              <a:cxnLst/>
              <a:rect l="0" t="0" r="0" b="0"/>
              <a:pathLst>
                <a:path w="40865" h="330399">
                  <a:moveTo>
                    <a:pt x="5145" y="0"/>
                  </a:moveTo>
                  <a:lnTo>
                    <a:pt x="4153" y="34002"/>
                  </a:lnTo>
                  <a:lnTo>
                    <a:pt x="0" y="56708"/>
                  </a:lnTo>
                  <a:lnTo>
                    <a:pt x="3835" y="99433"/>
                  </a:lnTo>
                  <a:lnTo>
                    <a:pt x="9627" y="141349"/>
                  </a:lnTo>
                  <a:lnTo>
                    <a:pt x="14188" y="179285"/>
                  </a:lnTo>
                  <a:lnTo>
                    <a:pt x="23615" y="221321"/>
                  </a:lnTo>
                  <a:lnTo>
                    <a:pt x="30291" y="258581"/>
                  </a:lnTo>
                  <a:lnTo>
                    <a:pt x="39478" y="300077"/>
                  </a:lnTo>
                  <a:lnTo>
                    <a:pt x="40864" y="3303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58" name="SMARTInkShape-Group82"/>
          <p:cNvGrpSpPr/>
          <p:nvPr/>
        </p:nvGrpSpPr>
        <p:grpSpPr>
          <a:xfrm>
            <a:off x="839391" y="2250281"/>
            <a:ext cx="901899" cy="379567"/>
            <a:chOff x="839391" y="2250281"/>
            <a:chExt cx="901899" cy="379567"/>
          </a:xfrm>
        </p:grpSpPr>
        <p:sp>
          <p:nvSpPr>
            <p:cNvPr id="352" name="SMARTInkShape-240"/>
            <p:cNvSpPr/>
            <p:nvPr/>
          </p:nvSpPr>
          <p:spPr>
            <a:xfrm>
              <a:off x="1553766" y="2357628"/>
              <a:ext cx="187524" cy="203751"/>
            </a:xfrm>
            <a:custGeom>
              <a:avLst/>
              <a:gdLst/>
              <a:ahLst/>
              <a:cxnLst/>
              <a:rect l="0" t="0" r="0" b="0"/>
              <a:pathLst>
                <a:path w="187524" h="203751">
                  <a:moveTo>
                    <a:pt x="0" y="89106"/>
                  </a:moveTo>
                  <a:lnTo>
                    <a:pt x="0" y="93847"/>
                  </a:lnTo>
                  <a:lnTo>
                    <a:pt x="992" y="95243"/>
                  </a:lnTo>
                  <a:lnTo>
                    <a:pt x="2645" y="96174"/>
                  </a:lnTo>
                  <a:lnTo>
                    <a:pt x="9094" y="97791"/>
                  </a:lnTo>
                  <a:lnTo>
                    <a:pt x="21249" y="98004"/>
                  </a:lnTo>
                  <a:lnTo>
                    <a:pt x="60938" y="84733"/>
                  </a:lnTo>
                  <a:lnTo>
                    <a:pt x="69417" y="76910"/>
                  </a:lnTo>
                  <a:lnTo>
                    <a:pt x="101168" y="33891"/>
                  </a:lnTo>
                  <a:lnTo>
                    <a:pt x="104494" y="24548"/>
                  </a:lnTo>
                  <a:lnTo>
                    <a:pt x="106630" y="7121"/>
                  </a:lnTo>
                  <a:lnTo>
                    <a:pt x="105813" y="4684"/>
                  </a:lnTo>
                  <a:lnTo>
                    <a:pt x="104276" y="3059"/>
                  </a:lnTo>
                  <a:lnTo>
                    <a:pt x="99923" y="1254"/>
                  </a:lnTo>
                  <a:lnTo>
                    <a:pt x="86152" y="0"/>
                  </a:lnTo>
                  <a:lnTo>
                    <a:pt x="80292" y="2540"/>
                  </a:lnTo>
                  <a:lnTo>
                    <a:pt x="59337" y="16044"/>
                  </a:lnTo>
                  <a:lnTo>
                    <a:pt x="38939" y="47814"/>
                  </a:lnTo>
                  <a:lnTo>
                    <a:pt x="21849" y="89323"/>
                  </a:lnTo>
                  <a:lnTo>
                    <a:pt x="19632" y="102763"/>
                  </a:lnTo>
                  <a:lnTo>
                    <a:pt x="21293" y="115351"/>
                  </a:lnTo>
                  <a:lnTo>
                    <a:pt x="31207" y="157535"/>
                  </a:lnTo>
                  <a:lnTo>
                    <a:pt x="43863" y="175417"/>
                  </a:lnTo>
                  <a:lnTo>
                    <a:pt x="60180" y="188543"/>
                  </a:lnTo>
                  <a:lnTo>
                    <a:pt x="92359" y="200326"/>
                  </a:lnTo>
                  <a:lnTo>
                    <a:pt x="107512" y="203750"/>
                  </a:lnTo>
                  <a:lnTo>
                    <a:pt x="117567" y="201905"/>
                  </a:lnTo>
                  <a:lnTo>
                    <a:pt x="145054" y="189877"/>
                  </a:lnTo>
                  <a:lnTo>
                    <a:pt x="172493" y="166480"/>
                  </a:lnTo>
                  <a:lnTo>
                    <a:pt x="175882" y="160536"/>
                  </a:lnTo>
                  <a:lnTo>
                    <a:pt x="178381" y="154588"/>
                  </a:lnTo>
                  <a:lnTo>
                    <a:pt x="187523" y="1426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3" name="SMARTInkShape-241"/>
            <p:cNvSpPr/>
            <p:nvPr/>
          </p:nvSpPr>
          <p:spPr>
            <a:xfrm>
              <a:off x="1384102" y="2384227"/>
              <a:ext cx="187524" cy="35719"/>
            </a:xfrm>
            <a:custGeom>
              <a:avLst/>
              <a:gdLst/>
              <a:ahLst/>
              <a:cxnLst/>
              <a:rect l="0" t="0" r="0" b="0"/>
              <a:pathLst>
                <a:path w="187524" h="35719">
                  <a:moveTo>
                    <a:pt x="0" y="35718"/>
                  </a:moveTo>
                  <a:lnTo>
                    <a:pt x="0" y="27156"/>
                  </a:lnTo>
                  <a:lnTo>
                    <a:pt x="14258" y="25869"/>
                  </a:lnTo>
                  <a:lnTo>
                    <a:pt x="38829" y="19735"/>
                  </a:lnTo>
                  <a:lnTo>
                    <a:pt x="82502" y="15378"/>
                  </a:lnTo>
                  <a:lnTo>
                    <a:pt x="125296" y="8786"/>
                  </a:lnTo>
                  <a:lnTo>
                    <a:pt x="164960" y="1353"/>
                  </a:lnTo>
                  <a:lnTo>
                    <a:pt x="18752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4" name="SMARTInkShape-242"/>
            <p:cNvSpPr/>
            <p:nvPr/>
          </p:nvSpPr>
          <p:spPr>
            <a:xfrm>
              <a:off x="1446609" y="2250281"/>
              <a:ext cx="26790" cy="312540"/>
            </a:xfrm>
            <a:custGeom>
              <a:avLst/>
              <a:gdLst/>
              <a:ahLst/>
              <a:cxnLst/>
              <a:rect l="0" t="0" r="0" b="0"/>
              <a:pathLst>
                <a:path w="26790" h="312540">
                  <a:moveTo>
                    <a:pt x="0" y="0"/>
                  </a:moveTo>
                  <a:lnTo>
                    <a:pt x="0" y="39147"/>
                  </a:lnTo>
                  <a:lnTo>
                    <a:pt x="0" y="81583"/>
                  </a:lnTo>
                  <a:lnTo>
                    <a:pt x="0" y="118972"/>
                  </a:lnTo>
                  <a:lnTo>
                    <a:pt x="4741" y="159541"/>
                  </a:lnTo>
                  <a:lnTo>
                    <a:pt x="8102" y="196218"/>
                  </a:lnTo>
                  <a:lnTo>
                    <a:pt x="11412" y="229480"/>
                  </a:lnTo>
                  <a:lnTo>
                    <a:pt x="16586" y="255453"/>
                  </a:lnTo>
                  <a:lnTo>
                    <a:pt x="18600" y="278700"/>
                  </a:lnTo>
                  <a:lnTo>
                    <a:pt x="25515" y="297120"/>
                  </a:lnTo>
                  <a:lnTo>
                    <a:pt x="26789" y="31253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5" name="SMARTInkShape-243"/>
            <p:cNvSpPr/>
            <p:nvPr/>
          </p:nvSpPr>
          <p:spPr>
            <a:xfrm>
              <a:off x="1321594" y="2419945"/>
              <a:ext cx="26790" cy="178595"/>
            </a:xfrm>
            <a:custGeom>
              <a:avLst/>
              <a:gdLst/>
              <a:ahLst/>
              <a:cxnLst/>
              <a:rect l="0" t="0" r="0" b="0"/>
              <a:pathLst>
                <a:path w="26790" h="178595">
                  <a:moveTo>
                    <a:pt x="0" y="0"/>
                  </a:moveTo>
                  <a:lnTo>
                    <a:pt x="0" y="4741"/>
                  </a:lnTo>
                  <a:lnTo>
                    <a:pt x="992" y="6137"/>
                  </a:lnTo>
                  <a:lnTo>
                    <a:pt x="2646" y="7068"/>
                  </a:lnTo>
                  <a:lnTo>
                    <a:pt x="4740" y="7689"/>
                  </a:lnTo>
                  <a:lnTo>
                    <a:pt x="6137" y="10087"/>
                  </a:lnTo>
                  <a:lnTo>
                    <a:pt x="8562" y="33679"/>
                  </a:lnTo>
                  <a:lnTo>
                    <a:pt x="8881" y="72345"/>
                  </a:lnTo>
                  <a:lnTo>
                    <a:pt x="9915" y="109077"/>
                  </a:lnTo>
                  <a:lnTo>
                    <a:pt x="17491" y="152976"/>
                  </a:lnTo>
                  <a:lnTo>
                    <a:pt x="17750" y="163176"/>
                  </a:lnTo>
                  <a:lnTo>
                    <a:pt x="20456" y="169427"/>
                  </a:lnTo>
                  <a:lnTo>
                    <a:pt x="26789" y="1785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6" name="SMARTInkShape-244"/>
            <p:cNvSpPr/>
            <p:nvPr/>
          </p:nvSpPr>
          <p:spPr>
            <a:xfrm>
              <a:off x="1125141" y="2322087"/>
              <a:ext cx="107157" cy="263280"/>
            </a:xfrm>
            <a:custGeom>
              <a:avLst/>
              <a:gdLst/>
              <a:ahLst/>
              <a:cxnLst/>
              <a:rect l="0" t="0" r="0" b="0"/>
              <a:pathLst>
                <a:path w="107157" h="263280">
                  <a:moveTo>
                    <a:pt x="0" y="8561"/>
                  </a:moveTo>
                  <a:lnTo>
                    <a:pt x="0" y="0"/>
                  </a:lnTo>
                  <a:lnTo>
                    <a:pt x="0" y="38853"/>
                  </a:lnTo>
                  <a:lnTo>
                    <a:pt x="2645" y="63177"/>
                  </a:lnTo>
                  <a:lnTo>
                    <a:pt x="8102" y="106925"/>
                  </a:lnTo>
                  <a:lnTo>
                    <a:pt x="8820" y="151454"/>
                  </a:lnTo>
                  <a:lnTo>
                    <a:pt x="16608" y="195535"/>
                  </a:lnTo>
                  <a:lnTo>
                    <a:pt x="18778" y="232938"/>
                  </a:lnTo>
                  <a:lnTo>
                    <a:pt x="20456" y="235536"/>
                  </a:lnTo>
                  <a:lnTo>
                    <a:pt x="26418" y="240429"/>
                  </a:lnTo>
                  <a:lnTo>
                    <a:pt x="27774" y="200589"/>
                  </a:lnTo>
                  <a:lnTo>
                    <a:pt x="39217" y="159783"/>
                  </a:lnTo>
                  <a:lnTo>
                    <a:pt x="45560" y="132653"/>
                  </a:lnTo>
                  <a:lnTo>
                    <a:pt x="56604" y="119192"/>
                  </a:lnTo>
                  <a:lnTo>
                    <a:pt x="61750" y="105062"/>
                  </a:lnTo>
                  <a:lnTo>
                    <a:pt x="63987" y="102660"/>
                  </a:lnTo>
                  <a:lnTo>
                    <a:pt x="74706" y="94066"/>
                  </a:lnTo>
                  <a:lnTo>
                    <a:pt x="77585" y="93346"/>
                  </a:lnTo>
                  <a:lnTo>
                    <a:pt x="80497" y="93858"/>
                  </a:lnTo>
                  <a:lnTo>
                    <a:pt x="83430" y="95191"/>
                  </a:lnTo>
                  <a:lnTo>
                    <a:pt x="85385" y="97073"/>
                  </a:lnTo>
                  <a:lnTo>
                    <a:pt x="93522" y="114794"/>
                  </a:lnTo>
                  <a:lnTo>
                    <a:pt x="97297" y="137951"/>
                  </a:lnTo>
                  <a:lnTo>
                    <a:pt x="99137" y="181402"/>
                  </a:lnTo>
                  <a:lnTo>
                    <a:pt x="106321" y="224953"/>
                  </a:lnTo>
                  <a:lnTo>
                    <a:pt x="107149" y="263279"/>
                  </a:lnTo>
                  <a:lnTo>
                    <a:pt x="107156" y="25859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7" name="SMARTInkShape-245"/>
            <p:cNvSpPr/>
            <p:nvPr/>
          </p:nvSpPr>
          <p:spPr>
            <a:xfrm>
              <a:off x="839391" y="2411016"/>
              <a:ext cx="221975" cy="218832"/>
            </a:xfrm>
            <a:custGeom>
              <a:avLst/>
              <a:gdLst/>
              <a:ahLst/>
              <a:cxnLst/>
              <a:rect l="0" t="0" r="0" b="0"/>
              <a:pathLst>
                <a:path w="221975" h="218832">
                  <a:moveTo>
                    <a:pt x="0" y="44648"/>
                  </a:moveTo>
                  <a:lnTo>
                    <a:pt x="4740" y="44648"/>
                  </a:lnTo>
                  <a:lnTo>
                    <a:pt x="6137" y="45640"/>
                  </a:lnTo>
                  <a:lnTo>
                    <a:pt x="7067" y="47294"/>
                  </a:lnTo>
                  <a:lnTo>
                    <a:pt x="7688" y="49388"/>
                  </a:lnTo>
                  <a:lnTo>
                    <a:pt x="9094" y="50785"/>
                  </a:lnTo>
                  <a:lnTo>
                    <a:pt x="13302" y="52337"/>
                  </a:lnTo>
                  <a:lnTo>
                    <a:pt x="14821" y="53742"/>
                  </a:lnTo>
                  <a:lnTo>
                    <a:pt x="23729" y="69729"/>
                  </a:lnTo>
                  <a:lnTo>
                    <a:pt x="34358" y="113274"/>
                  </a:lnTo>
                  <a:lnTo>
                    <a:pt x="35599" y="156531"/>
                  </a:lnTo>
                  <a:lnTo>
                    <a:pt x="46738" y="198267"/>
                  </a:lnTo>
                  <a:lnTo>
                    <a:pt x="51530" y="207181"/>
                  </a:lnTo>
                  <a:lnTo>
                    <a:pt x="65606" y="218114"/>
                  </a:lnTo>
                  <a:lnTo>
                    <a:pt x="68542" y="218831"/>
                  </a:lnTo>
                  <a:lnTo>
                    <a:pt x="71491" y="218317"/>
                  </a:lnTo>
                  <a:lnTo>
                    <a:pt x="77414" y="216092"/>
                  </a:lnTo>
                  <a:lnTo>
                    <a:pt x="86327" y="213847"/>
                  </a:lnTo>
                  <a:lnTo>
                    <a:pt x="92276" y="209806"/>
                  </a:lnTo>
                  <a:lnTo>
                    <a:pt x="95582" y="202057"/>
                  </a:lnTo>
                  <a:lnTo>
                    <a:pt x="102444" y="180913"/>
                  </a:lnTo>
                  <a:lnTo>
                    <a:pt x="119171" y="141053"/>
                  </a:lnTo>
                  <a:lnTo>
                    <a:pt x="124502" y="101566"/>
                  </a:lnTo>
                  <a:lnTo>
                    <a:pt x="125006" y="57901"/>
                  </a:lnTo>
                  <a:lnTo>
                    <a:pt x="125015" y="53747"/>
                  </a:lnTo>
                  <a:lnTo>
                    <a:pt x="126007" y="75948"/>
                  </a:lnTo>
                  <a:lnTo>
                    <a:pt x="141266" y="117358"/>
                  </a:lnTo>
                  <a:lnTo>
                    <a:pt x="158012" y="154037"/>
                  </a:lnTo>
                  <a:lnTo>
                    <a:pt x="172674" y="172150"/>
                  </a:lnTo>
                  <a:lnTo>
                    <a:pt x="178608" y="175730"/>
                  </a:lnTo>
                  <a:lnTo>
                    <a:pt x="187341" y="178216"/>
                  </a:lnTo>
                  <a:lnTo>
                    <a:pt x="191742" y="178426"/>
                  </a:lnTo>
                  <a:lnTo>
                    <a:pt x="197005" y="175873"/>
                  </a:lnTo>
                  <a:lnTo>
                    <a:pt x="208468" y="166150"/>
                  </a:lnTo>
                  <a:lnTo>
                    <a:pt x="211715" y="157850"/>
                  </a:lnTo>
                  <a:lnTo>
                    <a:pt x="221849" y="114153"/>
                  </a:lnTo>
                  <a:lnTo>
                    <a:pt x="221974" y="87114"/>
                  </a:lnTo>
                  <a:lnTo>
                    <a:pt x="212202" y="44695"/>
                  </a:lnTo>
                  <a:lnTo>
                    <a:pt x="203335" y="18647"/>
                  </a:lnTo>
                  <a:lnTo>
                    <a:pt x="199512" y="12256"/>
                  </a:lnTo>
                  <a:lnTo>
                    <a:pt x="19645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5" name="SMARTInkShape-Group83"/>
          <p:cNvGrpSpPr/>
          <p:nvPr/>
        </p:nvGrpSpPr>
        <p:grpSpPr>
          <a:xfrm>
            <a:off x="4964905" y="4304148"/>
            <a:ext cx="901901" cy="383939"/>
            <a:chOff x="4964905" y="4304148"/>
            <a:chExt cx="901901" cy="383939"/>
          </a:xfrm>
        </p:grpSpPr>
        <p:sp>
          <p:nvSpPr>
            <p:cNvPr id="359" name="SMARTInkShape-246"/>
            <p:cNvSpPr/>
            <p:nvPr/>
          </p:nvSpPr>
          <p:spPr>
            <a:xfrm>
              <a:off x="5751133" y="4439473"/>
              <a:ext cx="115673" cy="203840"/>
            </a:xfrm>
            <a:custGeom>
              <a:avLst/>
              <a:gdLst/>
              <a:ahLst/>
              <a:cxnLst/>
              <a:rect l="0" t="0" r="0" b="0"/>
              <a:pathLst>
                <a:path w="115673" h="203840">
                  <a:moveTo>
                    <a:pt x="115672" y="52160"/>
                  </a:moveTo>
                  <a:lnTo>
                    <a:pt x="110931" y="47419"/>
                  </a:lnTo>
                  <a:lnTo>
                    <a:pt x="108604" y="42446"/>
                  </a:lnTo>
                  <a:lnTo>
                    <a:pt x="104260" y="29724"/>
                  </a:lnTo>
                  <a:lnTo>
                    <a:pt x="94346" y="14324"/>
                  </a:lnTo>
                  <a:lnTo>
                    <a:pt x="88665" y="10539"/>
                  </a:lnTo>
                  <a:lnTo>
                    <a:pt x="82833" y="7865"/>
                  </a:lnTo>
                  <a:lnTo>
                    <a:pt x="76933" y="3369"/>
                  </a:lnTo>
                  <a:lnTo>
                    <a:pt x="68358" y="709"/>
                  </a:lnTo>
                  <a:lnTo>
                    <a:pt x="63293" y="0"/>
                  </a:lnTo>
                  <a:lnTo>
                    <a:pt x="55020" y="1858"/>
                  </a:lnTo>
                  <a:lnTo>
                    <a:pt x="47043" y="4999"/>
                  </a:lnTo>
                  <a:lnTo>
                    <a:pt x="32388" y="7759"/>
                  </a:lnTo>
                  <a:lnTo>
                    <a:pt x="24748" y="11921"/>
                  </a:lnTo>
                  <a:lnTo>
                    <a:pt x="22314" y="14420"/>
                  </a:lnTo>
                  <a:lnTo>
                    <a:pt x="13346" y="28473"/>
                  </a:lnTo>
                  <a:lnTo>
                    <a:pt x="12728" y="32400"/>
                  </a:lnTo>
                  <a:lnTo>
                    <a:pt x="16628" y="53906"/>
                  </a:lnTo>
                  <a:lnTo>
                    <a:pt x="46529" y="96992"/>
                  </a:lnTo>
                  <a:lnTo>
                    <a:pt x="82854" y="136338"/>
                  </a:lnTo>
                  <a:lnTo>
                    <a:pt x="102506" y="165159"/>
                  </a:lnTo>
                  <a:lnTo>
                    <a:pt x="106577" y="192860"/>
                  </a:lnTo>
                  <a:lnTo>
                    <a:pt x="101953" y="199131"/>
                  </a:lnTo>
                  <a:lnTo>
                    <a:pt x="97007" y="201817"/>
                  </a:lnTo>
                  <a:lnTo>
                    <a:pt x="81831" y="203682"/>
                  </a:lnTo>
                  <a:lnTo>
                    <a:pt x="72189" y="203839"/>
                  </a:lnTo>
                  <a:lnTo>
                    <a:pt x="63935" y="201263"/>
                  </a:lnTo>
                  <a:lnTo>
                    <a:pt x="55967" y="197803"/>
                  </a:lnTo>
                  <a:lnTo>
                    <a:pt x="41317" y="194863"/>
                  </a:lnTo>
                  <a:lnTo>
                    <a:pt x="30251" y="188148"/>
                  </a:lnTo>
                  <a:lnTo>
                    <a:pt x="20688" y="180867"/>
                  </a:lnTo>
                  <a:lnTo>
                    <a:pt x="14587" y="178816"/>
                  </a:lnTo>
                  <a:lnTo>
                    <a:pt x="12563" y="177277"/>
                  </a:lnTo>
                  <a:lnTo>
                    <a:pt x="8722" y="171363"/>
                  </a:lnTo>
                  <a:lnTo>
                    <a:pt x="985" y="168656"/>
                  </a:lnTo>
                  <a:lnTo>
                    <a:pt x="208" y="165782"/>
                  </a:lnTo>
                  <a:lnTo>
                    <a:pt x="0" y="163627"/>
                  </a:lnTo>
                  <a:lnTo>
                    <a:pt x="854" y="162190"/>
                  </a:lnTo>
                  <a:lnTo>
                    <a:pt x="2416" y="161232"/>
                  </a:lnTo>
                  <a:lnTo>
                    <a:pt x="8515" y="1593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0" name="SMARTInkShape-247"/>
            <p:cNvSpPr/>
            <p:nvPr/>
          </p:nvSpPr>
          <p:spPr>
            <a:xfrm>
              <a:off x="5473898" y="4455914"/>
              <a:ext cx="214278" cy="187062"/>
            </a:xfrm>
            <a:custGeom>
              <a:avLst/>
              <a:gdLst/>
              <a:ahLst/>
              <a:cxnLst/>
              <a:rect l="0" t="0" r="0" b="0"/>
              <a:pathLst>
                <a:path w="214278" h="187062">
                  <a:moveTo>
                    <a:pt x="0" y="0"/>
                  </a:moveTo>
                  <a:lnTo>
                    <a:pt x="0" y="4740"/>
                  </a:lnTo>
                  <a:lnTo>
                    <a:pt x="2646" y="9714"/>
                  </a:lnTo>
                  <a:lnTo>
                    <a:pt x="6136" y="15231"/>
                  </a:lnTo>
                  <a:lnTo>
                    <a:pt x="8103" y="24908"/>
                  </a:lnTo>
                  <a:lnTo>
                    <a:pt x="8857" y="64041"/>
                  </a:lnTo>
                  <a:lnTo>
                    <a:pt x="9901" y="88759"/>
                  </a:lnTo>
                  <a:lnTo>
                    <a:pt x="16616" y="126317"/>
                  </a:lnTo>
                  <a:lnTo>
                    <a:pt x="27410" y="160122"/>
                  </a:lnTo>
                  <a:lnTo>
                    <a:pt x="33018" y="170384"/>
                  </a:lnTo>
                  <a:lnTo>
                    <a:pt x="40762" y="177154"/>
                  </a:lnTo>
                  <a:lnTo>
                    <a:pt x="42921" y="182253"/>
                  </a:lnTo>
                  <a:lnTo>
                    <a:pt x="44490" y="184010"/>
                  </a:lnTo>
                  <a:lnTo>
                    <a:pt x="48877" y="185962"/>
                  </a:lnTo>
                  <a:lnTo>
                    <a:pt x="56926" y="187061"/>
                  </a:lnTo>
                  <a:lnTo>
                    <a:pt x="62673" y="184672"/>
                  </a:lnTo>
                  <a:lnTo>
                    <a:pt x="65595" y="182646"/>
                  </a:lnTo>
                  <a:lnTo>
                    <a:pt x="68840" y="177749"/>
                  </a:lnTo>
                  <a:lnTo>
                    <a:pt x="85576" y="133380"/>
                  </a:lnTo>
                  <a:lnTo>
                    <a:pt x="95107" y="89325"/>
                  </a:lnTo>
                  <a:lnTo>
                    <a:pt x="100690" y="44824"/>
                  </a:lnTo>
                  <a:lnTo>
                    <a:pt x="105241" y="26841"/>
                  </a:lnTo>
                  <a:lnTo>
                    <a:pt x="107123" y="678"/>
                  </a:lnTo>
                  <a:lnTo>
                    <a:pt x="107157" y="40898"/>
                  </a:lnTo>
                  <a:lnTo>
                    <a:pt x="107157" y="81049"/>
                  </a:lnTo>
                  <a:lnTo>
                    <a:pt x="116870" y="118037"/>
                  </a:lnTo>
                  <a:lnTo>
                    <a:pt x="125248" y="138162"/>
                  </a:lnTo>
                  <a:lnTo>
                    <a:pt x="140921" y="163274"/>
                  </a:lnTo>
                  <a:lnTo>
                    <a:pt x="154974" y="173613"/>
                  </a:lnTo>
                  <a:lnTo>
                    <a:pt x="165863" y="177118"/>
                  </a:lnTo>
                  <a:lnTo>
                    <a:pt x="172274" y="177938"/>
                  </a:lnTo>
                  <a:lnTo>
                    <a:pt x="174381" y="177164"/>
                  </a:lnTo>
                  <a:lnTo>
                    <a:pt x="175785" y="175656"/>
                  </a:lnTo>
                  <a:lnTo>
                    <a:pt x="178338" y="171335"/>
                  </a:lnTo>
                  <a:lnTo>
                    <a:pt x="199536" y="136348"/>
                  </a:lnTo>
                  <a:lnTo>
                    <a:pt x="209610" y="96412"/>
                  </a:lnTo>
                  <a:lnTo>
                    <a:pt x="214038" y="53801"/>
                  </a:lnTo>
                  <a:lnTo>
                    <a:pt x="214277" y="33555"/>
                  </a:lnTo>
                  <a:lnTo>
                    <a:pt x="211651" y="27150"/>
                  </a:lnTo>
                  <a:lnTo>
                    <a:pt x="206621" y="19695"/>
                  </a:lnTo>
                  <a:lnTo>
                    <a:pt x="205382"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1" name="SMARTInkShape-248"/>
            <p:cNvSpPr/>
            <p:nvPr/>
          </p:nvSpPr>
          <p:spPr>
            <a:xfrm>
              <a:off x="5331096" y="4464844"/>
              <a:ext cx="94022" cy="187246"/>
            </a:xfrm>
            <a:custGeom>
              <a:avLst/>
              <a:gdLst/>
              <a:ahLst/>
              <a:cxnLst/>
              <a:rect l="0" t="0" r="0" b="0"/>
              <a:pathLst>
                <a:path w="94022" h="187246">
                  <a:moveTo>
                    <a:pt x="8857" y="17859"/>
                  </a:moveTo>
                  <a:lnTo>
                    <a:pt x="8857" y="25548"/>
                  </a:lnTo>
                  <a:lnTo>
                    <a:pt x="4117" y="31161"/>
                  </a:lnTo>
                  <a:lnTo>
                    <a:pt x="1168" y="48590"/>
                  </a:lnTo>
                  <a:lnTo>
                    <a:pt x="0" y="93148"/>
                  </a:lnTo>
                  <a:lnTo>
                    <a:pt x="926" y="136084"/>
                  </a:lnTo>
                  <a:lnTo>
                    <a:pt x="7058" y="153541"/>
                  </a:lnTo>
                  <a:lnTo>
                    <a:pt x="23843" y="180391"/>
                  </a:lnTo>
                  <a:lnTo>
                    <a:pt x="29739" y="184354"/>
                  </a:lnTo>
                  <a:lnTo>
                    <a:pt x="38636" y="186584"/>
                  </a:lnTo>
                  <a:lnTo>
                    <a:pt x="47556" y="187245"/>
                  </a:lnTo>
                  <a:lnTo>
                    <a:pt x="53507" y="184754"/>
                  </a:lnTo>
                  <a:lnTo>
                    <a:pt x="56483" y="182700"/>
                  </a:lnTo>
                  <a:lnTo>
                    <a:pt x="77318" y="153516"/>
                  </a:lnTo>
                  <a:lnTo>
                    <a:pt x="85256" y="132799"/>
                  </a:lnTo>
                  <a:lnTo>
                    <a:pt x="94021" y="95411"/>
                  </a:lnTo>
                  <a:lnTo>
                    <a:pt x="88784" y="65682"/>
                  </a:lnTo>
                  <a:lnTo>
                    <a:pt x="74042" y="33490"/>
                  </a:lnTo>
                  <a:lnTo>
                    <a:pt x="59419" y="15373"/>
                  </a:lnTo>
                  <a:lnTo>
                    <a:pt x="53488" y="11793"/>
                  </a:lnTo>
                  <a:lnTo>
                    <a:pt x="47545" y="9210"/>
                  </a:lnTo>
                  <a:lnTo>
                    <a:pt x="38620" y="3170"/>
                  </a:lnTo>
                  <a:lnTo>
                    <a:pt x="2671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2" name="SMARTInkShape-249"/>
            <p:cNvSpPr/>
            <p:nvPr/>
          </p:nvSpPr>
          <p:spPr>
            <a:xfrm>
              <a:off x="5223868" y="4366617"/>
              <a:ext cx="8930" cy="321470"/>
            </a:xfrm>
            <a:custGeom>
              <a:avLst/>
              <a:gdLst/>
              <a:ahLst/>
              <a:cxnLst/>
              <a:rect l="0" t="0" r="0" b="0"/>
              <a:pathLst>
                <a:path w="8930" h="321470">
                  <a:moveTo>
                    <a:pt x="8929" y="0"/>
                  </a:moveTo>
                  <a:lnTo>
                    <a:pt x="7937" y="32037"/>
                  </a:lnTo>
                  <a:lnTo>
                    <a:pt x="1240" y="72129"/>
                  </a:lnTo>
                  <a:lnTo>
                    <a:pt x="245" y="114422"/>
                  </a:lnTo>
                  <a:lnTo>
                    <a:pt x="72" y="149217"/>
                  </a:lnTo>
                  <a:lnTo>
                    <a:pt x="21" y="184662"/>
                  </a:lnTo>
                  <a:lnTo>
                    <a:pt x="5" y="219308"/>
                  </a:lnTo>
                  <a:lnTo>
                    <a:pt x="0" y="258184"/>
                  </a:lnTo>
                  <a:lnTo>
                    <a:pt x="992" y="274491"/>
                  </a:lnTo>
                  <a:lnTo>
                    <a:pt x="8377" y="310192"/>
                  </a:lnTo>
                  <a:lnTo>
                    <a:pt x="8929" y="32146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3" name="SMARTInkShape-250"/>
            <p:cNvSpPr/>
            <p:nvPr/>
          </p:nvSpPr>
          <p:spPr>
            <a:xfrm>
              <a:off x="4964905" y="4473773"/>
              <a:ext cx="187526" cy="1"/>
            </a:xfrm>
            <a:custGeom>
              <a:avLst/>
              <a:gdLst/>
              <a:ahLst/>
              <a:cxnLst/>
              <a:rect l="0" t="0" r="0" b="0"/>
              <a:pathLst>
                <a:path w="187526" h="1">
                  <a:moveTo>
                    <a:pt x="0" y="0"/>
                  </a:moveTo>
                  <a:lnTo>
                    <a:pt x="42242" y="0"/>
                  </a:lnTo>
                  <a:lnTo>
                    <a:pt x="83378" y="0"/>
                  </a:lnTo>
                  <a:lnTo>
                    <a:pt x="125018" y="0"/>
                  </a:lnTo>
                  <a:lnTo>
                    <a:pt x="169637" y="0"/>
                  </a:lnTo>
                  <a:lnTo>
                    <a:pt x="18752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4" name="SMARTInkShape-251"/>
            <p:cNvSpPr/>
            <p:nvPr/>
          </p:nvSpPr>
          <p:spPr>
            <a:xfrm>
              <a:off x="5018486" y="4304148"/>
              <a:ext cx="142874" cy="383939"/>
            </a:xfrm>
            <a:custGeom>
              <a:avLst/>
              <a:gdLst/>
              <a:ahLst/>
              <a:cxnLst/>
              <a:rect l="0" t="0" r="0" b="0"/>
              <a:pathLst>
                <a:path w="142874" h="383939">
                  <a:moveTo>
                    <a:pt x="142873" y="80329"/>
                  </a:moveTo>
                  <a:lnTo>
                    <a:pt x="134312" y="80329"/>
                  </a:lnTo>
                  <a:lnTo>
                    <a:pt x="133947" y="59079"/>
                  </a:lnTo>
                  <a:lnTo>
                    <a:pt x="132954" y="57232"/>
                  </a:lnTo>
                  <a:lnTo>
                    <a:pt x="131299" y="56001"/>
                  </a:lnTo>
                  <a:lnTo>
                    <a:pt x="126815" y="53641"/>
                  </a:lnTo>
                  <a:lnTo>
                    <a:pt x="91137" y="24055"/>
                  </a:lnTo>
                  <a:lnTo>
                    <a:pt x="87547" y="19001"/>
                  </a:lnTo>
                  <a:lnTo>
                    <a:pt x="83168" y="15631"/>
                  </a:lnTo>
                  <a:lnTo>
                    <a:pt x="47108" y="2218"/>
                  </a:lnTo>
                  <a:lnTo>
                    <a:pt x="11102" y="0"/>
                  </a:lnTo>
                  <a:lnTo>
                    <a:pt x="1430" y="7653"/>
                  </a:lnTo>
                  <a:lnTo>
                    <a:pt x="36" y="50840"/>
                  </a:lnTo>
                  <a:lnTo>
                    <a:pt x="3" y="92725"/>
                  </a:lnTo>
                  <a:lnTo>
                    <a:pt x="0" y="132828"/>
                  </a:lnTo>
                  <a:lnTo>
                    <a:pt x="991" y="175549"/>
                  </a:lnTo>
                  <a:lnTo>
                    <a:pt x="7067" y="213680"/>
                  </a:lnTo>
                  <a:lnTo>
                    <a:pt x="8560" y="249876"/>
                  </a:lnTo>
                  <a:lnTo>
                    <a:pt x="15947" y="291980"/>
                  </a:lnTo>
                  <a:lnTo>
                    <a:pt x="17690" y="334548"/>
                  </a:lnTo>
                  <a:lnTo>
                    <a:pt x="18776" y="344128"/>
                  </a:lnTo>
                  <a:lnTo>
                    <a:pt x="26417" y="372794"/>
                  </a:lnTo>
                  <a:lnTo>
                    <a:pt x="26787" y="38393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0" name="SMARTInkShape-Group84"/>
          <p:cNvGrpSpPr/>
          <p:nvPr/>
        </p:nvGrpSpPr>
        <p:grpSpPr>
          <a:xfrm>
            <a:off x="6179345" y="3795117"/>
            <a:ext cx="792649" cy="410562"/>
            <a:chOff x="6179345" y="3795117"/>
            <a:chExt cx="792649" cy="410562"/>
          </a:xfrm>
        </p:grpSpPr>
        <p:sp>
          <p:nvSpPr>
            <p:cNvPr id="366" name="SMARTInkShape-252"/>
            <p:cNvSpPr/>
            <p:nvPr/>
          </p:nvSpPr>
          <p:spPr>
            <a:xfrm>
              <a:off x="6813352" y="3795117"/>
              <a:ext cx="158642" cy="410562"/>
            </a:xfrm>
            <a:custGeom>
              <a:avLst/>
              <a:gdLst/>
              <a:ahLst/>
              <a:cxnLst/>
              <a:rect l="0" t="0" r="0" b="0"/>
              <a:pathLst>
                <a:path w="158642" h="410562">
                  <a:moveTo>
                    <a:pt x="17859" y="0"/>
                  </a:moveTo>
                  <a:lnTo>
                    <a:pt x="17859" y="42317"/>
                  </a:lnTo>
                  <a:lnTo>
                    <a:pt x="17859" y="85136"/>
                  </a:lnTo>
                  <a:lnTo>
                    <a:pt x="17859" y="125644"/>
                  </a:lnTo>
                  <a:lnTo>
                    <a:pt x="20505" y="151991"/>
                  </a:lnTo>
                  <a:lnTo>
                    <a:pt x="30288" y="182820"/>
                  </a:lnTo>
                  <a:lnTo>
                    <a:pt x="41775" y="200889"/>
                  </a:lnTo>
                  <a:lnTo>
                    <a:pt x="56567" y="217090"/>
                  </a:lnTo>
                  <a:lnTo>
                    <a:pt x="62514" y="220508"/>
                  </a:lnTo>
                  <a:lnTo>
                    <a:pt x="74415" y="222702"/>
                  </a:lnTo>
                  <a:lnTo>
                    <a:pt x="80368" y="220357"/>
                  </a:lnTo>
                  <a:lnTo>
                    <a:pt x="83344" y="218342"/>
                  </a:lnTo>
                  <a:lnTo>
                    <a:pt x="85328" y="215014"/>
                  </a:lnTo>
                  <a:lnTo>
                    <a:pt x="101571" y="172436"/>
                  </a:lnTo>
                  <a:lnTo>
                    <a:pt x="116134" y="133135"/>
                  </a:lnTo>
                  <a:lnTo>
                    <a:pt x="129982" y="90182"/>
                  </a:lnTo>
                  <a:lnTo>
                    <a:pt x="133713" y="47521"/>
                  </a:lnTo>
                  <a:lnTo>
                    <a:pt x="133943" y="22026"/>
                  </a:lnTo>
                  <a:lnTo>
                    <a:pt x="133945" y="31286"/>
                  </a:lnTo>
                  <a:lnTo>
                    <a:pt x="125842" y="66914"/>
                  </a:lnTo>
                  <a:lnTo>
                    <a:pt x="125124" y="107737"/>
                  </a:lnTo>
                  <a:lnTo>
                    <a:pt x="126029" y="143982"/>
                  </a:lnTo>
                  <a:lnTo>
                    <a:pt x="134733" y="185684"/>
                  </a:lnTo>
                  <a:lnTo>
                    <a:pt x="141267" y="227620"/>
                  </a:lnTo>
                  <a:lnTo>
                    <a:pt x="147138" y="262353"/>
                  </a:lnTo>
                  <a:lnTo>
                    <a:pt x="157019" y="302515"/>
                  </a:lnTo>
                  <a:lnTo>
                    <a:pt x="158641" y="330075"/>
                  </a:lnTo>
                  <a:lnTo>
                    <a:pt x="152900" y="370264"/>
                  </a:lnTo>
                  <a:lnTo>
                    <a:pt x="147388" y="389395"/>
                  </a:lnTo>
                  <a:lnTo>
                    <a:pt x="139589" y="398953"/>
                  </a:lnTo>
                  <a:lnTo>
                    <a:pt x="130500" y="405516"/>
                  </a:lnTo>
                  <a:lnTo>
                    <a:pt x="123153" y="408432"/>
                  </a:lnTo>
                  <a:lnTo>
                    <a:pt x="91848" y="410561"/>
                  </a:lnTo>
                  <a:lnTo>
                    <a:pt x="82824" y="408029"/>
                  </a:lnTo>
                  <a:lnTo>
                    <a:pt x="38196" y="383905"/>
                  </a:lnTo>
                  <a:lnTo>
                    <a:pt x="0" y="34825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7" name="SMARTInkShape-253"/>
            <p:cNvSpPr/>
            <p:nvPr/>
          </p:nvSpPr>
          <p:spPr>
            <a:xfrm>
              <a:off x="6679416" y="3804047"/>
              <a:ext cx="98218" cy="203680"/>
            </a:xfrm>
            <a:custGeom>
              <a:avLst/>
              <a:gdLst/>
              <a:ahLst/>
              <a:cxnLst/>
              <a:rect l="0" t="0" r="0" b="0"/>
              <a:pathLst>
                <a:path w="98218" h="203680">
                  <a:moveTo>
                    <a:pt x="8920" y="0"/>
                  </a:moveTo>
                  <a:lnTo>
                    <a:pt x="4179" y="0"/>
                  </a:lnTo>
                  <a:lnTo>
                    <a:pt x="2783" y="992"/>
                  </a:lnTo>
                  <a:lnTo>
                    <a:pt x="1852" y="2645"/>
                  </a:lnTo>
                  <a:lnTo>
                    <a:pt x="358" y="7689"/>
                  </a:lnTo>
                  <a:lnTo>
                    <a:pt x="0" y="50879"/>
                  </a:lnTo>
                  <a:lnTo>
                    <a:pt x="984" y="80606"/>
                  </a:lnTo>
                  <a:lnTo>
                    <a:pt x="15222" y="119814"/>
                  </a:lnTo>
                  <a:lnTo>
                    <a:pt x="33755" y="162862"/>
                  </a:lnTo>
                  <a:lnTo>
                    <a:pt x="69741" y="203679"/>
                  </a:lnTo>
                  <a:lnTo>
                    <a:pt x="70303" y="203255"/>
                  </a:lnTo>
                  <a:lnTo>
                    <a:pt x="71094" y="197917"/>
                  </a:lnTo>
                  <a:lnTo>
                    <a:pt x="72411" y="156378"/>
                  </a:lnTo>
                  <a:lnTo>
                    <a:pt x="80522" y="112910"/>
                  </a:lnTo>
                  <a:lnTo>
                    <a:pt x="89379" y="70350"/>
                  </a:lnTo>
                  <a:lnTo>
                    <a:pt x="96177" y="51893"/>
                  </a:lnTo>
                  <a:lnTo>
                    <a:pt x="98217"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8" name="SMARTInkShape-254"/>
            <p:cNvSpPr/>
            <p:nvPr/>
          </p:nvSpPr>
          <p:spPr>
            <a:xfrm>
              <a:off x="6484749" y="3813532"/>
              <a:ext cx="176799" cy="186969"/>
            </a:xfrm>
            <a:custGeom>
              <a:avLst/>
              <a:gdLst/>
              <a:ahLst/>
              <a:cxnLst/>
              <a:rect l="0" t="0" r="0" b="0"/>
              <a:pathLst>
                <a:path w="176799" h="186969">
                  <a:moveTo>
                    <a:pt x="87501" y="70882"/>
                  </a:moveTo>
                  <a:lnTo>
                    <a:pt x="87501" y="27433"/>
                  </a:lnTo>
                  <a:lnTo>
                    <a:pt x="84855" y="19160"/>
                  </a:lnTo>
                  <a:lnTo>
                    <a:pt x="81364" y="12176"/>
                  </a:lnTo>
                  <a:lnTo>
                    <a:pt x="79812" y="5764"/>
                  </a:lnTo>
                  <a:lnTo>
                    <a:pt x="78407" y="3657"/>
                  </a:lnTo>
                  <a:lnTo>
                    <a:pt x="76477" y="2253"/>
                  </a:lnTo>
                  <a:lnTo>
                    <a:pt x="71687" y="693"/>
                  </a:lnTo>
                  <a:lnTo>
                    <a:pt x="66251" y="0"/>
                  </a:lnTo>
                  <a:lnTo>
                    <a:pt x="63413" y="1799"/>
                  </a:lnTo>
                  <a:lnTo>
                    <a:pt x="30755" y="45320"/>
                  </a:lnTo>
                  <a:lnTo>
                    <a:pt x="10355" y="88772"/>
                  </a:lnTo>
                  <a:lnTo>
                    <a:pt x="2245" y="109697"/>
                  </a:lnTo>
                  <a:lnTo>
                    <a:pt x="0" y="125836"/>
                  </a:lnTo>
                  <a:lnTo>
                    <a:pt x="1648" y="137639"/>
                  </a:lnTo>
                  <a:lnTo>
                    <a:pt x="8154" y="149863"/>
                  </a:lnTo>
                  <a:lnTo>
                    <a:pt x="19242" y="162882"/>
                  </a:lnTo>
                  <a:lnTo>
                    <a:pt x="25083" y="166341"/>
                  </a:lnTo>
                  <a:lnTo>
                    <a:pt x="36917" y="168562"/>
                  </a:lnTo>
                  <a:lnTo>
                    <a:pt x="42860" y="166220"/>
                  </a:lnTo>
                  <a:lnTo>
                    <a:pt x="59501" y="151891"/>
                  </a:lnTo>
                  <a:lnTo>
                    <a:pt x="71378" y="135675"/>
                  </a:lnTo>
                  <a:lnTo>
                    <a:pt x="83287" y="105288"/>
                  </a:lnTo>
                  <a:lnTo>
                    <a:pt x="91686" y="61780"/>
                  </a:lnTo>
                  <a:lnTo>
                    <a:pt x="96014" y="20788"/>
                  </a:lnTo>
                  <a:lnTo>
                    <a:pt x="96394" y="1775"/>
                  </a:lnTo>
                  <a:lnTo>
                    <a:pt x="97399" y="1991"/>
                  </a:lnTo>
                  <a:lnTo>
                    <a:pt x="101161" y="4876"/>
                  </a:lnTo>
                  <a:lnTo>
                    <a:pt x="103494" y="9465"/>
                  </a:lnTo>
                  <a:lnTo>
                    <a:pt x="112380" y="47551"/>
                  </a:lnTo>
                  <a:lnTo>
                    <a:pt x="120175" y="88205"/>
                  </a:lnTo>
                  <a:lnTo>
                    <a:pt x="127559" y="125762"/>
                  </a:lnTo>
                  <a:lnTo>
                    <a:pt x="140975" y="169829"/>
                  </a:lnTo>
                  <a:lnTo>
                    <a:pt x="142994" y="172565"/>
                  </a:lnTo>
                  <a:lnTo>
                    <a:pt x="156215" y="183455"/>
                  </a:lnTo>
                  <a:lnTo>
                    <a:pt x="166137" y="186505"/>
                  </a:lnTo>
                  <a:lnTo>
                    <a:pt x="176798" y="1869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9" name="SMARTInkShape-255"/>
            <p:cNvSpPr/>
            <p:nvPr/>
          </p:nvSpPr>
          <p:spPr>
            <a:xfrm>
              <a:off x="6179345" y="3830836"/>
              <a:ext cx="232136" cy="213622"/>
            </a:xfrm>
            <a:custGeom>
              <a:avLst/>
              <a:gdLst/>
              <a:ahLst/>
              <a:cxnLst/>
              <a:rect l="0" t="0" r="0" b="0"/>
              <a:pathLst>
                <a:path w="232136" h="213622">
                  <a:moveTo>
                    <a:pt x="0" y="0"/>
                  </a:moveTo>
                  <a:lnTo>
                    <a:pt x="0" y="39217"/>
                  </a:lnTo>
                  <a:lnTo>
                    <a:pt x="0" y="80828"/>
                  </a:lnTo>
                  <a:lnTo>
                    <a:pt x="0" y="125076"/>
                  </a:lnTo>
                  <a:lnTo>
                    <a:pt x="7067" y="167026"/>
                  </a:lnTo>
                  <a:lnTo>
                    <a:pt x="7687" y="173858"/>
                  </a:lnTo>
                  <a:lnTo>
                    <a:pt x="13668" y="186742"/>
                  </a:lnTo>
                  <a:lnTo>
                    <a:pt x="28937" y="206441"/>
                  </a:lnTo>
                  <a:lnTo>
                    <a:pt x="37995" y="210814"/>
                  </a:lnTo>
                  <a:lnTo>
                    <a:pt x="55240" y="213621"/>
                  </a:lnTo>
                  <a:lnTo>
                    <a:pt x="69834" y="209367"/>
                  </a:lnTo>
                  <a:lnTo>
                    <a:pt x="86727" y="197082"/>
                  </a:lnTo>
                  <a:lnTo>
                    <a:pt x="109644" y="155816"/>
                  </a:lnTo>
                  <a:lnTo>
                    <a:pt x="121941" y="117907"/>
                  </a:lnTo>
                  <a:lnTo>
                    <a:pt x="132167" y="76418"/>
                  </a:lnTo>
                  <a:lnTo>
                    <a:pt x="142460" y="33317"/>
                  </a:lnTo>
                  <a:lnTo>
                    <a:pt x="141606" y="31141"/>
                  </a:lnTo>
                  <a:lnTo>
                    <a:pt x="140044" y="29690"/>
                  </a:lnTo>
                  <a:lnTo>
                    <a:pt x="138010" y="28723"/>
                  </a:lnTo>
                  <a:lnTo>
                    <a:pt x="137647" y="28078"/>
                  </a:lnTo>
                  <a:lnTo>
                    <a:pt x="138397" y="27649"/>
                  </a:lnTo>
                  <a:lnTo>
                    <a:pt x="139889" y="27362"/>
                  </a:lnTo>
                  <a:lnTo>
                    <a:pt x="140884" y="29156"/>
                  </a:lnTo>
                  <a:lnTo>
                    <a:pt x="143814" y="67521"/>
                  </a:lnTo>
                  <a:lnTo>
                    <a:pt x="157109" y="110389"/>
                  </a:lnTo>
                  <a:lnTo>
                    <a:pt x="161644" y="133911"/>
                  </a:lnTo>
                  <a:lnTo>
                    <a:pt x="180709" y="161551"/>
                  </a:lnTo>
                  <a:lnTo>
                    <a:pt x="203595" y="185703"/>
                  </a:lnTo>
                  <a:lnTo>
                    <a:pt x="205183" y="185318"/>
                  </a:lnTo>
                  <a:lnTo>
                    <a:pt x="217654" y="174935"/>
                  </a:lnTo>
                  <a:lnTo>
                    <a:pt x="220757" y="169361"/>
                  </a:lnTo>
                  <a:lnTo>
                    <a:pt x="230091" y="132351"/>
                  </a:lnTo>
                  <a:lnTo>
                    <a:pt x="231897" y="89087"/>
                  </a:lnTo>
                  <a:lnTo>
                    <a:pt x="232135" y="49361"/>
                  </a:lnTo>
                  <a:lnTo>
                    <a:pt x="231171" y="30292"/>
                  </a:lnTo>
                  <a:lnTo>
                    <a:pt x="223241"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7" name="SMARTInkShape-Group85"/>
          <p:cNvGrpSpPr/>
          <p:nvPr/>
        </p:nvGrpSpPr>
        <p:grpSpPr>
          <a:xfrm>
            <a:off x="4920294" y="3804202"/>
            <a:ext cx="1035243" cy="365760"/>
            <a:chOff x="4920294" y="3804202"/>
            <a:chExt cx="1035243" cy="365760"/>
          </a:xfrm>
        </p:grpSpPr>
        <p:sp>
          <p:nvSpPr>
            <p:cNvPr id="371" name="SMARTInkShape-256"/>
            <p:cNvSpPr/>
            <p:nvPr/>
          </p:nvSpPr>
          <p:spPr>
            <a:xfrm>
              <a:off x="5840542" y="3830837"/>
              <a:ext cx="114995" cy="178546"/>
            </a:xfrm>
            <a:custGeom>
              <a:avLst/>
              <a:gdLst/>
              <a:ahLst/>
              <a:cxnLst/>
              <a:rect l="0" t="0" r="0" b="0"/>
              <a:pathLst>
                <a:path w="114995" h="178546">
                  <a:moveTo>
                    <a:pt x="79841" y="8929"/>
                  </a:moveTo>
                  <a:lnTo>
                    <a:pt x="79841" y="4188"/>
                  </a:lnTo>
                  <a:lnTo>
                    <a:pt x="78849" y="2792"/>
                  </a:lnTo>
                  <a:lnTo>
                    <a:pt x="77195" y="1861"/>
                  </a:lnTo>
                  <a:lnTo>
                    <a:pt x="70747" y="244"/>
                  </a:lnTo>
                  <a:lnTo>
                    <a:pt x="33337" y="0"/>
                  </a:lnTo>
                  <a:lnTo>
                    <a:pt x="30979" y="992"/>
                  </a:lnTo>
                  <a:lnTo>
                    <a:pt x="29407" y="2645"/>
                  </a:lnTo>
                  <a:lnTo>
                    <a:pt x="24549" y="9713"/>
                  </a:lnTo>
                  <a:lnTo>
                    <a:pt x="22143" y="12428"/>
                  </a:lnTo>
                  <a:lnTo>
                    <a:pt x="21532" y="14238"/>
                  </a:lnTo>
                  <a:lnTo>
                    <a:pt x="22116" y="15445"/>
                  </a:lnTo>
                  <a:lnTo>
                    <a:pt x="23499" y="16249"/>
                  </a:lnTo>
                  <a:lnTo>
                    <a:pt x="24420" y="17778"/>
                  </a:lnTo>
                  <a:lnTo>
                    <a:pt x="30761" y="34886"/>
                  </a:lnTo>
                  <a:lnTo>
                    <a:pt x="38514" y="42955"/>
                  </a:lnTo>
                  <a:lnTo>
                    <a:pt x="47583" y="50841"/>
                  </a:lnTo>
                  <a:lnTo>
                    <a:pt x="64136" y="69426"/>
                  </a:lnTo>
                  <a:lnTo>
                    <a:pt x="86219" y="87686"/>
                  </a:lnTo>
                  <a:lnTo>
                    <a:pt x="109121" y="122158"/>
                  </a:lnTo>
                  <a:lnTo>
                    <a:pt x="114288" y="144882"/>
                  </a:lnTo>
                  <a:lnTo>
                    <a:pt x="114994" y="153027"/>
                  </a:lnTo>
                  <a:lnTo>
                    <a:pt x="112663" y="159954"/>
                  </a:lnTo>
                  <a:lnTo>
                    <a:pt x="110652" y="163191"/>
                  </a:lnTo>
                  <a:lnTo>
                    <a:pt x="98341" y="172486"/>
                  </a:lnTo>
                  <a:lnTo>
                    <a:pt x="82125" y="176783"/>
                  </a:lnTo>
                  <a:lnTo>
                    <a:pt x="37812" y="178522"/>
                  </a:lnTo>
                  <a:lnTo>
                    <a:pt x="33961" y="178545"/>
                  </a:lnTo>
                  <a:lnTo>
                    <a:pt x="27039" y="175926"/>
                  </a:lnTo>
                  <a:lnTo>
                    <a:pt x="8472" y="163145"/>
                  </a:lnTo>
                  <a:lnTo>
                    <a:pt x="5472" y="162341"/>
                  </a:lnTo>
                  <a:lnTo>
                    <a:pt x="3473" y="160813"/>
                  </a:lnTo>
                  <a:lnTo>
                    <a:pt x="1251" y="156469"/>
                  </a:lnTo>
                  <a:lnTo>
                    <a:pt x="0" y="148446"/>
                  </a:lnTo>
                  <a:lnTo>
                    <a:pt x="2354" y="142705"/>
                  </a:lnTo>
                  <a:lnTo>
                    <a:pt x="8403" y="13394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2" name="SMARTInkShape-257"/>
            <p:cNvSpPr/>
            <p:nvPr/>
          </p:nvSpPr>
          <p:spPr>
            <a:xfrm>
              <a:off x="5750720" y="3839766"/>
              <a:ext cx="53578" cy="178393"/>
            </a:xfrm>
            <a:custGeom>
              <a:avLst/>
              <a:gdLst/>
              <a:ahLst/>
              <a:cxnLst/>
              <a:rect l="0" t="0" r="0" b="0"/>
              <a:pathLst>
                <a:path w="53578" h="178393">
                  <a:moveTo>
                    <a:pt x="0" y="0"/>
                  </a:moveTo>
                  <a:lnTo>
                    <a:pt x="0" y="42316"/>
                  </a:lnTo>
                  <a:lnTo>
                    <a:pt x="0" y="84373"/>
                  </a:lnTo>
                  <a:lnTo>
                    <a:pt x="991" y="127168"/>
                  </a:lnTo>
                  <a:lnTo>
                    <a:pt x="8560" y="170844"/>
                  </a:lnTo>
                  <a:lnTo>
                    <a:pt x="8918" y="178392"/>
                  </a:lnTo>
                  <a:lnTo>
                    <a:pt x="4185" y="173793"/>
                  </a:lnTo>
                  <a:lnTo>
                    <a:pt x="1860" y="168853"/>
                  </a:lnTo>
                  <a:lnTo>
                    <a:pt x="72" y="124451"/>
                  </a:lnTo>
                  <a:lnTo>
                    <a:pt x="2659" y="96057"/>
                  </a:lnTo>
                  <a:lnTo>
                    <a:pt x="18092" y="54172"/>
                  </a:lnTo>
                  <a:lnTo>
                    <a:pt x="38707" y="16681"/>
                  </a:lnTo>
                  <a:lnTo>
                    <a:pt x="44653" y="12374"/>
                  </a:lnTo>
                  <a:lnTo>
                    <a:pt x="53577"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3" name="SMARTInkShape-258"/>
            <p:cNvSpPr/>
            <p:nvPr/>
          </p:nvSpPr>
          <p:spPr>
            <a:xfrm>
              <a:off x="5393530" y="3804615"/>
              <a:ext cx="294682" cy="204279"/>
            </a:xfrm>
            <a:custGeom>
              <a:avLst/>
              <a:gdLst/>
              <a:ahLst/>
              <a:cxnLst/>
              <a:rect l="0" t="0" r="0" b="0"/>
              <a:pathLst>
                <a:path w="294682" h="204279">
                  <a:moveTo>
                    <a:pt x="0" y="142307"/>
                  </a:moveTo>
                  <a:lnTo>
                    <a:pt x="7690" y="134618"/>
                  </a:lnTo>
                  <a:lnTo>
                    <a:pt x="25992" y="128746"/>
                  </a:lnTo>
                  <a:lnTo>
                    <a:pt x="37578" y="120981"/>
                  </a:lnTo>
                  <a:lnTo>
                    <a:pt x="70197" y="81367"/>
                  </a:lnTo>
                  <a:lnTo>
                    <a:pt x="82095" y="64499"/>
                  </a:lnTo>
                  <a:lnTo>
                    <a:pt x="87164" y="46933"/>
                  </a:lnTo>
                  <a:lnTo>
                    <a:pt x="89869" y="24212"/>
                  </a:lnTo>
                  <a:lnTo>
                    <a:pt x="93851" y="16068"/>
                  </a:lnTo>
                  <a:lnTo>
                    <a:pt x="94318" y="12507"/>
                  </a:lnTo>
                  <a:lnTo>
                    <a:pt x="89552" y="0"/>
                  </a:lnTo>
                  <a:lnTo>
                    <a:pt x="76891" y="11911"/>
                  </a:lnTo>
                  <a:lnTo>
                    <a:pt x="53560" y="53265"/>
                  </a:lnTo>
                  <a:lnTo>
                    <a:pt x="39686" y="88946"/>
                  </a:lnTo>
                  <a:lnTo>
                    <a:pt x="30924" y="133319"/>
                  </a:lnTo>
                  <a:lnTo>
                    <a:pt x="36161" y="170814"/>
                  </a:lnTo>
                  <a:lnTo>
                    <a:pt x="42685" y="182724"/>
                  </a:lnTo>
                  <a:lnTo>
                    <a:pt x="51895" y="192537"/>
                  </a:lnTo>
                  <a:lnTo>
                    <a:pt x="65758" y="200736"/>
                  </a:lnTo>
                  <a:lnTo>
                    <a:pt x="77583" y="203606"/>
                  </a:lnTo>
                  <a:lnTo>
                    <a:pt x="87730" y="204278"/>
                  </a:lnTo>
                  <a:lnTo>
                    <a:pt x="96208" y="201930"/>
                  </a:lnTo>
                  <a:lnTo>
                    <a:pt x="138634" y="175305"/>
                  </a:lnTo>
                  <a:lnTo>
                    <a:pt x="182234" y="138397"/>
                  </a:lnTo>
                  <a:lnTo>
                    <a:pt x="216794" y="96409"/>
                  </a:lnTo>
                  <a:lnTo>
                    <a:pt x="228106" y="76980"/>
                  </a:lnTo>
                  <a:lnTo>
                    <a:pt x="231370" y="62559"/>
                  </a:lnTo>
                  <a:lnTo>
                    <a:pt x="231637" y="59376"/>
                  </a:lnTo>
                  <a:lnTo>
                    <a:pt x="230824" y="57254"/>
                  </a:lnTo>
                  <a:lnTo>
                    <a:pt x="229289" y="55839"/>
                  </a:lnTo>
                  <a:lnTo>
                    <a:pt x="224938" y="54267"/>
                  </a:lnTo>
                  <a:lnTo>
                    <a:pt x="211168" y="53175"/>
                  </a:lnTo>
                  <a:lnTo>
                    <a:pt x="181034" y="65453"/>
                  </a:lnTo>
                  <a:lnTo>
                    <a:pt x="172072" y="73754"/>
                  </a:lnTo>
                  <a:lnTo>
                    <a:pt x="146940" y="112470"/>
                  </a:lnTo>
                  <a:lnTo>
                    <a:pt x="143412" y="139713"/>
                  </a:lnTo>
                  <a:lnTo>
                    <a:pt x="143975" y="162226"/>
                  </a:lnTo>
                  <a:lnTo>
                    <a:pt x="150579" y="175749"/>
                  </a:lnTo>
                  <a:lnTo>
                    <a:pt x="156182" y="182092"/>
                  </a:lnTo>
                  <a:lnTo>
                    <a:pt x="158693" y="182721"/>
                  </a:lnTo>
                  <a:lnTo>
                    <a:pt x="161358" y="182148"/>
                  </a:lnTo>
                  <a:lnTo>
                    <a:pt x="169850" y="176601"/>
                  </a:lnTo>
                  <a:lnTo>
                    <a:pt x="193486" y="153166"/>
                  </a:lnTo>
                  <a:lnTo>
                    <a:pt x="217291" y="109408"/>
                  </a:lnTo>
                  <a:lnTo>
                    <a:pt x="240919" y="66254"/>
                  </a:lnTo>
                  <a:lnTo>
                    <a:pt x="242964" y="64816"/>
                  </a:lnTo>
                  <a:lnTo>
                    <a:pt x="248636" y="62508"/>
                  </a:lnTo>
                  <a:lnTo>
                    <a:pt x="249102" y="63311"/>
                  </a:lnTo>
                  <a:lnTo>
                    <a:pt x="250022" y="101237"/>
                  </a:lnTo>
                  <a:lnTo>
                    <a:pt x="250032" y="145145"/>
                  </a:lnTo>
                  <a:lnTo>
                    <a:pt x="251024" y="163102"/>
                  </a:lnTo>
                  <a:lnTo>
                    <a:pt x="257162" y="179998"/>
                  </a:lnTo>
                  <a:lnTo>
                    <a:pt x="265478" y="195099"/>
                  </a:lnTo>
                  <a:lnTo>
                    <a:pt x="266283" y="198338"/>
                  </a:lnTo>
                  <a:lnTo>
                    <a:pt x="267811" y="200496"/>
                  </a:lnTo>
                  <a:lnTo>
                    <a:pt x="269823" y="201936"/>
                  </a:lnTo>
                  <a:lnTo>
                    <a:pt x="275695" y="203535"/>
                  </a:lnTo>
                  <a:lnTo>
                    <a:pt x="284920" y="204246"/>
                  </a:lnTo>
                  <a:lnTo>
                    <a:pt x="288174" y="203443"/>
                  </a:lnTo>
                  <a:lnTo>
                    <a:pt x="290343" y="201916"/>
                  </a:lnTo>
                  <a:lnTo>
                    <a:pt x="294681" y="1958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4" name="SMARTInkShape-259"/>
            <p:cNvSpPr/>
            <p:nvPr/>
          </p:nvSpPr>
          <p:spPr>
            <a:xfrm>
              <a:off x="5250655" y="3839766"/>
              <a:ext cx="114682" cy="330196"/>
            </a:xfrm>
            <a:custGeom>
              <a:avLst/>
              <a:gdLst/>
              <a:ahLst/>
              <a:cxnLst/>
              <a:rect l="0" t="0" r="0" b="0"/>
              <a:pathLst>
                <a:path w="114682" h="330196">
                  <a:moveTo>
                    <a:pt x="0" y="0"/>
                  </a:moveTo>
                  <a:lnTo>
                    <a:pt x="7690" y="0"/>
                  </a:lnTo>
                  <a:lnTo>
                    <a:pt x="8104" y="992"/>
                  </a:lnTo>
                  <a:lnTo>
                    <a:pt x="8909" y="40139"/>
                  </a:lnTo>
                  <a:lnTo>
                    <a:pt x="8926" y="74956"/>
                  </a:lnTo>
                  <a:lnTo>
                    <a:pt x="13671" y="115017"/>
                  </a:lnTo>
                  <a:lnTo>
                    <a:pt x="17034" y="158722"/>
                  </a:lnTo>
                  <a:lnTo>
                    <a:pt x="20343" y="202927"/>
                  </a:lnTo>
                  <a:lnTo>
                    <a:pt x="25517" y="245357"/>
                  </a:lnTo>
                  <a:lnTo>
                    <a:pt x="26623" y="284350"/>
                  </a:lnTo>
                  <a:lnTo>
                    <a:pt x="26789" y="328857"/>
                  </a:lnTo>
                  <a:lnTo>
                    <a:pt x="26790" y="330195"/>
                  </a:lnTo>
                  <a:lnTo>
                    <a:pt x="26790" y="291561"/>
                  </a:lnTo>
                  <a:lnTo>
                    <a:pt x="24145" y="266966"/>
                  </a:lnTo>
                  <a:lnTo>
                    <a:pt x="19102" y="231989"/>
                  </a:lnTo>
                  <a:lnTo>
                    <a:pt x="18106" y="190280"/>
                  </a:lnTo>
                  <a:lnTo>
                    <a:pt x="20555" y="152349"/>
                  </a:lnTo>
                  <a:lnTo>
                    <a:pt x="25559" y="111453"/>
                  </a:lnTo>
                  <a:lnTo>
                    <a:pt x="29274" y="72787"/>
                  </a:lnTo>
                  <a:lnTo>
                    <a:pt x="47772" y="29844"/>
                  </a:lnTo>
                  <a:lnTo>
                    <a:pt x="56599" y="16670"/>
                  </a:lnTo>
                  <a:lnTo>
                    <a:pt x="62528" y="12369"/>
                  </a:lnTo>
                  <a:lnTo>
                    <a:pt x="69463" y="10458"/>
                  </a:lnTo>
                  <a:lnTo>
                    <a:pt x="91034" y="9131"/>
                  </a:lnTo>
                  <a:lnTo>
                    <a:pt x="97677" y="11665"/>
                  </a:lnTo>
                  <a:lnTo>
                    <a:pt x="105284" y="16635"/>
                  </a:lnTo>
                  <a:lnTo>
                    <a:pt x="112925" y="30883"/>
                  </a:lnTo>
                  <a:lnTo>
                    <a:pt x="114681" y="37869"/>
                  </a:lnTo>
                  <a:lnTo>
                    <a:pt x="114158" y="41121"/>
                  </a:lnTo>
                  <a:lnTo>
                    <a:pt x="97941" y="69543"/>
                  </a:lnTo>
                  <a:lnTo>
                    <a:pt x="91155" y="76548"/>
                  </a:lnTo>
                  <a:lnTo>
                    <a:pt x="60165" y="94183"/>
                  </a:lnTo>
                  <a:lnTo>
                    <a:pt x="48696" y="98021"/>
                  </a:lnTo>
                  <a:lnTo>
                    <a:pt x="35931" y="105058"/>
                  </a:lnTo>
                  <a:lnTo>
                    <a:pt x="26790" y="1071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5" name="SMARTInkShape-260"/>
            <p:cNvSpPr/>
            <p:nvPr/>
          </p:nvSpPr>
          <p:spPr>
            <a:xfrm>
              <a:off x="5143500" y="3973711"/>
              <a:ext cx="26790" cy="8931"/>
            </a:xfrm>
            <a:custGeom>
              <a:avLst/>
              <a:gdLst/>
              <a:ahLst/>
              <a:cxnLst/>
              <a:rect l="0" t="0" r="0" b="0"/>
              <a:pathLst>
                <a:path w="26790" h="8931">
                  <a:moveTo>
                    <a:pt x="26789" y="0"/>
                  </a:moveTo>
                  <a:lnTo>
                    <a:pt x="14360" y="0"/>
                  </a:lnTo>
                  <a:lnTo>
                    <a:pt x="8698" y="2646"/>
                  </a:lnTo>
                  <a:lnTo>
                    <a:pt x="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6" name="SMARTInkShape-261"/>
            <p:cNvSpPr/>
            <p:nvPr/>
          </p:nvSpPr>
          <p:spPr>
            <a:xfrm>
              <a:off x="4920294" y="3804202"/>
              <a:ext cx="303052" cy="338592"/>
            </a:xfrm>
            <a:custGeom>
              <a:avLst/>
              <a:gdLst/>
              <a:ahLst/>
              <a:cxnLst/>
              <a:rect l="0" t="0" r="0" b="0"/>
              <a:pathLst>
                <a:path w="303052" h="338592">
                  <a:moveTo>
                    <a:pt x="71401" y="62353"/>
                  </a:moveTo>
                  <a:lnTo>
                    <a:pt x="71401" y="57612"/>
                  </a:lnTo>
                  <a:lnTo>
                    <a:pt x="72394" y="56216"/>
                  </a:lnTo>
                  <a:lnTo>
                    <a:pt x="74047" y="55285"/>
                  </a:lnTo>
                  <a:lnTo>
                    <a:pt x="76142" y="54664"/>
                  </a:lnTo>
                  <a:lnTo>
                    <a:pt x="77538" y="53258"/>
                  </a:lnTo>
                  <a:lnTo>
                    <a:pt x="79090" y="49050"/>
                  </a:lnTo>
                  <a:lnTo>
                    <a:pt x="80222" y="32465"/>
                  </a:lnTo>
                  <a:lnTo>
                    <a:pt x="77637" y="26579"/>
                  </a:lnTo>
                  <a:lnTo>
                    <a:pt x="74172" y="20657"/>
                  </a:lnTo>
                  <a:lnTo>
                    <a:pt x="71230" y="11744"/>
                  </a:lnTo>
                  <a:lnTo>
                    <a:pt x="67026" y="5795"/>
                  </a:lnTo>
                  <a:lnTo>
                    <a:pt x="61850" y="2490"/>
                  </a:lnTo>
                  <a:lnTo>
                    <a:pt x="50443" y="367"/>
                  </a:lnTo>
                  <a:lnTo>
                    <a:pt x="41599" y="0"/>
                  </a:lnTo>
                  <a:lnTo>
                    <a:pt x="35666" y="2559"/>
                  </a:lnTo>
                  <a:lnTo>
                    <a:pt x="32696" y="4631"/>
                  </a:lnTo>
                  <a:lnTo>
                    <a:pt x="17822" y="27656"/>
                  </a:lnTo>
                  <a:lnTo>
                    <a:pt x="12862" y="39987"/>
                  </a:lnTo>
                  <a:lnTo>
                    <a:pt x="3105" y="83393"/>
                  </a:lnTo>
                  <a:lnTo>
                    <a:pt x="239" y="126940"/>
                  </a:lnTo>
                  <a:lnTo>
                    <a:pt x="0" y="152744"/>
                  </a:lnTo>
                  <a:lnTo>
                    <a:pt x="2626" y="159743"/>
                  </a:lnTo>
                  <a:lnTo>
                    <a:pt x="7656" y="167580"/>
                  </a:lnTo>
                  <a:lnTo>
                    <a:pt x="10989" y="168652"/>
                  </a:lnTo>
                  <a:lnTo>
                    <a:pt x="21214" y="169340"/>
                  </a:lnTo>
                  <a:lnTo>
                    <a:pt x="26937" y="166788"/>
                  </a:lnTo>
                  <a:lnTo>
                    <a:pt x="56522" y="139696"/>
                  </a:lnTo>
                  <a:lnTo>
                    <a:pt x="80331" y="97837"/>
                  </a:lnTo>
                  <a:lnTo>
                    <a:pt x="103151" y="56574"/>
                  </a:lnTo>
                  <a:lnTo>
                    <a:pt x="108982" y="37656"/>
                  </a:lnTo>
                  <a:lnTo>
                    <a:pt x="115927" y="26825"/>
                  </a:lnTo>
                  <a:lnTo>
                    <a:pt x="116049" y="68876"/>
                  </a:lnTo>
                  <a:lnTo>
                    <a:pt x="123738" y="111763"/>
                  </a:lnTo>
                  <a:lnTo>
                    <a:pt x="124907" y="153564"/>
                  </a:lnTo>
                  <a:lnTo>
                    <a:pt x="124947" y="161761"/>
                  </a:lnTo>
                  <a:lnTo>
                    <a:pt x="127611" y="168711"/>
                  </a:lnTo>
                  <a:lnTo>
                    <a:pt x="129711" y="171954"/>
                  </a:lnTo>
                  <a:lnTo>
                    <a:pt x="132101" y="174115"/>
                  </a:lnTo>
                  <a:lnTo>
                    <a:pt x="137405" y="176517"/>
                  </a:lnTo>
                  <a:lnTo>
                    <a:pt x="145970" y="177870"/>
                  </a:lnTo>
                  <a:lnTo>
                    <a:pt x="151837" y="175540"/>
                  </a:lnTo>
                  <a:lnTo>
                    <a:pt x="154790" y="173530"/>
                  </a:lnTo>
                  <a:lnTo>
                    <a:pt x="166661" y="156045"/>
                  </a:lnTo>
                  <a:lnTo>
                    <a:pt x="187488" y="113194"/>
                  </a:lnTo>
                  <a:lnTo>
                    <a:pt x="202370" y="71914"/>
                  </a:lnTo>
                  <a:lnTo>
                    <a:pt x="211631" y="45206"/>
                  </a:lnTo>
                  <a:lnTo>
                    <a:pt x="214263" y="17909"/>
                  </a:lnTo>
                  <a:lnTo>
                    <a:pt x="214276" y="55870"/>
                  </a:lnTo>
                  <a:lnTo>
                    <a:pt x="214276" y="98394"/>
                  </a:lnTo>
                  <a:lnTo>
                    <a:pt x="214276" y="138594"/>
                  </a:lnTo>
                  <a:lnTo>
                    <a:pt x="214276" y="178616"/>
                  </a:lnTo>
                  <a:lnTo>
                    <a:pt x="214276" y="221064"/>
                  </a:lnTo>
                  <a:lnTo>
                    <a:pt x="214276" y="258407"/>
                  </a:lnTo>
                  <a:lnTo>
                    <a:pt x="214276" y="300756"/>
                  </a:lnTo>
                  <a:lnTo>
                    <a:pt x="214276" y="338591"/>
                  </a:lnTo>
                  <a:lnTo>
                    <a:pt x="214276" y="300321"/>
                  </a:lnTo>
                  <a:lnTo>
                    <a:pt x="214276" y="262376"/>
                  </a:lnTo>
                  <a:lnTo>
                    <a:pt x="219017" y="228334"/>
                  </a:lnTo>
                  <a:lnTo>
                    <a:pt x="221965" y="193113"/>
                  </a:lnTo>
                  <a:lnTo>
                    <a:pt x="222838" y="157541"/>
                  </a:lnTo>
                  <a:lnTo>
                    <a:pt x="230263" y="117094"/>
                  </a:lnTo>
                  <a:lnTo>
                    <a:pt x="239447" y="76176"/>
                  </a:lnTo>
                  <a:lnTo>
                    <a:pt x="253352" y="38708"/>
                  </a:lnTo>
                  <a:lnTo>
                    <a:pt x="259094" y="32000"/>
                  </a:lnTo>
                  <a:lnTo>
                    <a:pt x="276799" y="20037"/>
                  </a:lnTo>
                  <a:lnTo>
                    <a:pt x="288693" y="18165"/>
                  </a:lnTo>
                  <a:lnTo>
                    <a:pt x="294645" y="20555"/>
                  </a:lnTo>
                  <a:lnTo>
                    <a:pt x="297621" y="22581"/>
                  </a:lnTo>
                  <a:lnTo>
                    <a:pt x="299605" y="25917"/>
                  </a:lnTo>
                  <a:lnTo>
                    <a:pt x="302790" y="42882"/>
                  </a:lnTo>
                  <a:lnTo>
                    <a:pt x="303051" y="46396"/>
                  </a:lnTo>
                  <a:lnTo>
                    <a:pt x="292758" y="82050"/>
                  </a:lnTo>
                  <a:lnTo>
                    <a:pt x="281899" y="120716"/>
                  </a:lnTo>
                  <a:lnTo>
                    <a:pt x="283171" y="124082"/>
                  </a:lnTo>
                  <a:lnTo>
                    <a:pt x="286995" y="121365"/>
                  </a:lnTo>
                  <a:lnTo>
                    <a:pt x="288552" y="121538"/>
                  </a:lnTo>
                  <a:lnTo>
                    <a:pt x="288599" y="123638"/>
                  </a:lnTo>
                  <a:lnTo>
                    <a:pt x="286004" y="130270"/>
                  </a:lnTo>
                  <a:lnTo>
                    <a:pt x="267854" y="1605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2" name="SMARTInkShape-Group86"/>
          <p:cNvGrpSpPr/>
          <p:nvPr/>
        </p:nvGrpSpPr>
        <p:grpSpPr>
          <a:xfrm>
            <a:off x="4902398" y="3330806"/>
            <a:ext cx="544712" cy="285718"/>
            <a:chOff x="4902398" y="3330806"/>
            <a:chExt cx="544712" cy="285718"/>
          </a:xfrm>
        </p:grpSpPr>
        <p:sp>
          <p:nvSpPr>
            <p:cNvPr id="378" name="SMARTInkShape-262"/>
            <p:cNvSpPr/>
            <p:nvPr/>
          </p:nvSpPr>
          <p:spPr>
            <a:xfrm>
              <a:off x="5286375" y="3455789"/>
              <a:ext cx="160735" cy="8931"/>
            </a:xfrm>
            <a:custGeom>
              <a:avLst/>
              <a:gdLst/>
              <a:ahLst/>
              <a:cxnLst/>
              <a:rect l="0" t="0" r="0" b="0"/>
              <a:pathLst>
                <a:path w="160735" h="8931">
                  <a:moveTo>
                    <a:pt x="0" y="8930"/>
                  </a:moveTo>
                  <a:lnTo>
                    <a:pt x="31045" y="7938"/>
                  </a:lnTo>
                  <a:lnTo>
                    <a:pt x="64439" y="1241"/>
                  </a:lnTo>
                  <a:lnTo>
                    <a:pt x="107411" y="164"/>
                  </a:lnTo>
                  <a:lnTo>
                    <a:pt x="149562" y="10"/>
                  </a:lnTo>
                  <a:lnTo>
                    <a:pt x="16073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9" name="SMARTInkShape-263"/>
            <p:cNvSpPr/>
            <p:nvPr/>
          </p:nvSpPr>
          <p:spPr>
            <a:xfrm>
              <a:off x="5326616" y="3330806"/>
              <a:ext cx="31198" cy="285718"/>
            </a:xfrm>
            <a:custGeom>
              <a:avLst/>
              <a:gdLst/>
              <a:ahLst/>
              <a:cxnLst/>
              <a:rect l="0" t="0" r="0" b="0"/>
              <a:pathLst>
                <a:path w="31198" h="285718">
                  <a:moveTo>
                    <a:pt x="13337" y="8897"/>
                  </a:moveTo>
                  <a:lnTo>
                    <a:pt x="13337" y="0"/>
                  </a:lnTo>
                  <a:lnTo>
                    <a:pt x="8597" y="4718"/>
                  </a:lnTo>
                  <a:lnTo>
                    <a:pt x="6269" y="9685"/>
                  </a:lnTo>
                  <a:lnTo>
                    <a:pt x="4516" y="49897"/>
                  </a:lnTo>
                  <a:lnTo>
                    <a:pt x="0" y="92605"/>
                  </a:lnTo>
                  <a:lnTo>
                    <a:pt x="3537" y="132809"/>
                  </a:lnTo>
                  <a:lnTo>
                    <a:pt x="5228" y="175551"/>
                  </a:lnTo>
                  <a:lnTo>
                    <a:pt x="12073" y="218073"/>
                  </a:lnTo>
                  <a:lnTo>
                    <a:pt x="27503" y="260786"/>
                  </a:lnTo>
                  <a:lnTo>
                    <a:pt x="31197" y="28571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0" name="SMARTInkShape-264"/>
            <p:cNvSpPr/>
            <p:nvPr/>
          </p:nvSpPr>
          <p:spPr>
            <a:xfrm>
              <a:off x="5170735" y="3393840"/>
              <a:ext cx="106711" cy="177496"/>
            </a:xfrm>
            <a:custGeom>
              <a:avLst/>
              <a:gdLst/>
              <a:ahLst/>
              <a:cxnLst/>
              <a:rect l="0" t="0" r="0" b="0"/>
              <a:pathLst>
                <a:path w="106711" h="177496">
                  <a:moveTo>
                    <a:pt x="8485" y="133387"/>
                  </a:moveTo>
                  <a:lnTo>
                    <a:pt x="44223" y="95002"/>
                  </a:lnTo>
                  <a:lnTo>
                    <a:pt x="68016" y="50931"/>
                  </a:lnTo>
                  <a:lnTo>
                    <a:pt x="75953" y="38289"/>
                  </a:lnTo>
                  <a:lnTo>
                    <a:pt x="78157" y="27952"/>
                  </a:lnTo>
                  <a:lnTo>
                    <a:pt x="76492" y="19388"/>
                  </a:lnTo>
                  <a:lnTo>
                    <a:pt x="72621" y="8990"/>
                  </a:lnTo>
                  <a:lnTo>
                    <a:pt x="72078" y="5807"/>
                  </a:lnTo>
                  <a:lnTo>
                    <a:pt x="70723" y="3685"/>
                  </a:lnTo>
                  <a:lnTo>
                    <a:pt x="68828" y="2270"/>
                  </a:lnTo>
                  <a:lnTo>
                    <a:pt x="64077" y="699"/>
                  </a:lnTo>
                  <a:lnTo>
                    <a:pt x="58658" y="0"/>
                  </a:lnTo>
                  <a:lnTo>
                    <a:pt x="52942" y="2336"/>
                  </a:lnTo>
                  <a:lnTo>
                    <a:pt x="50029" y="4347"/>
                  </a:lnTo>
                  <a:lnTo>
                    <a:pt x="35257" y="27268"/>
                  </a:lnTo>
                  <a:lnTo>
                    <a:pt x="23693" y="44397"/>
                  </a:lnTo>
                  <a:lnTo>
                    <a:pt x="18623" y="50248"/>
                  </a:lnTo>
                  <a:lnTo>
                    <a:pt x="12990" y="64686"/>
                  </a:lnTo>
                  <a:lnTo>
                    <a:pt x="1811" y="108700"/>
                  </a:lnTo>
                  <a:lnTo>
                    <a:pt x="0" y="137991"/>
                  </a:lnTo>
                  <a:lnTo>
                    <a:pt x="2398" y="148001"/>
                  </a:lnTo>
                  <a:lnTo>
                    <a:pt x="12022" y="162511"/>
                  </a:lnTo>
                  <a:lnTo>
                    <a:pt x="25297" y="171892"/>
                  </a:lnTo>
                  <a:lnTo>
                    <a:pt x="41798" y="176215"/>
                  </a:lnTo>
                  <a:lnTo>
                    <a:pt x="54514" y="177495"/>
                  </a:lnTo>
                  <a:lnTo>
                    <a:pt x="69307" y="173135"/>
                  </a:lnTo>
                  <a:lnTo>
                    <a:pt x="77850" y="165605"/>
                  </a:lnTo>
                  <a:lnTo>
                    <a:pt x="106710" y="13338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1" name="SMARTInkShape-265"/>
            <p:cNvSpPr/>
            <p:nvPr/>
          </p:nvSpPr>
          <p:spPr>
            <a:xfrm>
              <a:off x="4902398" y="3375422"/>
              <a:ext cx="214081" cy="213742"/>
            </a:xfrm>
            <a:custGeom>
              <a:avLst/>
              <a:gdLst/>
              <a:ahLst/>
              <a:cxnLst/>
              <a:rect l="0" t="0" r="0" b="0"/>
              <a:pathLst>
                <a:path w="214081" h="213742">
                  <a:moveTo>
                    <a:pt x="0" y="0"/>
                  </a:moveTo>
                  <a:lnTo>
                    <a:pt x="993" y="40139"/>
                  </a:lnTo>
                  <a:lnTo>
                    <a:pt x="7689" y="80949"/>
                  </a:lnTo>
                  <a:lnTo>
                    <a:pt x="8767" y="125092"/>
                  </a:lnTo>
                  <a:lnTo>
                    <a:pt x="9850" y="140925"/>
                  </a:lnTo>
                  <a:lnTo>
                    <a:pt x="17303" y="176269"/>
                  </a:lnTo>
                  <a:lnTo>
                    <a:pt x="17489" y="180021"/>
                  </a:lnTo>
                  <a:lnTo>
                    <a:pt x="18605" y="182522"/>
                  </a:lnTo>
                  <a:lnTo>
                    <a:pt x="20341" y="184189"/>
                  </a:lnTo>
                  <a:lnTo>
                    <a:pt x="22491" y="185300"/>
                  </a:lnTo>
                  <a:lnTo>
                    <a:pt x="23923" y="187033"/>
                  </a:lnTo>
                  <a:lnTo>
                    <a:pt x="25516" y="191605"/>
                  </a:lnTo>
                  <a:lnTo>
                    <a:pt x="26933" y="192229"/>
                  </a:lnTo>
                  <a:lnTo>
                    <a:pt x="28870" y="191653"/>
                  </a:lnTo>
                  <a:lnTo>
                    <a:pt x="33667" y="189359"/>
                  </a:lnTo>
                  <a:lnTo>
                    <a:pt x="41946" y="187075"/>
                  </a:lnTo>
                  <a:lnTo>
                    <a:pt x="47747" y="183024"/>
                  </a:lnTo>
                  <a:lnTo>
                    <a:pt x="74418" y="144416"/>
                  </a:lnTo>
                  <a:lnTo>
                    <a:pt x="92275" y="102318"/>
                  </a:lnTo>
                  <a:lnTo>
                    <a:pt x="105760" y="60956"/>
                  </a:lnTo>
                  <a:lnTo>
                    <a:pt x="107034" y="46537"/>
                  </a:lnTo>
                  <a:lnTo>
                    <a:pt x="107120" y="49948"/>
                  </a:lnTo>
                  <a:lnTo>
                    <a:pt x="104495" y="54610"/>
                  </a:lnTo>
                  <a:lnTo>
                    <a:pt x="101012" y="59990"/>
                  </a:lnTo>
                  <a:lnTo>
                    <a:pt x="99053" y="69589"/>
                  </a:lnTo>
                  <a:lnTo>
                    <a:pt x="98300" y="107700"/>
                  </a:lnTo>
                  <a:lnTo>
                    <a:pt x="100887" y="136111"/>
                  </a:lnTo>
                  <a:lnTo>
                    <a:pt x="116320" y="178000"/>
                  </a:lnTo>
                  <a:lnTo>
                    <a:pt x="128038" y="197548"/>
                  </a:lnTo>
                  <a:lnTo>
                    <a:pt x="136935" y="207802"/>
                  </a:lnTo>
                  <a:lnTo>
                    <a:pt x="145528" y="211419"/>
                  </a:lnTo>
                  <a:lnTo>
                    <a:pt x="162471" y="213741"/>
                  </a:lnTo>
                  <a:lnTo>
                    <a:pt x="169113" y="211413"/>
                  </a:lnTo>
                  <a:lnTo>
                    <a:pt x="190468" y="193307"/>
                  </a:lnTo>
                  <a:lnTo>
                    <a:pt x="202400" y="173416"/>
                  </a:lnTo>
                  <a:lnTo>
                    <a:pt x="211666" y="144498"/>
                  </a:lnTo>
                  <a:lnTo>
                    <a:pt x="214080" y="100231"/>
                  </a:lnTo>
                  <a:lnTo>
                    <a:pt x="213218" y="87211"/>
                  </a:lnTo>
                  <a:lnTo>
                    <a:pt x="205747" y="43470"/>
                  </a:lnTo>
                  <a:lnTo>
                    <a:pt x="205415" y="31659"/>
                  </a:lnTo>
                  <a:lnTo>
                    <a:pt x="204412" y="30036"/>
                  </a:lnTo>
                  <a:lnTo>
                    <a:pt x="202752" y="28953"/>
                  </a:lnTo>
                  <a:lnTo>
                    <a:pt x="196454"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8" name="SMARTInkShape-Group87"/>
          <p:cNvGrpSpPr/>
          <p:nvPr/>
        </p:nvGrpSpPr>
        <p:grpSpPr>
          <a:xfrm>
            <a:off x="4902646" y="2786063"/>
            <a:ext cx="857003" cy="339329"/>
            <a:chOff x="4902646" y="2786063"/>
            <a:chExt cx="857003" cy="339329"/>
          </a:xfrm>
        </p:grpSpPr>
        <p:sp>
          <p:nvSpPr>
            <p:cNvPr id="383" name="SMARTInkShape-266"/>
            <p:cNvSpPr/>
            <p:nvPr/>
          </p:nvSpPr>
          <p:spPr>
            <a:xfrm>
              <a:off x="5643563" y="2991445"/>
              <a:ext cx="116086" cy="133410"/>
            </a:xfrm>
            <a:custGeom>
              <a:avLst/>
              <a:gdLst/>
              <a:ahLst/>
              <a:cxnLst/>
              <a:rect l="0" t="0" r="0" b="0"/>
              <a:pathLst>
                <a:path w="116086" h="133410">
                  <a:moveTo>
                    <a:pt x="0" y="0"/>
                  </a:moveTo>
                  <a:lnTo>
                    <a:pt x="992" y="42860"/>
                  </a:lnTo>
                  <a:lnTo>
                    <a:pt x="8102" y="82795"/>
                  </a:lnTo>
                  <a:lnTo>
                    <a:pt x="9676" y="100048"/>
                  </a:lnTo>
                  <a:lnTo>
                    <a:pt x="16585" y="118519"/>
                  </a:lnTo>
                  <a:lnTo>
                    <a:pt x="17826" y="133409"/>
                  </a:lnTo>
                  <a:lnTo>
                    <a:pt x="17858" y="112941"/>
                  </a:lnTo>
                  <a:lnTo>
                    <a:pt x="28883" y="71199"/>
                  </a:lnTo>
                  <a:lnTo>
                    <a:pt x="36339" y="56153"/>
                  </a:lnTo>
                  <a:lnTo>
                    <a:pt x="42940" y="48770"/>
                  </a:lnTo>
                  <a:lnTo>
                    <a:pt x="56820" y="38043"/>
                  </a:lnTo>
                  <a:lnTo>
                    <a:pt x="68650" y="24722"/>
                  </a:lnTo>
                  <a:lnTo>
                    <a:pt x="104695" y="11193"/>
                  </a:lnTo>
                  <a:lnTo>
                    <a:pt x="116085"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4" name="SMARTInkShape-267"/>
            <p:cNvSpPr/>
            <p:nvPr/>
          </p:nvSpPr>
          <p:spPr>
            <a:xfrm>
              <a:off x="5456085" y="2964810"/>
              <a:ext cx="160689" cy="155271"/>
            </a:xfrm>
            <a:custGeom>
              <a:avLst/>
              <a:gdLst/>
              <a:ahLst/>
              <a:cxnLst/>
              <a:rect l="0" t="0" r="0" b="0"/>
              <a:pathLst>
                <a:path w="160689" h="155271">
                  <a:moveTo>
                    <a:pt x="62462" y="35565"/>
                  </a:moveTo>
                  <a:lnTo>
                    <a:pt x="62462" y="1597"/>
                  </a:lnTo>
                  <a:lnTo>
                    <a:pt x="61470" y="1013"/>
                  </a:lnTo>
                  <a:lnTo>
                    <a:pt x="50033" y="0"/>
                  </a:lnTo>
                  <a:lnTo>
                    <a:pt x="44371" y="2561"/>
                  </a:lnTo>
                  <a:lnTo>
                    <a:pt x="41471" y="4632"/>
                  </a:lnTo>
                  <a:lnTo>
                    <a:pt x="26723" y="27658"/>
                  </a:lnTo>
                  <a:lnTo>
                    <a:pt x="5906" y="68367"/>
                  </a:lnTo>
                  <a:lnTo>
                    <a:pt x="477" y="106979"/>
                  </a:lnTo>
                  <a:lnTo>
                    <a:pt x="0" y="135264"/>
                  </a:lnTo>
                  <a:lnTo>
                    <a:pt x="2620" y="142052"/>
                  </a:lnTo>
                  <a:lnTo>
                    <a:pt x="4708" y="145252"/>
                  </a:lnTo>
                  <a:lnTo>
                    <a:pt x="7092" y="147385"/>
                  </a:lnTo>
                  <a:lnTo>
                    <a:pt x="12387" y="149755"/>
                  </a:lnTo>
                  <a:lnTo>
                    <a:pt x="15188" y="149395"/>
                  </a:lnTo>
                  <a:lnTo>
                    <a:pt x="20947" y="146349"/>
                  </a:lnTo>
                  <a:lnTo>
                    <a:pt x="22877" y="144147"/>
                  </a:lnTo>
                  <a:lnTo>
                    <a:pt x="47689" y="100509"/>
                  </a:lnTo>
                  <a:lnTo>
                    <a:pt x="57760" y="60543"/>
                  </a:lnTo>
                  <a:lnTo>
                    <a:pt x="62525" y="40536"/>
                  </a:lnTo>
                  <a:lnTo>
                    <a:pt x="69346" y="27029"/>
                  </a:lnTo>
                  <a:lnTo>
                    <a:pt x="70988" y="19547"/>
                  </a:lnTo>
                  <a:lnTo>
                    <a:pt x="71123" y="19926"/>
                  </a:lnTo>
                  <a:lnTo>
                    <a:pt x="71388" y="63754"/>
                  </a:lnTo>
                  <a:lnTo>
                    <a:pt x="72383" y="82723"/>
                  </a:lnTo>
                  <a:lnTo>
                    <a:pt x="89483" y="124835"/>
                  </a:lnTo>
                  <a:lnTo>
                    <a:pt x="96299" y="135764"/>
                  </a:lnTo>
                  <a:lnTo>
                    <a:pt x="117790" y="154104"/>
                  </a:lnTo>
                  <a:lnTo>
                    <a:pt x="122167" y="155270"/>
                  </a:lnTo>
                  <a:lnTo>
                    <a:pt x="132324" y="153921"/>
                  </a:lnTo>
                  <a:lnTo>
                    <a:pt x="154335" y="144162"/>
                  </a:lnTo>
                  <a:lnTo>
                    <a:pt x="156453" y="142689"/>
                  </a:lnTo>
                  <a:lnTo>
                    <a:pt x="157865" y="140716"/>
                  </a:lnTo>
                  <a:lnTo>
                    <a:pt x="160688" y="13379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5" name="SMARTInkShape-268"/>
            <p:cNvSpPr/>
            <p:nvPr/>
          </p:nvSpPr>
          <p:spPr>
            <a:xfrm>
              <a:off x="5259586" y="2920573"/>
              <a:ext cx="123240" cy="204819"/>
            </a:xfrm>
            <a:custGeom>
              <a:avLst/>
              <a:gdLst/>
              <a:ahLst/>
              <a:cxnLst/>
              <a:rect l="0" t="0" r="0" b="0"/>
              <a:pathLst>
                <a:path w="123240" h="204819">
                  <a:moveTo>
                    <a:pt x="0" y="88732"/>
                  </a:moveTo>
                  <a:lnTo>
                    <a:pt x="0" y="96420"/>
                  </a:lnTo>
                  <a:lnTo>
                    <a:pt x="992" y="96834"/>
                  </a:lnTo>
                  <a:lnTo>
                    <a:pt x="4740" y="97294"/>
                  </a:lnTo>
                  <a:lnTo>
                    <a:pt x="6138" y="98408"/>
                  </a:lnTo>
                  <a:lnTo>
                    <a:pt x="7689" y="102293"/>
                  </a:lnTo>
                  <a:lnTo>
                    <a:pt x="9094" y="103726"/>
                  </a:lnTo>
                  <a:lnTo>
                    <a:pt x="18479" y="108671"/>
                  </a:lnTo>
                  <a:lnTo>
                    <a:pt x="21251" y="110954"/>
                  </a:lnTo>
                  <a:lnTo>
                    <a:pt x="25081" y="111484"/>
                  </a:lnTo>
                  <a:lnTo>
                    <a:pt x="55688" y="104319"/>
                  </a:lnTo>
                  <a:lnTo>
                    <a:pt x="86836" y="88532"/>
                  </a:lnTo>
                  <a:lnTo>
                    <a:pt x="94156" y="81698"/>
                  </a:lnTo>
                  <a:lnTo>
                    <a:pt x="119020" y="45660"/>
                  </a:lnTo>
                  <a:lnTo>
                    <a:pt x="123239" y="28786"/>
                  </a:lnTo>
                  <a:lnTo>
                    <a:pt x="121580" y="19756"/>
                  </a:lnTo>
                  <a:lnTo>
                    <a:pt x="117714" y="9094"/>
                  </a:lnTo>
                  <a:lnTo>
                    <a:pt x="117171" y="5874"/>
                  </a:lnTo>
                  <a:lnTo>
                    <a:pt x="115817" y="3728"/>
                  </a:lnTo>
                  <a:lnTo>
                    <a:pt x="113922" y="2297"/>
                  </a:lnTo>
                  <a:lnTo>
                    <a:pt x="109171" y="707"/>
                  </a:lnTo>
                  <a:lnTo>
                    <a:pt x="103753" y="0"/>
                  </a:lnTo>
                  <a:lnTo>
                    <a:pt x="98037" y="2332"/>
                  </a:lnTo>
                  <a:lnTo>
                    <a:pt x="86283" y="11914"/>
                  </a:lnTo>
                  <a:lnTo>
                    <a:pt x="62507" y="53268"/>
                  </a:lnTo>
                  <a:lnTo>
                    <a:pt x="57546" y="66025"/>
                  </a:lnTo>
                  <a:lnTo>
                    <a:pt x="53926" y="109742"/>
                  </a:lnTo>
                  <a:lnTo>
                    <a:pt x="54600" y="152325"/>
                  </a:lnTo>
                  <a:lnTo>
                    <a:pt x="68812" y="180762"/>
                  </a:lnTo>
                  <a:lnTo>
                    <a:pt x="74571" y="188504"/>
                  </a:lnTo>
                  <a:lnTo>
                    <a:pt x="80436" y="192606"/>
                  </a:lnTo>
                  <a:lnTo>
                    <a:pt x="83389" y="193700"/>
                  </a:lnTo>
                  <a:lnTo>
                    <a:pt x="85359" y="195421"/>
                  </a:lnTo>
                  <a:lnTo>
                    <a:pt x="89297" y="20481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6" name="SMARTInkShape-269"/>
            <p:cNvSpPr/>
            <p:nvPr/>
          </p:nvSpPr>
          <p:spPr>
            <a:xfrm>
              <a:off x="5170289" y="2786063"/>
              <a:ext cx="35720" cy="330399"/>
            </a:xfrm>
            <a:custGeom>
              <a:avLst/>
              <a:gdLst/>
              <a:ahLst/>
              <a:cxnLst/>
              <a:rect l="0" t="0" r="0" b="0"/>
              <a:pathLst>
                <a:path w="35720" h="330399">
                  <a:moveTo>
                    <a:pt x="0" y="0"/>
                  </a:moveTo>
                  <a:lnTo>
                    <a:pt x="0" y="42316"/>
                  </a:lnTo>
                  <a:lnTo>
                    <a:pt x="0" y="81236"/>
                  </a:lnTo>
                  <a:lnTo>
                    <a:pt x="0" y="125130"/>
                  </a:lnTo>
                  <a:lnTo>
                    <a:pt x="0" y="169679"/>
                  </a:lnTo>
                  <a:lnTo>
                    <a:pt x="2646" y="214314"/>
                  </a:lnTo>
                  <a:lnTo>
                    <a:pt x="8103" y="257968"/>
                  </a:lnTo>
                  <a:lnTo>
                    <a:pt x="9677" y="278620"/>
                  </a:lnTo>
                  <a:lnTo>
                    <a:pt x="18002" y="308283"/>
                  </a:lnTo>
                  <a:lnTo>
                    <a:pt x="24760" y="321216"/>
                  </a:lnTo>
                  <a:lnTo>
                    <a:pt x="25436" y="324277"/>
                  </a:lnTo>
                  <a:lnTo>
                    <a:pt x="26879" y="326317"/>
                  </a:lnTo>
                  <a:lnTo>
                    <a:pt x="28834" y="327677"/>
                  </a:lnTo>
                  <a:lnTo>
                    <a:pt x="35719" y="3303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7" name="SMARTInkShape-270"/>
            <p:cNvSpPr/>
            <p:nvPr/>
          </p:nvSpPr>
          <p:spPr>
            <a:xfrm>
              <a:off x="4902646" y="2814618"/>
              <a:ext cx="151558" cy="301844"/>
            </a:xfrm>
            <a:custGeom>
              <a:avLst/>
              <a:gdLst/>
              <a:ahLst/>
              <a:cxnLst/>
              <a:rect l="0" t="0" r="0" b="0"/>
              <a:pathLst>
                <a:path w="151558" h="301844">
                  <a:moveTo>
                    <a:pt x="151557" y="69671"/>
                  </a:moveTo>
                  <a:lnTo>
                    <a:pt x="151557" y="78600"/>
                  </a:lnTo>
                  <a:lnTo>
                    <a:pt x="151557" y="66172"/>
                  </a:lnTo>
                  <a:lnTo>
                    <a:pt x="143868" y="41101"/>
                  </a:lnTo>
                  <a:lnTo>
                    <a:pt x="137887" y="34484"/>
                  </a:lnTo>
                  <a:lnTo>
                    <a:pt x="94867" y="2208"/>
                  </a:lnTo>
                  <a:lnTo>
                    <a:pt x="87335" y="0"/>
                  </a:lnTo>
                  <a:lnTo>
                    <a:pt x="78035" y="1664"/>
                  </a:lnTo>
                  <a:lnTo>
                    <a:pt x="67287" y="6704"/>
                  </a:lnTo>
                  <a:lnTo>
                    <a:pt x="43066" y="26959"/>
                  </a:lnTo>
                  <a:lnTo>
                    <a:pt x="23706" y="53958"/>
                  </a:lnTo>
                  <a:lnTo>
                    <a:pt x="6116" y="96743"/>
                  </a:lnTo>
                  <a:lnTo>
                    <a:pt x="1009" y="138372"/>
                  </a:lnTo>
                  <a:lnTo>
                    <a:pt x="0" y="176287"/>
                  </a:lnTo>
                  <a:lnTo>
                    <a:pt x="4542" y="217180"/>
                  </a:lnTo>
                  <a:lnTo>
                    <a:pt x="17851" y="255845"/>
                  </a:lnTo>
                  <a:lnTo>
                    <a:pt x="29258" y="274654"/>
                  </a:lnTo>
                  <a:lnTo>
                    <a:pt x="40647" y="285790"/>
                  </a:lnTo>
                  <a:lnTo>
                    <a:pt x="62801" y="296646"/>
                  </a:lnTo>
                  <a:lnTo>
                    <a:pt x="105886" y="301387"/>
                  </a:lnTo>
                  <a:lnTo>
                    <a:pt x="142627" y="3018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5" name="SMARTInkShape-Group88"/>
          <p:cNvGrpSpPr/>
          <p:nvPr/>
        </p:nvGrpSpPr>
        <p:grpSpPr>
          <a:xfrm>
            <a:off x="4991729" y="2143125"/>
            <a:ext cx="1071530" cy="615937"/>
            <a:chOff x="4991729" y="2143125"/>
            <a:chExt cx="1071530" cy="615937"/>
          </a:xfrm>
        </p:grpSpPr>
        <p:sp>
          <p:nvSpPr>
            <p:cNvPr id="389" name="SMARTInkShape-271"/>
            <p:cNvSpPr/>
            <p:nvPr/>
          </p:nvSpPr>
          <p:spPr>
            <a:xfrm>
              <a:off x="5796012" y="2216092"/>
              <a:ext cx="267247" cy="334516"/>
            </a:xfrm>
            <a:custGeom>
              <a:avLst/>
              <a:gdLst/>
              <a:ahLst/>
              <a:cxnLst/>
              <a:rect l="0" t="0" r="0" b="0"/>
              <a:pathLst>
                <a:path w="267247" h="334516">
                  <a:moveTo>
                    <a:pt x="160090" y="168135"/>
                  </a:moveTo>
                  <a:lnTo>
                    <a:pt x="160090" y="163394"/>
                  </a:lnTo>
                  <a:lnTo>
                    <a:pt x="159097" y="161998"/>
                  </a:lnTo>
                  <a:lnTo>
                    <a:pt x="157444" y="161067"/>
                  </a:lnTo>
                  <a:lnTo>
                    <a:pt x="155349" y="160446"/>
                  </a:lnTo>
                  <a:lnTo>
                    <a:pt x="153954" y="159040"/>
                  </a:lnTo>
                  <a:lnTo>
                    <a:pt x="151528" y="151625"/>
                  </a:lnTo>
                  <a:lnTo>
                    <a:pt x="148677" y="150875"/>
                  </a:lnTo>
                  <a:lnTo>
                    <a:pt x="137601" y="150285"/>
                  </a:lnTo>
                  <a:lnTo>
                    <a:pt x="136169" y="151274"/>
                  </a:lnTo>
                  <a:lnTo>
                    <a:pt x="135212" y="152926"/>
                  </a:lnTo>
                  <a:lnTo>
                    <a:pt x="134575" y="155019"/>
                  </a:lnTo>
                  <a:lnTo>
                    <a:pt x="133158" y="156414"/>
                  </a:lnTo>
                  <a:lnTo>
                    <a:pt x="128938" y="157965"/>
                  </a:lnTo>
                  <a:lnTo>
                    <a:pt x="127416" y="159370"/>
                  </a:lnTo>
                  <a:lnTo>
                    <a:pt x="125723" y="163578"/>
                  </a:lnTo>
                  <a:lnTo>
                    <a:pt x="124381" y="197911"/>
                  </a:lnTo>
                  <a:lnTo>
                    <a:pt x="127021" y="203858"/>
                  </a:lnTo>
                  <a:lnTo>
                    <a:pt x="132060" y="211020"/>
                  </a:lnTo>
                  <a:lnTo>
                    <a:pt x="133268" y="221299"/>
                  </a:lnTo>
                  <a:lnTo>
                    <a:pt x="133290" y="216850"/>
                  </a:lnTo>
                  <a:lnTo>
                    <a:pt x="132302" y="215494"/>
                  </a:lnTo>
                  <a:lnTo>
                    <a:pt x="128557" y="213988"/>
                  </a:lnTo>
                  <a:lnTo>
                    <a:pt x="127162" y="212594"/>
                  </a:lnTo>
                  <a:lnTo>
                    <a:pt x="122277" y="203228"/>
                  </a:lnTo>
                  <a:lnTo>
                    <a:pt x="119998" y="200460"/>
                  </a:lnTo>
                  <a:lnTo>
                    <a:pt x="114819" y="197384"/>
                  </a:lnTo>
                  <a:lnTo>
                    <a:pt x="76373" y="186918"/>
                  </a:lnTo>
                  <a:lnTo>
                    <a:pt x="58776" y="187260"/>
                  </a:lnTo>
                  <a:lnTo>
                    <a:pt x="46931" y="190856"/>
                  </a:lnTo>
                  <a:lnTo>
                    <a:pt x="37698" y="198408"/>
                  </a:lnTo>
                  <a:lnTo>
                    <a:pt x="29294" y="207386"/>
                  </a:lnTo>
                  <a:lnTo>
                    <a:pt x="14400" y="219011"/>
                  </a:lnTo>
                  <a:lnTo>
                    <a:pt x="6703" y="229111"/>
                  </a:lnTo>
                  <a:lnTo>
                    <a:pt x="2621" y="240214"/>
                  </a:lnTo>
                  <a:lnTo>
                    <a:pt x="0" y="263512"/>
                  </a:lnTo>
                  <a:lnTo>
                    <a:pt x="4287" y="281282"/>
                  </a:lnTo>
                  <a:lnTo>
                    <a:pt x="17472" y="308369"/>
                  </a:lnTo>
                  <a:lnTo>
                    <a:pt x="24274" y="315789"/>
                  </a:lnTo>
                  <a:lnTo>
                    <a:pt x="38268" y="324552"/>
                  </a:lnTo>
                  <a:lnTo>
                    <a:pt x="50132" y="327590"/>
                  </a:lnTo>
                  <a:lnTo>
                    <a:pt x="60287" y="328300"/>
                  </a:lnTo>
                  <a:lnTo>
                    <a:pt x="68770" y="325970"/>
                  </a:lnTo>
                  <a:lnTo>
                    <a:pt x="109759" y="302959"/>
                  </a:lnTo>
                  <a:lnTo>
                    <a:pt x="134548" y="270042"/>
                  </a:lnTo>
                  <a:lnTo>
                    <a:pt x="150932" y="229951"/>
                  </a:lnTo>
                  <a:lnTo>
                    <a:pt x="165021" y="185903"/>
                  </a:lnTo>
                  <a:lnTo>
                    <a:pt x="173233" y="141333"/>
                  </a:lnTo>
                  <a:lnTo>
                    <a:pt x="177328" y="103763"/>
                  </a:lnTo>
                  <a:lnTo>
                    <a:pt x="178859" y="66870"/>
                  </a:lnTo>
                  <a:lnTo>
                    <a:pt x="186322" y="24004"/>
                  </a:lnTo>
                  <a:lnTo>
                    <a:pt x="186508" y="18469"/>
                  </a:lnTo>
                  <a:lnTo>
                    <a:pt x="187624" y="14780"/>
                  </a:lnTo>
                  <a:lnTo>
                    <a:pt x="189360" y="12320"/>
                  </a:lnTo>
                  <a:lnTo>
                    <a:pt x="191509" y="10680"/>
                  </a:lnTo>
                  <a:lnTo>
                    <a:pt x="193898" y="6212"/>
                  </a:lnTo>
                  <a:lnTo>
                    <a:pt x="195431" y="0"/>
                  </a:lnTo>
                  <a:lnTo>
                    <a:pt x="195641" y="1796"/>
                  </a:lnTo>
                  <a:lnTo>
                    <a:pt x="195775" y="11034"/>
                  </a:lnTo>
                  <a:lnTo>
                    <a:pt x="184783" y="54952"/>
                  </a:lnTo>
                  <a:lnTo>
                    <a:pt x="179299" y="93081"/>
                  </a:lnTo>
                  <a:lnTo>
                    <a:pt x="178216" y="132694"/>
                  </a:lnTo>
                  <a:lnTo>
                    <a:pt x="178028" y="166122"/>
                  </a:lnTo>
                  <a:lnTo>
                    <a:pt x="177964" y="210328"/>
                  </a:lnTo>
                  <a:lnTo>
                    <a:pt x="180599" y="238845"/>
                  </a:lnTo>
                  <a:lnTo>
                    <a:pt x="187045" y="277988"/>
                  </a:lnTo>
                  <a:lnTo>
                    <a:pt x="193763" y="300895"/>
                  </a:lnTo>
                  <a:lnTo>
                    <a:pt x="199200" y="310814"/>
                  </a:lnTo>
                  <a:lnTo>
                    <a:pt x="217318" y="326716"/>
                  </a:lnTo>
                  <a:lnTo>
                    <a:pt x="232056" y="334515"/>
                  </a:lnTo>
                  <a:lnTo>
                    <a:pt x="242016" y="333693"/>
                  </a:lnTo>
                  <a:lnTo>
                    <a:pt x="259531" y="329293"/>
                  </a:lnTo>
                  <a:lnTo>
                    <a:pt x="267246" y="32886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0" name="SMARTInkShape-272"/>
            <p:cNvSpPr/>
            <p:nvPr/>
          </p:nvSpPr>
          <p:spPr>
            <a:xfrm>
              <a:off x="5706179" y="2339578"/>
              <a:ext cx="17752" cy="196454"/>
            </a:xfrm>
            <a:custGeom>
              <a:avLst/>
              <a:gdLst/>
              <a:ahLst/>
              <a:cxnLst/>
              <a:rect l="0" t="0" r="0" b="0"/>
              <a:pathLst>
                <a:path w="17752" h="196454">
                  <a:moveTo>
                    <a:pt x="8821" y="0"/>
                  </a:moveTo>
                  <a:lnTo>
                    <a:pt x="8821" y="4741"/>
                  </a:lnTo>
                  <a:lnTo>
                    <a:pt x="6175" y="9714"/>
                  </a:lnTo>
                  <a:lnTo>
                    <a:pt x="2684" y="15231"/>
                  </a:lnTo>
                  <a:lnTo>
                    <a:pt x="1132" y="20991"/>
                  </a:lnTo>
                  <a:lnTo>
                    <a:pt x="0" y="58826"/>
                  </a:lnTo>
                  <a:lnTo>
                    <a:pt x="6973" y="98918"/>
                  </a:lnTo>
                  <a:lnTo>
                    <a:pt x="8659" y="142152"/>
                  </a:lnTo>
                  <a:lnTo>
                    <a:pt x="9741" y="154460"/>
                  </a:lnTo>
                  <a:lnTo>
                    <a:pt x="17503" y="186983"/>
                  </a:lnTo>
                  <a:lnTo>
                    <a:pt x="17751"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SMARTInkShape-273"/>
            <p:cNvSpPr/>
            <p:nvPr/>
          </p:nvSpPr>
          <p:spPr>
            <a:xfrm>
              <a:off x="5509617" y="2339578"/>
              <a:ext cx="115930" cy="167768"/>
            </a:xfrm>
            <a:custGeom>
              <a:avLst/>
              <a:gdLst/>
              <a:ahLst/>
              <a:cxnLst/>
              <a:rect l="0" t="0" r="0" b="0"/>
              <a:pathLst>
                <a:path w="115930" h="167768">
                  <a:moveTo>
                    <a:pt x="0" y="0"/>
                  </a:moveTo>
                  <a:lnTo>
                    <a:pt x="0" y="42240"/>
                  </a:lnTo>
                  <a:lnTo>
                    <a:pt x="992" y="71734"/>
                  </a:lnTo>
                  <a:lnTo>
                    <a:pt x="9094" y="115042"/>
                  </a:lnTo>
                  <a:lnTo>
                    <a:pt x="24088" y="145421"/>
                  </a:lnTo>
                  <a:lnTo>
                    <a:pt x="38732" y="163263"/>
                  </a:lnTo>
                  <a:lnTo>
                    <a:pt x="44665" y="166819"/>
                  </a:lnTo>
                  <a:lnTo>
                    <a:pt x="47636" y="167767"/>
                  </a:lnTo>
                  <a:lnTo>
                    <a:pt x="50610" y="167407"/>
                  </a:lnTo>
                  <a:lnTo>
                    <a:pt x="56558" y="164362"/>
                  </a:lnTo>
                  <a:lnTo>
                    <a:pt x="87436" y="129115"/>
                  </a:lnTo>
                  <a:lnTo>
                    <a:pt x="106993" y="89657"/>
                  </a:lnTo>
                  <a:lnTo>
                    <a:pt x="112045" y="76559"/>
                  </a:lnTo>
                  <a:lnTo>
                    <a:pt x="115850" y="34418"/>
                  </a:lnTo>
                  <a:lnTo>
                    <a:pt x="115929" y="28899"/>
                  </a:lnTo>
                  <a:lnTo>
                    <a:pt x="114989" y="25219"/>
                  </a:lnTo>
                  <a:lnTo>
                    <a:pt x="113370" y="22766"/>
                  </a:lnTo>
                  <a:lnTo>
                    <a:pt x="111299" y="21130"/>
                  </a:lnTo>
                  <a:lnTo>
                    <a:pt x="108997" y="16667"/>
                  </a:lnTo>
                  <a:lnTo>
                    <a:pt x="107188" y="9064"/>
                  </a:lnTo>
                  <a:lnTo>
                    <a:pt x="107156"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2" name="SMARTInkShape-274"/>
            <p:cNvSpPr/>
            <p:nvPr/>
          </p:nvSpPr>
          <p:spPr>
            <a:xfrm>
              <a:off x="5234684" y="2330803"/>
              <a:ext cx="255678" cy="428259"/>
            </a:xfrm>
            <a:custGeom>
              <a:avLst/>
              <a:gdLst/>
              <a:ahLst/>
              <a:cxnLst/>
              <a:rect l="0" t="0" r="0" b="0"/>
              <a:pathLst>
                <a:path w="255678" h="428259">
                  <a:moveTo>
                    <a:pt x="140988" y="53424"/>
                  </a:moveTo>
                  <a:lnTo>
                    <a:pt x="140988" y="48683"/>
                  </a:lnTo>
                  <a:lnTo>
                    <a:pt x="139996" y="47287"/>
                  </a:lnTo>
                  <a:lnTo>
                    <a:pt x="138342" y="46356"/>
                  </a:lnTo>
                  <a:lnTo>
                    <a:pt x="133299" y="44862"/>
                  </a:lnTo>
                  <a:lnTo>
                    <a:pt x="132610" y="42011"/>
                  </a:lnTo>
                  <a:lnTo>
                    <a:pt x="132426" y="39862"/>
                  </a:lnTo>
                  <a:lnTo>
                    <a:pt x="129576" y="34829"/>
                  </a:lnTo>
                  <a:lnTo>
                    <a:pt x="119662" y="23513"/>
                  </a:lnTo>
                  <a:lnTo>
                    <a:pt x="89820" y="5786"/>
                  </a:lnTo>
                  <a:lnTo>
                    <a:pt x="72360" y="1605"/>
                  </a:lnTo>
                  <a:lnTo>
                    <a:pt x="41534" y="0"/>
                  </a:lnTo>
                  <a:lnTo>
                    <a:pt x="31963" y="5206"/>
                  </a:lnTo>
                  <a:lnTo>
                    <a:pt x="10949" y="24180"/>
                  </a:lnTo>
                  <a:lnTo>
                    <a:pt x="4479" y="34143"/>
                  </a:lnTo>
                  <a:lnTo>
                    <a:pt x="0" y="55648"/>
                  </a:lnTo>
                  <a:lnTo>
                    <a:pt x="3413" y="76131"/>
                  </a:lnTo>
                  <a:lnTo>
                    <a:pt x="10707" y="94768"/>
                  </a:lnTo>
                  <a:lnTo>
                    <a:pt x="18924" y="104210"/>
                  </a:lnTo>
                  <a:lnTo>
                    <a:pt x="39990" y="120525"/>
                  </a:lnTo>
                  <a:lnTo>
                    <a:pt x="61249" y="124005"/>
                  </a:lnTo>
                  <a:lnTo>
                    <a:pt x="71814" y="123488"/>
                  </a:lnTo>
                  <a:lnTo>
                    <a:pt x="94641" y="112382"/>
                  </a:lnTo>
                  <a:lnTo>
                    <a:pt x="111601" y="99115"/>
                  </a:lnTo>
                  <a:lnTo>
                    <a:pt x="131325" y="71028"/>
                  </a:lnTo>
                  <a:lnTo>
                    <a:pt x="136694" y="59264"/>
                  </a:lnTo>
                  <a:lnTo>
                    <a:pt x="142785" y="38188"/>
                  </a:lnTo>
                  <a:lnTo>
                    <a:pt x="145163" y="34337"/>
                  </a:lnTo>
                  <a:lnTo>
                    <a:pt x="145756" y="30777"/>
                  </a:lnTo>
                  <a:lnTo>
                    <a:pt x="145159" y="27412"/>
                  </a:lnTo>
                  <a:lnTo>
                    <a:pt x="142224" y="17935"/>
                  </a:lnTo>
                  <a:lnTo>
                    <a:pt x="141232" y="10585"/>
                  </a:lnTo>
                  <a:lnTo>
                    <a:pt x="132890" y="48946"/>
                  </a:lnTo>
                  <a:lnTo>
                    <a:pt x="134868" y="83738"/>
                  </a:lnTo>
                  <a:lnTo>
                    <a:pt x="139175" y="116976"/>
                  </a:lnTo>
                  <a:lnTo>
                    <a:pt x="140451" y="151960"/>
                  </a:lnTo>
                  <a:lnTo>
                    <a:pt x="143475" y="187461"/>
                  </a:lnTo>
                  <a:lnTo>
                    <a:pt x="148009" y="223115"/>
                  </a:lnTo>
                  <a:lnTo>
                    <a:pt x="151998" y="258815"/>
                  </a:lnTo>
                  <a:lnTo>
                    <a:pt x="156818" y="294527"/>
                  </a:lnTo>
                  <a:lnTo>
                    <a:pt x="158446" y="337410"/>
                  </a:lnTo>
                  <a:lnTo>
                    <a:pt x="161440" y="376522"/>
                  </a:lnTo>
                  <a:lnTo>
                    <a:pt x="175094" y="420326"/>
                  </a:lnTo>
                  <a:lnTo>
                    <a:pt x="176624" y="423041"/>
                  </a:lnTo>
                  <a:lnTo>
                    <a:pt x="178636" y="424851"/>
                  </a:lnTo>
                  <a:lnTo>
                    <a:pt x="184254" y="427755"/>
                  </a:lnTo>
                  <a:lnTo>
                    <a:pt x="189967" y="428258"/>
                  </a:lnTo>
                  <a:lnTo>
                    <a:pt x="202684" y="418927"/>
                  </a:lnTo>
                  <a:lnTo>
                    <a:pt x="214280" y="408334"/>
                  </a:lnTo>
                  <a:lnTo>
                    <a:pt x="233163" y="369719"/>
                  </a:lnTo>
                  <a:lnTo>
                    <a:pt x="244156" y="338152"/>
                  </a:lnTo>
                  <a:lnTo>
                    <a:pt x="252359" y="294391"/>
                  </a:lnTo>
                  <a:lnTo>
                    <a:pt x="255677" y="272437"/>
                  </a:lnTo>
                  <a:lnTo>
                    <a:pt x="249669" y="241104"/>
                  </a:lnTo>
                  <a:lnTo>
                    <a:pt x="230200" y="196482"/>
                  </a:lnTo>
                  <a:lnTo>
                    <a:pt x="223302" y="185466"/>
                  </a:lnTo>
                  <a:lnTo>
                    <a:pt x="201755" y="167066"/>
                  </a:lnTo>
                  <a:lnTo>
                    <a:pt x="192470" y="163463"/>
                  </a:lnTo>
                  <a:lnTo>
                    <a:pt x="157512" y="160749"/>
                  </a:lnTo>
                  <a:lnTo>
                    <a:pt x="142687" y="165370"/>
                  </a:lnTo>
                  <a:lnTo>
                    <a:pt x="139145" y="167742"/>
                  </a:lnTo>
                  <a:lnTo>
                    <a:pt x="132058" y="17843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3" name="SMARTInkShape-275"/>
            <p:cNvSpPr/>
            <p:nvPr/>
          </p:nvSpPr>
          <p:spPr>
            <a:xfrm>
              <a:off x="5107780" y="2312789"/>
              <a:ext cx="26791" cy="187525"/>
            </a:xfrm>
            <a:custGeom>
              <a:avLst/>
              <a:gdLst/>
              <a:ahLst/>
              <a:cxnLst/>
              <a:rect l="0" t="0" r="0" b="0"/>
              <a:pathLst>
                <a:path w="26791" h="187525">
                  <a:moveTo>
                    <a:pt x="0" y="0"/>
                  </a:moveTo>
                  <a:lnTo>
                    <a:pt x="0" y="4741"/>
                  </a:lnTo>
                  <a:lnTo>
                    <a:pt x="2647" y="9714"/>
                  </a:lnTo>
                  <a:lnTo>
                    <a:pt x="6138" y="15231"/>
                  </a:lnTo>
                  <a:lnTo>
                    <a:pt x="8104" y="24908"/>
                  </a:lnTo>
                  <a:lnTo>
                    <a:pt x="9851" y="64041"/>
                  </a:lnTo>
                  <a:lnTo>
                    <a:pt x="16610" y="102618"/>
                  </a:lnTo>
                  <a:lnTo>
                    <a:pt x="20342" y="140808"/>
                  </a:lnTo>
                  <a:lnTo>
                    <a:pt x="25517" y="166279"/>
                  </a:lnTo>
                  <a:lnTo>
                    <a:pt x="26790" y="1875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4" name="SMARTInkShape-276"/>
            <p:cNvSpPr/>
            <p:nvPr/>
          </p:nvSpPr>
          <p:spPr>
            <a:xfrm>
              <a:off x="4991729" y="2143125"/>
              <a:ext cx="17827" cy="348259"/>
            </a:xfrm>
            <a:custGeom>
              <a:avLst/>
              <a:gdLst/>
              <a:ahLst/>
              <a:cxnLst/>
              <a:rect l="0" t="0" r="0" b="0"/>
              <a:pathLst>
                <a:path w="17827" h="348259">
                  <a:moveTo>
                    <a:pt x="17826" y="0"/>
                  </a:moveTo>
                  <a:lnTo>
                    <a:pt x="13085" y="4741"/>
                  </a:lnTo>
                  <a:lnTo>
                    <a:pt x="10137" y="21910"/>
                  </a:lnTo>
                  <a:lnTo>
                    <a:pt x="2832" y="65392"/>
                  </a:lnTo>
                  <a:lnTo>
                    <a:pt x="532" y="105668"/>
                  </a:lnTo>
                  <a:lnTo>
                    <a:pt x="78" y="147322"/>
                  </a:lnTo>
                  <a:lnTo>
                    <a:pt x="0" y="182006"/>
                  </a:lnTo>
                  <a:lnTo>
                    <a:pt x="4716" y="217418"/>
                  </a:lnTo>
                  <a:lnTo>
                    <a:pt x="8070" y="257810"/>
                  </a:lnTo>
                  <a:lnTo>
                    <a:pt x="8787" y="298717"/>
                  </a:lnTo>
                  <a:lnTo>
                    <a:pt x="8893" y="341732"/>
                  </a:lnTo>
                  <a:lnTo>
                    <a:pt x="9886" y="343907"/>
                  </a:lnTo>
                  <a:lnTo>
                    <a:pt x="11541" y="345357"/>
                  </a:lnTo>
                  <a:lnTo>
                    <a:pt x="17826" y="34825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3" name="SMARTInkShape-Group89"/>
          <p:cNvGrpSpPr/>
          <p:nvPr/>
        </p:nvGrpSpPr>
        <p:grpSpPr>
          <a:xfrm>
            <a:off x="4688086" y="1500421"/>
            <a:ext cx="2723556" cy="606986"/>
            <a:chOff x="4688086" y="1500421"/>
            <a:chExt cx="2723556" cy="606986"/>
          </a:xfrm>
        </p:grpSpPr>
        <p:sp>
          <p:nvSpPr>
            <p:cNvPr id="396" name="SMARTInkShape-277"/>
            <p:cNvSpPr/>
            <p:nvPr/>
          </p:nvSpPr>
          <p:spPr>
            <a:xfrm>
              <a:off x="4688086" y="1875234"/>
              <a:ext cx="2723556" cy="232173"/>
            </a:xfrm>
            <a:custGeom>
              <a:avLst/>
              <a:gdLst/>
              <a:ahLst/>
              <a:cxnLst/>
              <a:rect l="0" t="0" r="0" b="0"/>
              <a:pathLst>
                <a:path w="2723556" h="232173">
                  <a:moveTo>
                    <a:pt x="0" y="0"/>
                  </a:moveTo>
                  <a:lnTo>
                    <a:pt x="0" y="7689"/>
                  </a:lnTo>
                  <a:lnTo>
                    <a:pt x="992" y="8103"/>
                  </a:lnTo>
                  <a:lnTo>
                    <a:pt x="4740" y="8562"/>
                  </a:lnTo>
                  <a:lnTo>
                    <a:pt x="9714" y="11412"/>
                  </a:lnTo>
                  <a:lnTo>
                    <a:pt x="12429" y="13562"/>
                  </a:lnTo>
                  <a:lnTo>
                    <a:pt x="30472" y="16586"/>
                  </a:lnTo>
                  <a:lnTo>
                    <a:pt x="65220" y="17608"/>
                  </a:lnTo>
                  <a:lnTo>
                    <a:pt x="103771" y="17785"/>
                  </a:lnTo>
                  <a:lnTo>
                    <a:pt x="147604" y="17838"/>
                  </a:lnTo>
                  <a:lnTo>
                    <a:pt x="180695" y="17850"/>
                  </a:lnTo>
                  <a:lnTo>
                    <a:pt x="215246" y="17855"/>
                  </a:lnTo>
                  <a:lnTo>
                    <a:pt x="252430" y="18850"/>
                  </a:lnTo>
                  <a:lnTo>
                    <a:pt x="295416" y="22599"/>
                  </a:lnTo>
                  <a:lnTo>
                    <a:pt x="317991" y="23996"/>
                  </a:lnTo>
                  <a:lnTo>
                    <a:pt x="340978" y="24927"/>
                  </a:lnTo>
                  <a:lnTo>
                    <a:pt x="364240" y="25548"/>
                  </a:lnTo>
                  <a:lnTo>
                    <a:pt x="387686" y="25962"/>
                  </a:lnTo>
                  <a:lnTo>
                    <a:pt x="411255" y="26238"/>
                  </a:lnTo>
                  <a:lnTo>
                    <a:pt x="434904" y="26422"/>
                  </a:lnTo>
                  <a:lnTo>
                    <a:pt x="459601" y="27536"/>
                  </a:lnTo>
                  <a:lnTo>
                    <a:pt x="484994" y="29272"/>
                  </a:lnTo>
                  <a:lnTo>
                    <a:pt x="510852" y="31421"/>
                  </a:lnTo>
                  <a:lnTo>
                    <a:pt x="537021" y="33846"/>
                  </a:lnTo>
                  <a:lnTo>
                    <a:pt x="563397" y="36455"/>
                  </a:lnTo>
                  <a:lnTo>
                    <a:pt x="589910" y="39186"/>
                  </a:lnTo>
                  <a:lnTo>
                    <a:pt x="617508" y="41999"/>
                  </a:lnTo>
                  <a:lnTo>
                    <a:pt x="645828" y="44867"/>
                  </a:lnTo>
                  <a:lnTo>
                    <a:pt x="674630" y="47771"/>
                  </a:lnTo>
                  <a:lnTo>
                    <a:pt x="703753" y="50699"/>
                  </a:lnTo>
                  <a:lnTo>
                    <a:pt x="733091" y="53643"/>
                  </a:lnTo>
                  <a:lnTo>
                    <a:pt x="762571" y="56598"/>
                  </a:lnTo>
                  <a:lnTo>
                    <a:pt x="792146" y="59560"/>
                  </a:lnTo>
                  <a:lnTo>
                    <a:pt x="821785" y="62527"/>
                  </a:lnTo>
                  <a:lnTo>
                    <a:pt x="851466" y="65498"/>
                  </a:lnTo>
                  <a:lnTo>
                    <a:pt x="883159" y="68470"/>
                  </a:lnTo>
                  <a:lnTo>
                    <a:pt x="916195" y="71443"/>
                  </a:lnTo>
                  <a:lnTo>
                    <a:pt x="950125" y="74418"/>
                  </a:lnTo>
                  <a:lnTo>
                    <a:pt x="983659" y="77394"/>
                  </a:lnTo>
                  <a:lnTo>
                    <a:pt x="1016929" y="80369"/>
                  </a:lnTo>
                  <a:lnTo>
                    <a:pt x="1050023" y="83345"/>
                  </a:lnTo>
                  <a:lnTo>
                    <a:pt x="1083992" y="86321"/>
                  </a:lnTo>
                  <a:lnTo>
                    <a:pt x="1118544" y="89298"/>
                  </a:lnTo>
                  <a:lnTo>
                    <a:pt x="1153485" y="92274"/>
                  </a:lnTo>
                  <a:lnTo>
                    <a:pt x="1188686" y="96243"/>
                  </a:lnTo>
                  <a:lnTo>
                    <a:pt x="1224059" y="100873"/>
                  </a:lnTo>
                  <a:lnTo>
                    <a:pt x="1259547" y="105944"/>
                  </a:lnTo>
                  <a:lnTo>
                    <a:pt x="1295112" y="110317"/>
                  </a:lnTo>
                  <a:lnTo>
                    <a:pt x="1330728" y="114224"/>
                  </a:lnTo>
                  <a:lnTo>
                    <a:pt x="1366379" y="117822"/>
                  </a:lnTo>
                  <a:lnTo>
                    <a:pt x="1401060" y="121212"/>
                  </a:lnTo>
                  <a:lnTo>
                    <a:pt x="1435095" y="124464"/>
                  </a:lnTo>
                  <a:lnTo>
                    <a:pt x="1468699" y="127625"/>
                  </a:lnTo>
                  <a:lnTo>
                    <a:pt x="1502014" y="130724"/>
                  </a:lnTo>
                  <a:lnTo>
                    <a:pt x="1535140" y="133782"/>
                  </a:lnTo>
                  <a:lnTo>
                    <a:pt x="1568138" y="136813"/>
                  </a:lnTo>
                  <a:lnTo>
                    <a:pt x="1601050" y="139826"/>
                  </a:lnTo>
                  <a:lnTo>
                    <a:pt x="1633906" y="142827"/>
                  </a:lnTo>
                  <a:lnTo>
                    <a:pt x="1666725" y="145820"/>
                  </a:lnTo>
                  <a:lnTo>
                    <a:pt x="1699516" y="148807"/>
                  </a:lnTo>
                  <a:lnTo>
                    <a:pt x="1732292" y="151791"/>
                  </a:lnTo>
                  <a:lnTo>
                    <a:pt x="1765057" y="154772"/>
                  </a:lnTo>
                  <a:lnTo>
                    <a:pt x="1796822" y="157752"/>
                  </a:lnTo>
                  <a:lnTo>
                    <a:pt x="1827919" y="160730"/>
                  </a:lnTo>
                  <a:lnTo>
                    <a:pt x="1858574" y="163708"/>
                  </a:lnTo>
                  <a:lnTo>
                    <a:pt x="1888933" y="166686"/>
                  </a:lnTo>
                  <a:lnTo>
                    <a:pt x="1919093" y="169663"/>
                  </a:lnTo>
                  <a:lnTo>
                    <a:pt x="1949121" y="172640"/>
                  </a:lnTo>
                  <a:lnTo>
                    <a:pt x="1980055" y="175617"/>
                  </a:lnTo>
                  <a:lnTo>
                    <a:pt x="2011591" y="178594"/>
                  </a:lnTo>
                  <a:lnTo>
                    <a:pt x="2043529" y="181570"/>
                  </a:lnTo>
                  <a:lnTo>
                    <a:pt x="2074744" y="184547"/>
                  </a:lnTo>
                  <a:lnTo>
                    <a:pt x="2105475" y="187524"/>
                  </a:lnTo>
                  <a:lnTo>
                    <a:pt x="2135885" y="190500"/>
                  </a:lnTo>
                  <a:lnTo>
                    <a:pt x="2166079" y="193477"/>
                  </a:lnTo>
                  <a:lnTo>
                    <a:pt x="2196131" y="196454"/>
                  </a:lnTo>
                  <a:lnTo>
                    <a:pt x="2226087" y="199430"/>
                  </a:lnTo>
                  <a:lnTo>
                    <a:pt x="2254988" y="201414"/>
                  </a:lnTo>
                  <a:lnTo>
                    <a:pt x="2283185" y="202737"/>
                  </a:lnTo>
                  <a:lnTo>
                    <a:pt x="2310912" y="203619"/>
                  </a:lnTo>
                  <a:lnTo>
                    <a:pt x="2337335" y="205199"/>
                  </a:lnTo>
                  <a:lnTo>
                    <a:pt x="2362887" y="207245"/>
                  </a:lnTo>
                  <a:lnTo>
                    <a:pt x="2387860" y="209601"/>
                  </a:lnTo>
                  <a:lnTo>
                    <a:pt x="2411454" y="211172"/>
                  </a:lnTo>
                  <a:lnTo>
                    <a:pt x="2434127" y="212219"/>
                  </a:lnTo>
                  <a:lnTo>
                    <a:pt x="2477842" y="214374"/>
                  </a:lnTo>
                  <a:lnTo>
                    <a:pt x="2520422" y="218640"/>
                  </a:lnTo>
                  <a:lnTo>
                    <a:pt x="2557205" y="221197"/>
                  </a:lnTo>
                  <a:lnTo>
                    <a:pt x="2590091" y="222333"/>
                  </a:lnTo>
                  <a:lnTo>
                    <a:pt x="2634510" y="222973"/>
                  </a:lnTo>
                  <a:lnTo>
                    <a:pt x="2668398" y="223163"/>
                  </a:lnTo>
                  <a:lnTo>
                    <a:pt x="2700157" y="224211"/>
                  </a:lnTo>
                  <a:lnTo>
                    <a:pt x="2723555" y="23217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7" name="SMARTInkShape-278"/>
            <p:cNvSpPr/>
            <p:nvPr/>
          </p:nvSpPr>
          <p:spPr>
            <a:xfrm>
              <a:off x="6679406" y="1643063"/>
              <a:ext cx="178595" cy="240934"/>
            </a:xfrm>
            <a:custGeom>
              <a:avLst/>
              <a:gdLst/>
              <a:ahLst/>
              <a:cxnLst/>
              <a:rect l="0" t="0" r="0" b="0"/>
              <a:pathLst>
                <a:path w="178595" h="240934">
                  <a:moveTo>
                    <a:pt x="0" y="8929"/>
                  </a:moveTo>
                  <a:lnTo>
                    <a:pt x="992" y="49068"/>
                  </a:lnTo>
                  <a:lnTo>
                    <a:pt x="7689" y="89879"/>
                  </a:lnTo>
                  <a:lnTo>
                    <a:pt x="8766" y="126954"/>
                  </a:lnTo>
                  <a:lnTo>
                    <a:pt x="8908" y="167934"/>
                  </a:lnTo>
                  <a:lnTo>
                    <a:pt x="9916" y="183262"/>
                  </a:lnTo>
                  <a:lnTo>
                    <a:pt x="17032" y="216445"/>
                  </a:lnTo>
                  <a:lnTo>
                    <a:pt x="17750" y="234645"/>
                  </a:lnTo>
                  <a:lnTo>
                    <a:pt x="18779" y="236797"/>
                  </a:lnTo>
                  <a:lnTo>
                    <a:pt x="20457" y="238232"/>
                  </a:lnTo>
                  <a:lnTo>
                    <a:pt x="26419" y="240933"/>
                  </a:lnTo>
                  <a:lnTo>
                    <a:pt x="26779" y="220106"/>
                  </a:lnTo>
                  <a:lnTo>
                    <a:pt x="21642" y="201198"/>
                  </a:lnTo>
                  <a:lnTo>
                    <a:pt x="27199" y="159452"/>
                  </a:lnTo>
                  <a:lnTo>
                    <a:pt x="39141" y="120657"/>
                  </a:lnTo>
                  <a:lnTo>
                    <a:pt x="53637" y="82439"/>
                  </a:lnTo>
                  <a:lnTo>
                    <a:pt x="65171" y="63121"/>
                  </a:lnTo>
                  <a:lnTo>
                    <a:pt x="83802" y="44830"/>
                  </a:lnTo>
                  <a:lnTo>
                    <a:pt x="124534" y="18659"/>
                  </a:lnTo>
                  <a:lnTo>
                    <a:pt x="148581" y="4073"/>
                  </a:lnTo>
                  <a:lnTo>
                    <a:pt x="170902" y="238"/>
                  </a:lnTo>
                  <a:lnTo>
                    <a:pt x="178594"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8" name="SMARTInkShape-279"/>
            <p:cNvSpPr/>
            <p:nvPr/>
          </p:nvSpPr>
          <p:spPr>
            <a:xfrm>
              <a:off x="6457603" y="1610014"/>
              <a:ext cx="123578" cy="263335"/>
            </a:xfrm>
            <a:custGeom>
              <a:avLst/>
              <a:gdLst/>
              <a:ahLst/>
              <a:cxnLst/>
              <a:rect l="0" t="0" r="0" b="0"/>
              <a:pathLst>
                <a:path w="123578" h="263335">
                  <a:moveTo>
                    <a:pt x="16420" y="95556"/>
                  </a:moveTo>
                  <a:lnTo>
                    <a:pt x="7599" y="95556"/>
                  </a:lnTo>
                  <a:lnTo>
                    <a:pt x="15189" y="95556"/>
                  </a:lnTo>
                  <a:lnTo>
                    <a:pt x="50682" y="82254"/>
                  </a:lnTo>
                  <a:lnTo>
                    <a:pt x="59098" y="74431"/>
                  </a:lnTo>
                  <a:lnTo>
                    <a:pt x="67138" y="65331"/>
                  </a:lnTo>
                  <a:lnTo>
                    <a:pt x="92906" y="44183"/>
                  </a:lnTo>
                  <a:lnTo>
                    <a:pt x="109607" y="20005"/>
                  </a:lnTo>
                  <a:lnTo>
                    <a:pt x="109302" y="18400"/>
                  </a:lnTo>
                  <a:lnTo>
                    <a:pt x="108107" y="17329"/>
                  </a:lnTo>
                  <a:lnTo>
                    <a:pt x="106426" y="6342"/>
                  </a:lnTo>
                  <a:lnTo>
                    <a:pt x="104205" y="3338"/>
                  </a:lnTo>
                  <a:lnTo>
                    <a:pt x="96447" y="0"/>
                  </a:lnTo>
                  <a:lnTo>
                    <a:pt x="92591" y="102"/>
                  </a:lnTo>
                  <a:lnTo>
                    <a:pt x="66993" y="7573"/>
                  </a:lnTo>
                  <a:lnTo>
                    <a:pt x="23094" y="45971"/>
                  </a:lnTo>
                  <a:lnTo>
                    <a:pt x="15087" y="57313"/>
                  </a:lnTo>
                  <a:lnTo>
                    <a:pt x="3417" y="100308"/>
                  </a:lnTo>
                  <a:lnTo>
                    <a:pt x="0" y="123753"/>
                  </a:lnTo>
                  <a:lnTo>
                    <a:pt x="5818" y="164533"/>
                  </a:lnTo>
                  <a:lnTo>
                    <a:pt x="9641" y="184124"/>
                  </a:lnTo>
                  <a:lnTo>
                    <a:pt x="22656" y="213531"/>
                  </a:lnTo>
                  <a:lnTo>
                    <a:pt x="41250" y="241235"/>
                  </a:lnTo>
                  <a:lnTo>
                    <a:pt x="62808" y="258853"/>
                  </a:lnTo>
                  <a:lnTo>
                    <a:pt x="72095" y="262390"/>
                  </a:lnTo>
                  <a:lnTo>
                    <a:pt x="77349" y="263334"/>
                  </a:lnTo>
                  <a:lnTo>
                    <a:pt x="88479" y="261736"/>
                  </a:lnTo>
                  <a:lnTo>
                    <a:pt x="110576" y="257008"/>
                  </a:lnTo>
                  <a:lnTo>
                    <a:pt x="123577" y="25629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9" name="SMARTInkShape-280"/>
            <p:cNvSpPr/>
            <p:nvPr/>
          </p:nvSpPr>
          <p:spPr>
            <a:xfrm>
              <a:off x="6179345" y="1669852"/>
              <a:ext cx="303609" cy="8930"/>
            </a:xfrm>
            <a:custGeom>
              <a:avLst/>
              <a:gdLst/>
              <a:ahLst/>
              <a:cxnLst/>
              <a:rect l="0" t="0" r="0" b="0"/>
              <a:pathLst>
                <a:path w="303609" h="8930">
                  <a:moveTo>
                    <a:pt x="0" y="8929"/>
                  </a:moveTo>
                  <a:lnTo>
                    <a:pt x="0" y="367"/>
                  </a:lnTo>
                  <a:lnTo>
                    <a:pt x="38828" y="14"/>
                  </a:lnTo>
                  <a:lnTo>
                    <a:pt x="76791" y="2"/>
                  </a:lnTo>
                  <a:lnTo>
                    <a:pt x="110836" y="0"/>
                  </a:lnTo>
                  <a:lnTo>
                    <a:pt x="150800" y="0"/>
                  </a:lnTo>
                  <a:lnTo>
                    <a:pt x="189319" y="0"/>
                  </a:lnTo>
                  <a:lnTo>
                    <a:pt x="230609" y="0"/>
                  </a:lnTo>
                  <a:lnTo>
                    <a:pt x="269521" y="0"/>
                  </a:lnTo>
                  <a:lnTo>
                    <a:pt x="303608"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0" name="SMARTInkShape-281"/>
            <p:cNvSpPr/>
            <p:nvPr/>
          </p:nvSpPr>
          <p:spPr>
            <a:xfrm>
              <a:off x="6286500" y="1500421"/>
              <a:ext cx="17860" cy="383744"/>
            </a:xfrm>
            <a:custGeom>
              <a:avLst/>
              <a:gdLst/>
              <a:ahLst/>
              <a:cxnLst/>
              <a:rect l="0" t="0" r="0" b="0"/>
              <a:pathLst>
                <a:path w="17860" h="383744">
                  <a:moveTo>
                    <a:pt x="0" y="44415"/>
                  </a:moveTo>
                  <a:lnTo>
                    <a:pt x="0" y="0"/>
                  </a:lnTo>
                  <a:lnTo>
                    <a:pt x="0" y="37372"/>
                  </a:lnTo>
                  <a:lnTo>
                    <a:pt x="0" y="80382"/>
                  </a:lnTo>
                  <a:lnTo>
                    <a:pt x="0" y="123031"/>
                  </a:lnTo>
                  <a:lnTo>
                    <a:pt x="0" y="157887"/>
                  </a:lnTo>
                  <a:lnTo>
                    <a:pt x="0" y="193351"/>
                  </a:lnTo>
                  <a:lnTo>
                    <a:pt x="0" y="228002"/>
                  </a:lnTo>
                  <a:lnTo>
                    <a:pt x="2646" y="269525"/>
                  </a:lnTo>
                  <a:lnTo>
                    <a:pt x="8103" y="314169"/>
                  </a:lnTo>
                  <a:lnTo>
                    <a:pt x="11412" y="345747"/>
                  </a:lnTo>
                  <a:lnTo>
                    <a:pt x="17011" y="370361"/>
                  </a:lnTo>
                  <a:lnTo>
                    <a:pt x="17859" y="38374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1" name="SMARTInkShape-282"/>
            <p:cNvSpPr/>
            <p:nvPr/>
          </p:nvSpPr>
          <p:spPr>
            <a:xfrm>
              <a:off x="5876270" y="1599062"/>
              <a:ext cx="338794" cy="297596"/>
            </a:xfrm>
            <a:custGeom>
              <a:avLst/>
              <a:gdLst/>
              <a:ahLst/>
              <a:cxnLst/>
              <a:rect l="0" t="0" r="0" b="0"/>
              <a:pathLst>
                <a:path w="338794" h="297596">
                  <a:moveTo>
                    <a:pt x="151269" y="133297"/>
                  </a:moveTo>
                  <a:lnTo>
                    <a:pt x="165509" y="118066"/>
                  </a:lnTo>
                  <a:lnTo>
                    <a:pt x="171059" y="106440"/>
                  </a:lnTo>
                  <a:lnTo>
                    <a:pt x="181416" y="89848"/>
                  </a:lnTo>
                  <a:lnTo>
                    <a:pt x="185338" y="68499"/>
                  </a:lnTo>
                  <a:lnTo>
                    <a:pt x="181758" y="48062"/>
                  </a:lnTo>
                  <a:lnTo>
                    <a:pt x="174414" y="34180"/>
                  </a:lnTo>
                  <a:lnTo>
                    <a:pt x="149475" y="6730"/>
                  </a:lnTo>
                  <a:lnTo>
                    <a:pt x="140219" y="2631"/>
                  </a:lnTo>
                  <a:lnTo>
                    <a:pt x="113368" y="0"/>
                  </a:lnTo>
                  <a:lnTo>
                    <a:pt x="92855" y="4285"/>
                  </a:lnTo>
                  <a:lnTo>
                    <a:pt x="56118" y="20360"/>
                  </a:lnTo>
                  <a:lnTo>
                    <a:pt x="38189" y="33909"/>
                  </a:lnTo>
                  <a:lnTo>
                    <a:pt x="25050" y="55232"/>
                  </a:lnTo>
                  <a:lnTo>
                    <a:pt x="8628" y="97882"/>
                  </a:lnTo>
                  <a:lnTo>
                    <a:pt x="2179" y="127103"/>
                  </a:lnTo>
                  <a:lnTo>
                    <a:pt x="0" y="167793"/>
                  </a:lnTo>
                  <a:lnTo>
                    <a:pt x="9249" y="206436"/>
                  </a:lnTo>
                  <a:lnTo>
                    <a:pt x="26329" y="248749"/>
                  </a:lnTo>
                  <a:lnTo>
                    <a:pt x="38175" y="268330"/>
                  </a:lnTo>
                  <a:lnTo>
                    <a:pt x="46765" y="272687"/>
                  </a:lnTo>
                  <a:lnTo>
                    <a:pt x="68449" y="275484"/>
                  </a:lnTo>
                  <a:lnTo>
                    <a:pt x="85940" y="271228"/>
                  </a:lnTo>
                  <a:lnTo>
                    <a:pt x="95114" y="263722"/>
                  </a:lnTo>
                  <a:lnTo>
                    <a:pt x="130804" y="220624"/>
                  </a:lnTo>
                  <a:lnTo>
                    <a:pt x="157602" y="184754"/>
                  </a:lnTo>
                  <a:lnTo>
                    <a:pt x="174740" y="141948"/>
                  </a:lnTo>
                  <a:lnTo>
                    <a:pt x="189919" y="102282"/>
                  </a:lnTo>
                  <a:lnTo>
                    <a:pt x="202195" y="63949"/>
                  </a:lnTo>
                  <a:lnTo>
                    <a:pt x="207260" y="33392"/>
                  </a:lnTo>
                  <a:lnTo>
                    <a:pt x="213396" y="18158"/>
                  </a:lnTo>
                  <a:lnTo>
                    <a:pt x="210962" y="17632"/>
                  </a:lnTo>
                  <a:lnTo>
                    <a:pt x="208924" y="17492"/>
                  </a:lnTo>
                  <a:lnTo>
                    <a:pt x="207564" y="18391"/>
                  </a:lnTo>
                  <a:lnTo>
                    <a:pt x="206659" y="19982"/>
                  </a:lnTo>
                  <a:lnTo>
                    <a:pt x="205384" y="29608"/>
                  </a:lnTo>
                  <a:lnTo>
                    <a:pt x="204894" y="67456"/>
                  </a:lnTo>
                  <a:lnTo>
                    <a:pt x="204856" y="105850"/>
                  </a:lnTo>
                  <a:lnTo>
                    <a:pt x="205841" y="143089"/>
                  </a:lnTo>
                  <a:lnTo>
                    <a:pt x="211915" y="184988"/>
                  </a:lnTo>
                  <a:lnTo>
                    <a:pt x="218150" y="222221"/>
                  </a:lnTo>
                  <a:lnTo>
                    <a:pt x="234735" y="263711"/>
                  </a:lnTo>
                  <a:lnTo>
                    <a:pt x="252483" y="287507"/>
                  </a:lnTo>
                  <a:lnTo>
                    <a:pt x="266145" y="296839"/>
                  </a:lnTo>
                  <a:lnTo>
                    <a:pt x="279716" y="297595"/>
                  </a:lnTo>
                  <a:lnTo>
                    <a:pt x="294677" y="293631"/>
                  </a:lnTo>
                  <a:lnTo>
                    <a:pt x="325496" y="270837"/>
                  </a:lnTo>
                  <a:lnTo>
                    <a:pt x="338793" y="25831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2" name="SMARTInkShape-283"/>
            <p:cNvSpPr/>
            <p:nvPr/>
          </p:nvSpPr>
          <p:spPr>
            <a:xfrm>
              <a:off x="5357813" y="1526977"/>
              <a:ext cx="437555" cy="453481"/>
            </a:xfrm>
            <a:custGeom>
              <a:avLst/>
              <a:gdLst/>
              <a:ahLst/>
              <a:cxnLst/>
              <a:rect l="0" t="0" r="0" b="0"/>
              <a:pathLst>
                <a:path w="437555" h="453481">
                  <a:moveTo>
                    <a:pt x="0" y="0"/>
                  </a:moveTo>
                  <a:lnTo>
                    <a:pt x="0" y="13302"/>
                  </a:lnTo>
                  <a:lnTo>
                    <a:pt x="11023" y="56510"/>
                  </a:lnTo>
                  <a:lnTo>
                    <a:pt x="25080" y="98612"/>
                  </a:lnTo>
                  <a:lnTo>
                    <a:pt x="42840" y="136667"/>
                  </a:lnTo>
                  <a:lnTo>
                    <a:pt x="53042" y="170470"/>
                  </a:lnTo>
                  <a:lnTo>
                    <a:pt x="62349" y="205621"/>
                  </a:lnTo>
                  <a:lnTo>
                    <a:pt x="74036" y="241172"/>
                  </a:lnTo>
                  <a:lnTo>
                    <a:pt x="87421" y="276841"/>
                  </a:lnTo>
                  <a:lnTo>
                    <a:pt x="97670" y="312545"/>
                  </a:lnTo>
                  <a:lnTo>
                    <a:pt x="110022" y="355424"/>
                  </a:lnTo>
                  <a:lnTo>
                    <a:pt x="123242" y="398181"/>
                  </a:lnTo>
                  <a:lnTo>
                    <a:pt x="126872" y="407818"/>
                  </a:lnTo>
                  <a:lnTo>
                    <a:pt x="130802" y="415409"/>
                  </a:lnTo>
                  <a:lnTo>
                    <a:pt x="132548" y="422089"/>
                  </a:lnTo>
                  <a:lnTo>
                    <a:pt x="134006" y="424268"/>
                  </a:lnTo>
                  <a:lnTo>
                    <a:pt x="135969" y="425720"/>
                  </a:lnTo>
                  <a:lnTo>
                    <a:pt x="138271" y="426688"/>
                  </a:lnTo>
                  <a:lnTo>
                    <a:pt x="139806" y="426341"/>
                  </a:lnTo>
                  <a:lnTo>
                    <a:pt x="140829" y="425118"/>
                  </a:lnTo>
                  <a:lnTo>
                    <a:pt x="141964" y="420121"/>
                  </a:lnTo>
                  <a:lnTo>
                    <a:pt x="143597" y="406151"/>
                  </a:lnTo>
                  <a:lnTo>
                    <a:pt x="149889" y="381007"/>
                  </a:lnTo>
                  <a:lnTo>
                    <a:pt x="156166" y="342930"/>
                  </a:lnTo>
                  <a:lnTo>
                    <a:pt x="164121" y="308866"/>
                  </a:lnTo>
                  <a:lnTo>
                    <a:pt x="168021" y="273637"/>
                  </a:lnTo>
                  <a:lnTo>
                    <a:pt x="173918" y="238063"/>
                  </a:lnTo>
                  <a:lnTo>
                    <a:pt x="181948" y="202388"/>
                  </a:lnTo>
                  <a:lnTo>
                    <a:pt x="190612" y="166682"/>
                  </a:lnTo>
                  <a:lnTo>
                    <a:pt x="202428" y="126190"/>
                  </a:lnTo>
                  <a:lnTo>
                    <a:pt x="217292" y="85262"/>
                  </a:lnTo>
                  <a:lnTo>
                    <a:pt x="223059" y="68031"/>
                  </a:lnTo>
                  <a:lnTo>
                    <a:pt x="225104" y="66190"/>
                  </a:lnTo>
                  <a:lnTo>
                    <a:pt x="230023" y="64144"/>
                  </a:lnTo>
                  <a:lnTo>
                    <a:pt x="235516" y="63235"/>
                  </a:lnTo>
                  <a:lnTo>
                    <a:pt x="241265" y="65477"/>
                  </a:lnTo>
                  <a:lnTo>
                    <a:pt x="244186" y="67463"/>
                  </a:lnTo>
                  <a:lnTo>
                    <a:pt x="256006" y="84910"/>
                  </a:lnTo>
                  <a:lnTo>
                    <a:pt x="270870" y="122796"/>
                  </a:lnTo>
                  <a:lnTo>
                    <a:pt x="288911" y="161288"/>
                  </a:lnTo>
                  <a:lnTo>
                    <a:pt x="299805" y="194522"/>
                  </a:lnTo>
                  <a:lnTo>
                    <a:pt x="309317" y="229505"/>
                  </a:lnTo>
                  <a:lnTo>
                    <a:pt x="318419" y="265005"/>
                  </a:lnTo>
                  <a:lnTo>
                    <a:pt x="328392" y="300660"/>
                  </a:lnTo>
                  <a:lnTo>
                    <a:pt x="342482" y="335367"/>
                  </a:lnTo>
                  <a:lnTo>
                    <a:pt x="356634" y="374264"/>
                  </a:lnTo>
                  <a:lnTo>
                    <a:pt x="374998" y="418842"/>
                  </a:lnTo>
                  <a:lnTo>
                    <a:pt x="381317" y="434656"/>
                  </a:lnTo>
                  <a:lnTo>
                    <a:pt x="383786" y="442219"/>
                  </a:lnTo>
                  <a:lnTo>
                    <a:pt x="391509" y="453480"/>
                  </a:lnTo>
                  <a:lnTo>
                    <a:pt x="391974" y="453132"/>
                  </a:lnTo>
                  <a:lnTo>
                    <a:pt x="392492" y="450100"/>
                  </a:lnTo>
                  <a:lnTo>
                    <a:pt x="398960" y="438085"/>
                  </a:lnTo>
                  <a:lnTo>
                    <a:pt x="401583" y="397313"/>
                  </a:lnTo>
                  <a:lnTo>
                    <a:pt x="401785" y="355706"/>
                  </a:lnTo>
                  <a:lnTo>
                    <a:pt x="404467" y="321029"/>
                  </a:lnTo>
                  <a:lnTo>
                    <a:pt x="408899" y="282974"/>
                  </a:lnTo>
                  <a:lnTo>
                    <a:pt x="410212" y="240279"/>
                  </a:lnTo>
                  <a:lnTo>
                    <a:pt x="410601" y="198855"/>
                  </a:lnTo>
                  <a:lnTo>
                    <a:pt x="413363" y="161446"/>
                  </a:lnTo>
                  <a:lnTo>
                    <a:pt x="420464" y="122580"/>
                  </a:lnTo>
                  <a:lnTo>
                    <a:pt x="426207" y="84937"/>
                  </a:lnTo>
                  <a:lnTo>
                    <a:pt x="428147" y="45551"/>
                  </a:lnTo>
                  <a:lnTo>
                    <a:pt x="437385" y="1095"/>
                  </a:lnTo>
                  <a:lnTo>
                    <a:pt x="437554"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04" name="SMARTInkShape-284"/>
          <p:cNvSpPr/>
          <p:nvPr/>
        </p:nvSpPr>
        <p:spPr>
          <a:xfrm>
            <a:off x="4438066" y="1384102"/>
            <a:ext cx="160724" cy="4304110"/>
          </a:xfrm>
          <a:custGeom>
            <a:avLst/>
            <a:gdLst/>
            <a:ahLst/>
            <a:cxnLst/>
            <a:rect l="0" t="0" r="0" b="0"/>
            <a:pathLst>
              <a:path w="160724" h="4304110">
                <a:moveTo>
                  <a:pt x="160723" y="0"/>
                </a:moveTo>
                <a:lnTo>
                  <a:pt x="155983" y="4740"/>
                </a:lnTo>
                <a:lnTo>
                  <a:pt x="153655" y="12359"/>
                </a:lnTo>
                <a:lnTo>
                  <a:pt x="150874" y="56707"/>
                </a:lnTo>
                <a:lnTo>
                  <a:pt x="144740" y="99432"/>
                </a:lnTo>
                <a:lnTo>
                  <a:pt x="140774" y="139594"/>
                </a:lnTo>
                <a:lnTo>
                  <a:pt x="135982" y="171182"/>
                </a:lnTo>
                <a:lnTo>
                  <a:pt x="130545" y="201758"/>
                </a:lnTo>
                <a:lnTo>
                  <a:pt x="124821" y="237175"/>
                </a:lnTo>
                <a:lnTo>
                  <a:pt x="119962" y="276067"/>
                </a:lnTo>
                <a:lnTo>
                  <a:pt x="117802" y="316504"/>
                </a:lnTo>
                <a:lnTo>
                  <a:pt x="114197" y="360272"/>
                </a:lnTo>
                <a:lnTo>
                  <a:pt x="111846" y="383056"/>
                </a:lnTo>
                <a:lnTo>
                  <a:pt x="109287" y="406183"/>
                </a:lnTo>
                <a:lnTo>
                  <a:pt x="106589" y="429539"/>
                </a:lnTo>
                <a:lnTo>
                  <a:pt x="103797" y="453047"/>
                </a:lnTo>
                <a:lnTo>
                  <a:pt x="101937" y="477648"/>
                </a:lnTo>
                <a:lnTo>
                  <a:pt x="100696" y="502979"/>
                </a:lnTo>
                <a:lnTo>
                  <a:pt x="99869" y="528796"/>
                </a:lnTo>
                <a:lnTo>
                  <a:pt x="98326" y="555929"/>
                </a:lnTo>
                <a:lnTo>
                  <a:pt x="96305" y="583939"/>
                </a:lnTo>
                <a:lnTo>
                  <a:pt x="93965" y="612535"/>
                </a:lnTo>
                <a:lnTo>
                  <a:pt x="92405" y="641520"/>
                </a:lnTo>
                <a:lnTo>
                  <a:pt x="91365" y="670766"/>
                </a:lnTo>
                <a:lnTo>
                  <a:pt x="90672" y="700185"/>
                </a:lnTo>
                <a:lnTo>
                  <a:pt x="89218" y="729720"/>
                </a:lnTo>
                <a:lnTo>
                  <a:pt x="87256" y="759331"/>
                </a:lnTo>
                <a:lnTo>
                  <a:pt x="84956" y="788994"/>
                </a:lnTo>
                <a:lnTo>
                  <a:pt x="83422" y="819683"/>
                </a:lnTo>
                <a:lnTo>
                  <a:pt x="82400" y="851057"/>
                </a:lnTo>
                <a:lnTo>
                  <a:pt x="81719" y="882887"/>
                </a:lnTo>
                <a:lnTo>
                  <a:pt x="81264" y="915021"/>
                </a:lnTo>
                <a:lnTo>
                  <a:pt x="80961" y="947357"/>
                </a:lnTo>
                <a:lnTo>
                  <a:pt x="80760" y="979829"/>
                </a:lnTo>
                <a:lnTo>
                  <a:pt x="79633" y="1013383"/>
                </a:lnTo>
                <a:lnTo>
                  <a:pt x="77889" y="1047659"/>
                </a:lnTo>
                <a:lnTo>
                  <a:pt x="75735" y="1082416"/>
                </a:lnTo>
                <a:lnTo>
                  <a:pt x="74299" y="1117493"/>
                </a:lnTo>
                <a:lnTo>
                  <a:pt x="73341" y="1152784"/>
                </a:lnTo>
                <a:lnTo>
                  <a:pt x="72703" y="1188218"/>
                </a:lnTo>
                <a:lnTo>
                  <a:pt x="71285" y="1223747"/>
                </a:lnTo>
                <a:lnTo>
                  <a:pt x="69348" y="1259339"/>
                </a:lnTo>
                <a:lnTo>
                  <a:pt x="67064" y="1294973"/>
                </a:lnTo>
                <a:lnTo>
                  <a:pt x="65542" y="1330635"/>
                </a:lnTo>
                <a:lnTo>
                  <a:pt x="64526" y="1366317"/>
                </a:lnTo>
                <a:lnTo>
                  <a:pt x="63850" y="1402010"/>
                </a:lnTo>
                <a:lnTo>
                  <a:pt x="63399" y="1437713"/>
                </a:lnTo>
                <a:lnTo>
                  <a:pt x="63098" y="1473420"/>
                </a:lnTo>
                <a:lnTo>
                  <a:pt x="62897" y="1509131"/>
                </a:lnTo>
                <a:lnTo>
                  <a:pt x="61772" y="1545837"/>
                </a:lnTo>
                <a:lnTo>
                  <a:pt x="60028" y="1583207"/>
                </a:lnTo>
                <a:lnTo>
                  <a:pt x="57875" y="1621018"/>
                </a:lnTo>
                <a:lnTo>
                  <a:pt x="56439" y="1658131"/>
                </a:lnTo>
                <a:lnTo>
                  <a:pt x="55481" y="1694780"/>
                </a:lnTo>
                <a:lnTo>
                  <a:pt x="54843" y="1731119"/>
                </a:lnTo>
                <a:lnTo>
                  <a:pt x="54418" y="1768243"/>
                </a:lnTo>
                <a:lnTo>
                  <a:pt x="54134" y="1805891"/>
                </a:lnTo>
                <a:lnTo>
                  <a:pt x="53945" y="1843888"/>
                </a:lnTo>
                <a:lnTo>
                  <a:pt x="52827" y="1882118"/>
                </a:lnTo>
                <a:lnTo>
                  <a:pt x="51089" y="1920503"/>
                </a:lnTo>
                <a:lnTo>
                  <a:pt x="48938" y="1958991"/>
                </a:lnTo>
                <a:lnTo>
                  <a:pt x="47505" y="1997549"/>
                </a:lnTo>
                <a:lnTo>
                  <a:pt x="46549" y="2036152"/>
                </a:lnTo>
                <a:lnTo>
                  <a:pt x="45911" y="2074786"/>
                </a:lnTo>
                <a:lnTo>
                  <a:pt x="44494" y="2113441"/>
                </a:lnTo>
                <a:lnTo>
                  <a:pt x="42558" y="2152109"/>
                </a:lnTo>
                <a:lnTo>
                  <a:pt x="40274" y="2190786"/>
                </a:lnTo>
                <a:lnTo>
                  <a:pt x="37760" y="2229469"/>
                </a:lnTo>
                <a:lnTo>
                  <a:pt x="35091" y="2268156"/>
                </a:lnTo>
                <a:lnTo>
                  <a:pt x="32320" y="2306846"/>
                </a:lnTo>
                <a:lnTo>
                  <a:pt x="30472" y="2345538"/>
                </a:lnTo>
                <a:lnTo>
                  <a:pt x="29241" y="2384231"/>
                </a:lnTo>
                <a:lnTo>
                  <a:pt x="28420" y="2422925"/>
                </a:lnTo>
                <a:lnTo>
                  <a:pt x="26880" y="2461619"/>
                </a:lnTo>
                <a:lnTo>
                  <a:pt x="24862" y="2500314"/>
                </a:lnTo>
                <a:lnTo>
                  <a:pt x="22524" y="2539008"/>
                </a:lnTo>
                <a:lnTo>
                  <a:pt x="20965" y="2577703"/>
                </a:lnTo>
                <a:lnTo>
                  <a:pt x="19926" y="2616399"/>
                </a:lnTo>
                <a:lnTo>
                  <a:pt x="19233" y="2655094"/>
                </a:lnTo>
                <a:lnTo>
                  <a:pt x="17779" y="2693789"/>
                </a:lnTo>
                <a:lnTo>
                  <a:pt x="15818" y="2732484"/>
                </a:lnTo>
                <a:lnTo>
                  <a:pt x="13518" y="2771179"/>
                </a:lnTo>
                <a:lnTo>
                  <a:pt x="11985" y="2808882"/>
                </a:lnTo>
                <a:lnTo>
                  <a:pt x="10963" y="2845924"/>
                </a:lnTo>
                <a:lnTo>
                  <a:pt x="10281" y="2882525"/>
                </a:lnTo>
                <a:lnTo>
                  <a:pt x="8835" y="2918831"/>
                </a:lnTo>
                <a:lnTo>
                  <a:pt x="6878" y="2954942"/>
                </a:lnTo>
                <a:lnTo>
                  <a:pt x="4582" y="2990922"/>
                </a:lnTo>
                <a:lnTo>
                  <a:pt x="3051" y="3026815"/>
                </a:lnTo>
                <a:lnTo>
                  <a:pt x="2030" y="3062651"/>
                </a:lnTo>
                <a:lnTo>
                  <a:pt x="1350" y="3098446"/>
                </a:lnTo>
                <a:lnTo>
                  <a:pt x="896" y="3134217"/>
                </a:lnTo>
                <a:lnTo>
                  <a:pt x="594" y="3169970"/>
                </a:lnTo>
                <a:lnTo>
                  <a:pt x="392" y="3205712"/>
                </a:lnTo>
                <a:lnTo>
                  <a:pt x="258" y="3240453"/>
                </a:lnTo>
                <a:lnTo>
                  <a:pt x="168" y="3274529"/>
                </a:lnTo>
                <a:lnTo>
                  <a:pt x="108" y="3308160"/>
                </a:lnTo>
                <a:lnTo>
                  <a:pt x="69" y="3341494"/>
                </a:lnTo>
                <a:lnTo>
                  <a:pt x="42" y="3374632"/>
                </a:lnTo>
                <a:lnTo>
                  <a:pt x="24" y="3407637"/>
                </a:lnTo>
                <a:lnTo>
                  <a:pt x="12" y="3439562"/>
                </a:lnTo>
                <a:lnTo>
                  <a:pt x="5" y="3470768"/>
                </a:lnTo>
                <a:lnTo>
                  <a:pt x="0" y="3501494"/>
                </a:lnTo>
                <a:lnTo>
                  <a:pt x="988" y="3532892"/>
                </a:lnTo>
                <a:lnTo>
                  <a:pt x="2639" y="3564737"/>
                </a:lnTo>
                <a:lnTo>
                  <a:pt x="4732" y="3596882"/>
                </a:lnTo>
                <a:lnTo>
                  <a:pt x="6127" y="3628234"/>
                </a:lnTo>
                <a:lnTo>
                  <a:pt x="7058" y="3659056"/>
                </a:lnTo>
                <a:lnTo>
                  <a:pt x="7678" y="3689527"/>
                </a:lnTo>
                <a:lnTo>
                  <a:pt x="9084" y="3718771"/>
                </a:lnTo>
                <a:lnTo>
                  <a:pt x="11013" y="3747196"/>
                </a:lnTo>
                <a:lnTo>
                  <a:pt x="13291" y="3775075"/>
                </a:lnTo>
                <a:lnTo>
                  <a:pt x="15802" y="3802592"/>
                </a:lnTo>
                <a:lnTo>
                  <a:pt x="18469" y="3829867"/>
                </a:lnTo>
                <a:lnTo>
                  <a:pt x="21238" y="3856978"/>
                </a:lnTo>
                <a:lnTo>
                  <a:pt x="24077" y="3883983"/>
                </a:lnTo>
                <a:lnTo>
                  <a:pt x="26962" y="3910915"/>
                </a:lnTo>
                <a:lnTo>
                  <a:pt x="29877" y="3937800"/>
                </a:lnTo>
                <a:lnTo>
                  <a:pt x="32813" y="3962669"/>
                </a:lnTo>
                <a:lnTo>
                  <a:pt x="35762" y="3986193"/>
                </a:lnTo>
                <a:lnTo>
                  <a:pt x="38720" y="4008821"/>
                </a:lnTo>
                <a:lnTo>
                  <a:pt x="44653" y="4052486"/>
                </a:lnTo>
                <a:lnTo>
                  <a:pt x="47625" y="4073852"/>
                </a:lnTo>
                <a:lnTo>
                  <a:pt x="51589" y="4100004"/>
                </a:lnTo>
                <a:lnTo>
                  <a:pt x="56217" y="4129342"/>
                </a:lnTo>
                <a:lnTo>
                  <a:pt x="61287" y="4160809"/>
                </a:lnTo>
                <a:lnTo>
                  <a:pt x="65659" y="4185755"/>
                </a:lnTo>
                <a:lnTo>
                  <a:pt x="73163" y="4224057"/>
                </a:lnTo>
                <a:lnTo>
                  <a:pt x="78225" y="4267932"/>
                </a:lnTo>
                <a:lnTo>
                  <a:pt x="80356" y="430410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5" name="SMARTInkShape-285"/>
          <p:cNvSpPr/>
          <p:nvPr/>
        </p:nvSpPr>
        <p:spPr>
          <a:xfrm>
            <a:off x="3661172" y="1562695"/>
            <a:ext cx="26790" cy="365946"/>
          </a:xfrm>
          <a:custGeom>
            <a:avLst/>
            <a:gdLst/>
            <a:ahLst/>
            <a:cxnLst/>
            <a:rect l="0" t="0" r="0" b="0"/>
            <a:pathLst>
              <a:path w="26790" h="365946">
                <a:moveTo>
                  <a:pt x="0" y="0"/>
                </a:moveTo>
                <a:lnTo>
                  <a:pt x="0" y="40945"/>
                </a:lnTo>
                <a:lnTo>
                  <a:pt x="0" y="75116"/>
                </a:lnTo>
                <a:lnTo>
                  <a:pt x="0" y="108246"/>
                </a:lnTo>
                <a:lnTo>
                  <a:pt x="0" y="143198"/>
                </a:lnTo>
                <a:lnTo>
                  <a:pt x="0" y="178690"/>
                </a:lnTo>
                <a:lnTo>
                  <a:pt x="0" y="214341"/>
                </a:lnTo>
                <a:lnTo>
                  <a:pt x="0" y="257203"/>
                </a:lnTo>
                <a:lnTo>
                  <a:pt x="0" y="294333"/>
                </a:lnTo>
                <a:lnTo>
                  <a:pt x="2645" y="327684"/>
                </a:lnTo>
                <a:lnTo>
                  <a:pt x="11024" y="356166"/>
                </a:lnTo>
                <a:lnTo>
                  <a:pt x="17459" y="365535"/>
                </a:lnTo>
                <a:lnTo>
                  <a:pt x="22481" y="365945"/>
                </a:lnTo>
                <a:lnTo>
                  <a:pt x="23917" y="365010"/>
                </a:lnTo>
                <a:lnTo>
                  <a:pt x="24874" y="363395"/>
                </a:lnTo>
                <a:lnTo>
                  <a:pt x="26789" y="35718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19" name="SMARTInkShape-Group92"/>
          <p:cNvGrpSpPr/>
          <p:nvPr/>
        </p:nvGrpSpPr>
        <p:grpSpPr>
          <a:xfrm>
            <a:off x="607346" y="1589649"/>
            <a:ext cx="3303858" cy="544546"/>
            <a:chOff x="607346" y="1589649"/>
            <a:chExt cx="3303858" cy="544546"/>
          </a:xfrm>
        </p:grpSpPr>
        <p:sp>
          <p:nvSpPr>
            <p:cNvPr id="406" name="SMARTInkShape-286"/>
            <p:cNvSpPr/>
            <p:nvPr/>
          </p:nvSpPr>
          <p:spPr>
            <a:xfrm>
              <a:off x="607346" y="2044899"/>
              <a:ext cx="3303858" cy="89296"/>
            </a:xfrm>
            <a:custGeom>
              <a:avLst/>
              <a:gdLst/>
              <a:ahLst/>
              <a:cxnLst/>
              <a:rect l="0" t="0" r="0" b="0"/>
              <a:pathLst>
                <a:path w="3303858" h="89296">
                  <a:moveTo>
                    <a:pt x="3303857" y="44648"/>
                  </a:moveTo>
                  <a:lnTo>
                    <a:pt x="3269855" y="45640"/>
                  </a:lnTo>
                  <a:lnTo>
                    <a:pt x="3226729" y="52336"/>
                  </a:lnTo>
                  <a:lnTo>
                    <a:pt x="3192920" y="53210"/>
                  </a:lnTo>
                  <a:lnTo>
                    <a:pt x="3157768" y="53469"/>
                  </a:lnTo>
                  <a:lnTo>
                    <a:pt x="3128796" y="50883"/>
                  </a:lnTo>
                  <a:lnTo>
                    <a:pt x="3096075" y="47419"/>
                  </a:lnTo>
                  <a:lnTo>
                    <a:pt x="3061689" y="45880"/>
                  </a:lnTo>
                  <a:lnTo>
                    <a:pt x="3023917" y="45195"/>
                  </a:lnTo>
                  <a:lnTo>
                    <a:pt x="2982986" y="44891"/>
                  </a:lnTo>
                  <a:lnTo>
                    <a:pt x="2960959" y="44810"/>
                  </a:lnTo>
                  <a:lnTo>
                    <a:pt x="2938336" y="44756"/>
                  </a:lnTo>
                  <a:lnTo>
                    <a:pt x="2915317" y="43728"/>
                  </a:lnTo>
                  <a:lnTo>
                    <a:pt x="2892034" y="42050"/>
                  </a:lnTo>
                  <a:lnTo>
                    <a:pt x="2868574" y="39939"/>
                  </a:lnTo>
                  <a:lnTo>
                    <a:pt x="2844004" y="38532"/>
                  </a:lnTo>
                  <a:lnTo>
                    <a:pt x="2818694" y="37594"/>
                  </a:lnTo>
                  <a:lnTo>
                    <a:pt x="2792892" y="36969"/>
                  </a:lnTo>
                  <a:lnTo>
                    <a:pt x="2766760" y="35560"/>
                  </a:lnTo>
                  <a:lnTo>
                    <a:pt x="2740410" y="33628"/>
                  </a:lnTo>
                  <a:lnTo>
                    <a:pt x="2713913" y="31348"/>
                  </a:lnTo>
                  <a:lnTo>
                    <a:pt x="2686327" y="29828"/>
                  </a:lnTo>
                  <a:lnTo>
                    <a:pt x="2658014" y="28815"/>
                  </a:lnTo>
                  <a:lnTo>
                    <a:pt x="2629217" y="28140"/>
                  </a:lnTo>
                  <a:lnTo>
                    <a:pt x="2600097" y="26697"/>
                  </a:lnTo>
                  <a:lnTo>
                    <a:pt x="2570762" y="24743"/>
                  </a:lnTo>
                  <a:lnTo>
                    <a:pt x="2541283" y="22448"/>
                  </a:lnTo>
                  <a:lnTo>
                    <a:pt x="2511709" y="20919"/>
                  </a:lnTo>
                  <a:lnTo>
                    <a:pt x="2482071" y="19899"/>
                  </a:lnTo>
                  <a:lnTo>
                    <a:pt x="2452390" y="19219"/>
                  </a:lnTo>
                  <a:lnTo>
                    <a:pt x="2422681" y="17773"/>
                  </a:lnTo>
                  <a:lnTo>
                    <a:pt x="2392953" y="15817"/>
                  </a:lnTo>
                  <a:lnTo>
                    <a:pt x="2363213" y="13521"/>
                  </a:lnTo>
                  <a:lnTo>
                    <a:pt x="2333464" y="11991"/>
                  </a:lnTo>
                  <a:lnTo>
                    <a:pt x="2303710" y="10970"/>
                  </a:lnTo>
                  <a:lnTo>
                    <a:pt x="2273952" y="10290"/>
                  </a:lnTo>
                  <a:lnTo>
                    <a:pt x="2243199" y="8844"/>
                  </a:lnTo>
                  <a:lnTo>
                    <a:pt x="2211783" y="6888"/>
                  </a:lnTo>
                  <a:lnTo>
                    <a:pt x="2179925" y="4592"/>
                  </a:lnTo>
                  <a:lnTo>
                    <a:pt x="2149756" y="3061"/>
                  </a:lnTo>
                  <a:lnTo>
                    <a:pt x="2120715" y="2040"/>
                  </a:lnTo>
                  <a:lnTo>
                    <a:pt x="2092424" y="1360"/>
                  </a:lnTo>
                  <a:lnTo>
                    <a:pt x="2063641" y="907"/>
                  </a:lnTo>
                  <a:lnTo>
                    <a:pt x="2034531" y="604"/>
                  </a:lnTo>
                  <a:lnTo>
                    <a:pt x="2005202" y="403"/>
                  </a:lnTo>
                  <a:lnTo>
                    <a:pt x="1975728" y="268"/>
                  </a:lnTo>
                  <a:lnTo>
                    <a:pt x="1946156" y="179"/>
                  </a:lnTo>
                  <a:lnTo>
                    <a:pt x="1916520" y="119"/>
                  </a:lnTo>
                  <a:lnTo>
                    <a:pt x="1886841" y="79"/>
                  </a:lnTo>
                  <a:lnTo>
                    <a:pt x="1857133" y="53"/>
                  </a:lnTo>
                  <a:lnTo>
                    <a:pt x="1827405" y="35"/>
                  </a:lnTo>
                  <a:lnTo>
                    <a:pt x="1797665" y="23"/>
                  </a:lnTo>
                  <a:lnTo>
                    <a:pt x="1767917" y="15"/>
                  </a:lnTo>
                  <a:lnTo>
                    <a:pt x="1738162" y="10"/>
                  </a:lnTo>
                  <a:lnTo>
                    <a:pt x="1708405" y="6"/>
                  </a:lnTo>
                  <a:lnTo>
                    <a:pt x="1678644" y="4"/>
                  </a:lnTo>
                  <a:lnTo>
                    <a:pt x="1648882" y="3"/>
                  </a:lnTo>
                  <a:lnTo>
                    <a:pt x="1619118" y="1"/>
                  </a:lnTo>
                  <a:lnTo>
                    <a:pt x="1589354" y="1"/>
                  </a:lnTo>
                  <a:lnTo>
                    <a:pt x="1559590" y="0"/>
                  </a:lnTo>
                  <a:lnTo>
                    <a:pt x="1530817" y="0"/>
                  </a:lnTo>
                  <a:lnTo>
                    <a:pt x="1502705" y="0"/>
                  </a:lnTo>
                  <a:lnTo>
                    <a:pt x="1475034" y="0"/>
                  </a:lnTo>
                  <a:lnTo>
                    <a:pt x="1446665" y="0"/>
                  </a:lnTo>
                  <a:lnTo>
                    <a:pt x="1417831" y="0"/>
                  </a:lnTo>
                  <a:lnTo>
                    <a:pt x="1388686" y="0"/>
                  </a:lnTo>
                  <a:lnTo>
                    <a:pt x="1360326" y="992"/>
                  </a:lnTo>
                  <a:lnTo>
                    <a:pt x="1332490" y="2645"/>
                  </a:lnTo>
                  <a:lnTo>
                    <a:pt x="1305003" y="4740"/>
                  </a:lnTo>
                  <a:lnTo>
                    <a:pt x="1276757" y="6136"/>
                  </a:lnTo>
                  <a:lnTo>
                    <a:pt x="1248004" y="7067"/>
                  </a:lnTo>
                  <a:lnTo>
                    <a:pt x="1218913" y="7688"/>
                  </a:lnTo>
                  <a:lnTo>
                    <a:pt x="1190590" y="9094"/>
                  </a:lnTo>
                  <a:lnTo>
                    <a:pt x="1162778" y="11023"/>
                  </a:lnTo>
                  <a:lnTo>
                    <a:pt x="1135307" y="13302"/>
                  </a:lnTo>
                  <a:lnTo>
                    <a:pt x="1108063" y="14821"/>
                  </a:lnTo>
                  <a:lnTo>
                    <a:pt x="1080971" y="15834"/>
                  </a:lnTo>
                  <a:lnTo>
                    <a:pt x="1053980" y="16509"/>
                  </a:lnTo>
                  <a:lnTo>
                    <a:pt x="1027056" y="16959"/>
                  </a:lnTo>
                  <a:lnTo>
                    <a:pt x="1000177" y="17259"/>
                  </a:lnTo>
                  <a:lnTo>
                    <a:pt x="973328" y="17459"/>
                  </a:lnTo>
                  <a:lnTo>
                    <a:pt x="946499" y="18584"/>
                  </a:lnTo>
                  <a:lnTo>
                    <a:pt x="919684" y="20327"/>
                  </a:lnTo>
                  <a:lnTo>
                    <a:pt x="892877" y="22481"/>
                  </a:lnTo>
                  <a:lnTo>
                    <a:pt x="867068" y="23917"/>
                  </a:lnTo>
                  <a:lnTo>
                    <a:pt x="841925" y="24874"/>
                  </a:lnTo>
                  <a:lnTo>
                    <a:pt x="817225" y="25512"/>
                  </a:lnTo>
                  <a:lnTo>
                    <a:pt x="791829" y="26930"/>
                  </a:lnTo>
                  <a:lnTo>
                    <a:pt x="765969" y="28867"/>
                  </a:lnTo>
                  <a:lnTo>
                    <a:pt x="739799" y="31151"/>
                  </a:lnTo>
                  <a:lnTo>
                    <a:pt x="714414" y="33665"/>
                  </a:lnTo>
                  <a:lnTo>
                    <a:pt x="689554" y="36334"/>
                  </a:lnTo>
                  <a:lnTo>
                    <a:pt x="665043" y="39106"/>
                  </a:lnTo>
                  <a:lnTo>
                    <a:pt x="640765" y="40953"/>
                  </a:lnTo>
                  <a:lnTo>
                    <a:pt x="616642" y="42185"/>
                  </a:lnTo>
                  <a:lnTo>
                    <a:pt x="592623" y="43006"/>
                  </a:lnTo>
                  <a:lnTo>
                    <a:pt x="569664" y="43553"/>
                  </a:lnTo>
                  <a:lnTo>
                    <a:pt x="525634" y="44161"/>
                  </a:lnTo>
                  <a:lnTo>
                    <a:pt x="482914" y="47078"/>
                  </a:lnTo>
                  <a:lnTo>
                    <a:pt x="440777" y="51681"/>
                  </a:lnTo>
                  <a:lnTo>
                    <a:pt x="398898" y="57034"/>
                  </a:lnTo>
                  <a:lnTo>
                    <a:pt x="359780" y="60075"/>
                  </a:lnTo>
                  <a:lnTo>
                    <a:pt x="322550" y="62418"/>
                  </a:lnTo>
                  <a:lnTo>
                    <a:pt x="286160" y="66767"/>
                  </a:lnTo>
                  <a:lnTo>
                    <a:pt x="250143" y="69361"/>
                  </a:lnTo>
                  <a:lnTo>
                    <a:pt x="215284" y="71507"/>
                  </a:lnTo>
                  <a:lnTo>
                    <a:pt x="183254" y="75767"/>
                  </a:lnTo>
                  <a:lnTo>
                    <a:pt x="142072" y="79004"/>
                  </a:lnTo>
                  <a:lnTo>
                    <a:pt x="104734" y="84703"/>
                  </a:lnTo>
                  <a:lnTo>
                    <a:pt x="61392" y="88691"/>
                  </a:lnTo>
                  <a:lnTo>
                    <a:pt x="16984" y="89261"/>
                  </a:lnTo>
                  <a:lnTo>
                    <a:pt x="1327" y="89295"/>
                  </a:lnTo>
                  <a:lnTo>
                    <a:pt x="842" y="88304"/>
                  </a:lnTo>
                  <a:lnTo>
                    <a:pt x="0" y="81608"/>
                  </a:lnTo>
                  <a:lnTo>
                    <a:pt x="950" y="81194"/>
                  </a:lnTo>
                  <a:lnTo>
                    <a:pt x="8802" y="8036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7" name="SMARTInkShape-287"/>
            <p:cNvSpPr/>
            <p:nvPr/>
          </p:nvSpPr>
          <p:spPr>
            <a:xfrm>
              <a:off x="3397794" y="1736144"/>
              <a:ext cx="343746" cy="67654"/>
            </a:xfrm>
            <a:custGeom>
              <a:avLst/>
              <a:gdLst/>
              <a:ahLst/>
              <a:cxnLst/>
              <a:rect l="0" t="0" r="0" b="0"/>
              <a:pathLst>
                <a:path w="343746" h="67654">
                  <a:moveTo>
                    <a:pt x="343745" y="5145"/>
                  </a:moveTo>
                  <a:lnTo>
                    <a:pt x="336056" y="5145"/>
                  </a:lnTo>
                  <a:lnTo>
                    <a:pt x="325702" y="405"/>
                  </a:lnTo>
                  <a:lnTo>
                    <a:pt x="321794" y="0"/>
                  </a:lnTo>
                  <a:lnTo>
                    <a:pt x="279778" y="7403"/>
                  </a:lnTo>
                  <a:lnTo>
                    <a:pt x="235404" y="20325"/>
                  </a:lnTo>
                  <a:lnTo>
                    <a:pt x="191118" y="31993"/>
                  </a:lnTo>
                  <a:lnTo>
                    <a:pt x="155978" y="40881"/>
                  </a:lnTo>
                  <a:lnTo>
                    <a:pt x="113289" y="48033"/>
                  </a:lnTo>
                  <a:lnTo>
                    <a:pt x="76193" y="55582"/>
                  </a:lnTo>
                  <a:lnTo>
                    <a:pt x="35991" y="63050"/>
                  </a:lnTo>
                  <a:lnTo>
                    <a:pt x="0" y="67573"/>
                  </a:lnTo>
                  <a:lnTo>
                    <a:pt x="22276" y="6765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8" name="SMARTInkShape-288"/>
            <p:cNvSpPr/>
            <p:nvPr/>
          </p:nvSpPr>
          <p:spPr>
            <a:xfrm>
              <a:off x="3145398" y="1608060"/>
              <a:ext cx="301462" cy="356472"/>
            </a:xfrm>
            <a:custGeom>
              <a:avLst/>
              <a:gdLst/>
              <a:ahLst/>
              <a:cxnLst/>
              <a:rect l="0" t="0" r="0" b="0"/>
              <a:pathLst>
                <a:path w="301462" h="356472">
                  <a:moveTo>
                    <a:pt x="167516" y="88581"/>
                  </a:moveTo>
                  <a:lnTo>
                    <a:pt x="167516" y="83840"/>
                  </a:lnTo>
                  <a:lnTo>
                    <a:pt x="166524" y="82444"/>
                  </a:lnTo>
                  <a:lnTo>
                    <a:pt x="164870" y="81513"/>
                  </a:lnTo>
                  <a:lnTo>
                    <a:pt x="159827" y="80019"/>
                  </a:lnTo>
                  <a:lnTo>
                    <a:pt x="154214" y="75019"/>
                  </a:lnTo>
                  <a:lnTo>
                    <a:pt x="151682" y="69986"/>
                  </a:lnTo>
                  <a:lnTo>
                    <a:pt x="151007" y="67254"/>
                  </a:lnTo>
                  <a:lnTo>
                    <a:pt x="128701" y="33255"/>
                  </a:lnTo>
                  <a:lnTo>
                    <a:pt x="115115" y="23460"/>
                  </a:lnTo>
                  <a:lnTo>
                    <a:pt x="85778" y="12957"/>
                  </a:lnTo>
                  <a:lnTo>
                    <a:pt x="81274" y="12368"/>
                  </a:lnTo>
                  <a:lnTo>
                    <a:pt x="65454" y="16280"/>
                  </a:lnTo>
                  <a:lnTo>
                    <a:pt x="54025" y="21059"/>
                  </a:lnTo>
                  <a:lnTo>
                    <a:pt x="44977" y="29136"/>
                  </a:lnTo>
                  <a:lnTo>
                    <a:pt x="17791" y="69128"/>
                  </a:lnTo>
                  <a:lnTo>
                    <a:pt x="14121" y="75612"/>
                  </a:lnTo>
                  <a:lnTo>
                    <a:pt x="7239" y="113543"/>
                  </a:lnTo>
                  <a:lnTo>
                    <a:pt x="0" y="153374"/>
                  </a:lnTo>
                  <a:lnTo>
                    <a:pt x="1134" y="184838"/>
                  </a:lnTo>
                  <a:lnTo>
                    <a:pt x="5666" y="222137"/>
                  </a:lnTo>
                  <a:lnTo>
                    <a:pt x="11191" y="249200"/>
                  </a:lnTo>
                  <a:lnTo>
                    <a:pt x="23853" y="271330"/>
                  </a:lnTo>
                  <a:lnTo>
                    <a:pt x="35432" y="285714"/>
                  </a:lnTo>
                  <a:lnTo>
                    <a:pt x="54627" y="296259"/>
                  </a:lnTo>
                  <a:lnTo>
                    <a:pt x="74426" y="300928"/>
                  </a:lnTo>
                  <a:lnTo>
                    <a:pt x="106023" y="295376"/>
                  </a:lnTo>
                  <a:lnTo>
                    <a:pt x="140928" y="282079"/>
                  </a:lnTo>
                  <a:lnTo>
                    <a:pt x="171745" y="260638"/>
                  </a:lnTo>
                  <a:lnTo>
                    <a:pt x="203008" y="221665"/>
                  </a:lnTo>
                  <a:lnTo>
                    <a:pt x="227002" y="181897"/>
                  </a:lnTo>
                  <a:lnTo>
                    <a:pt x="243722" y="142953"/>
                  </a:lnTo>
                  <a:lnTo>
                    <a:pt x="256579" y="103951"/>
                  </a:lnTo>
                  <a:lnTo>
                    <a:pt x="271665" y="59847"/>
                  </a:lnTo>
                  <a:lnTo>
                    <a:pt x="281834" y="21627"/>
                  </a:lnTo>
                  <a:lnTo>
                    <a:pt x="283556" y="0"/>
                  </a:lnTo>
                  <a:lnTo>
                    <a:pt x="282607" y="22678"/>
                  </a:lnTo>
                  <a:lnTo>
                    <a:pt x="275913" y="62520"/>
                  </a:lnTo>
                  <a:lnTo>
                    <a:pt x="274917" y="104783"/>
                  </a:lnTo>
                  <a:lnTo>
                    <a:pt x="274745" y="139573"/>
                  </a:lnTo>
                  <a:lnTo>
                    <a:pt x="274694" y="175017"/>
                  </a:lnTo>
                  <a:lnTo>
                    <a:pt x="274679" y="210654"/>
                  </a:lnTo>
                  <a:lnTo>
                    <a:pt x="274674" y="245356"/>
                  </a:lnTo>
                  <a:lnTo>
                    <a:pt x="277318" y="284252"/>
                  </a:lnTo>
                  <a:lnTo>
                    <a:pt x="285696" y="328830"/>
                  </a:lnTo>
                  <a:lnTo>
                    <a:pt x="291181" y="343845"/>
                  </a:lnTo>
                  <a:lnTo>
                    <a:pt x="301461" y="35647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9" name="SMARTInkShape-289"/>
            <p:cNvSpPr/>
            <p:nvPr/>
          </p:nvSpPr>
          <p:spPr>
            <a:xfrm>
              <a:off x="2866430" y="1617647"/>
              <a:ext cx="232173" cy="302237"/>
            </a:xfrm>
            <a:custGeom>
              <a:avLst/>
              <a:gdLst/>
              <a:ahLst/>
              <a:cxnLst/>
              <a:rect l="0" t="0" r="0" b="0"/>
              <a:pathLst>
                <a:path w="232173" h="302237">
                  <a:moveTo>
                    <a:pt x="8929" y="43275"/>
                  </a:moveTo>
                  <a:lnTo>
                    <a:pt x="8929" y="56577"/>
                  </a:lnTo>
                  <a:lnTo>
                    <a:pt x="6284" y="61755"/>
                  </a:lnTo>
                  <a:lnTo>
                    <a:pt x="4189" y="64524"/>
                  </a:lnTo>
                  <a:lnTo>
                    <a:pt x="827" y="89365"/>
                  </a:lnTo>
                  <a:lnTo>
                    <a:pt x="72" y="133613"/>
                  </a:lnTo>
                  <a:lnTo>
                    <a:pt x="1013" y="158677"/>
                  </a:lnTo>
                  <a:lnTo>
                    <a:pt x="7691" y="196361"/>
                  </a:lnTo>
                  <a:lnTo>
                    <a:pt x="7693" y="224915"/>
                  </a:lnTo>
                  <a:lnTo>
                    <a:pt x="358" y="268567"/>
                  </a:lnTo>
                  <a:lnTo>
                    <a:pt x="9" y="283830"/>
                  </a:lnTo>
                  <a:lnTo>
                    <a:pt x="0" y="242132"/>
                  </a:lnTo>
                  <a:lnTo>
                    <a:pt x="0" y="203150"/>
                  </a:lnTo>
                  <a:lnTo>
                    <a:pt x="992" y="159248"/>
                  </a:lnTo>
                  <a:lnTo>
                    <a:pt x="7688" y="114697"/>
                  </a:lnTo>
                  <a:lnTo>
                    <a:pt x="18479" y="77130"/>
                  </a:lnTo>
                  <a:lnTo>
                    <a:pt x="29888" y="47647"/>
                  </a:lnTo>
                  <a:lnTo>
                    <a:pt x="43472" y="28806"/>
                  </a:lnTo>
                  <a:lnTo>
                    <a:pt x="85237" y="5139"/>
                  </a:lnTo>
                  <a:lnTo>
                    <a:pt x="103858" y="556"/>
                  </a:lnTo>
                  <a:lnTo>
                    <a:pt x="133073" y="0"/>
                  </a:lnTo>
                  <a:lnTo>
                    <a:pt x="158623" y="11106"/>
                  </a:lnTo>
                  <a:lnTo>
                    <a:pt x="167403" y="19386"/>
                  </a:lnTo>
                  <a:lnTo>
                    <a:pt x="171133" y="24373"/>
                  </a:lnTo>
                  <a:lnTo>
                    <a:pt x="172628" y="29681"/>
                  </a:lnTo>
                  <a:lnTo>
                    <a:pt x="169062" y="64224"/>
                  </a:lnTo>
                  <a:lnTo>
                    <a:pt x="165097" y="76067"/>
                  </a:lnTo>
                  <a:lnTo>
                    <a:pt x="157382" y="85300"/>
                  </a:lnTo>
                  <a:lnTo>
                    <a:pt x="117653" y="115266"/>
                  </a:lnTo>
                  <a:lnTo>
                    <a:pt x="73437" y="147834"/>
                  </a:lnTo>
                  <a:lnTo>
                    <a:pt x="31019" y="176108"/>
                  </a:lnTo>
                  <a:lnTo>
                    <a:pt x="24370" y="181025"/>
                  </a:lnTo>
                  <a:lnTo>
                    <a:pt x="20752" y="186518"/>
                  </a:lnTo>
                  <a:lnTo>
                    <a:pt x="18431" y="193388"/>
                  </a:lnTo>
                  <a:lnTo>
                    <a:pt x="27509" y="199319"/>
                  </a:lnTo>
                  <a:lnTo>
                    <a:pt x="64728" y="209871"/>
                  </a:lnTo>
                  <a:lnTo>
                    <a:pt x="102708" y="217275"/>
                  </a:lnTo>
                  <a:lnTo>
                    <a:pt x="143465" y="230977"/>
                  </a:lnTo>
                  <a:lnTo>
                    <a:pt x="179480" y="245705"/>
                  </a:lnTo>
                  <a:lnTo>
                    <a:pt x="208098" y="264535"/>
                  </a:lnTo>
                  <a:lnTo>
                    <a:pt x="218314" y="278608"/>
                  </a:lnTo>
                  <a:lnTo>
                    <a:pt x="224914" y="292755"/>
                  </a:lnTo>
                  <a:lnTo>
                    <a:pt x="232172" y="30223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0" name="SMARTInkShape-290"/>
            <p:cNvSpPr/>
            <p:nvPr/>
          </p:nvSpPr>
          <p:spPr>
            <a:xfrm>
              <a:off x="2598539" y="1794867"/>
              <a:ext cx="205384" cy="35720"/>
            </a:xfrm>
            <a:custGeom>
              <a:avLst/>
              <a:gdLst/>
              <a:ahLst/>
              <a:cxnLst/>
              <a:rect l="0" t="0" r="0" b="0"/>
              <a:pathLst>
                <a:path w="205384" h="35720">
                  <a:moveTo>
                    <a:pt x="0" y="35719"/>
                  </a:moveTo>
                  <a:lnTo>
                    <a:pt x="0" y="27157"/>
                  </a:lnTo>
                  <a:lnTo>
                    <a:pt x="39217" y="26794"/>
                  </a:lnTo>
                  <a:lnTo>
                    <a:pt x="63544" y="24145"/>
                  </a:lnTo>
                  <a:lnTo>
                    <a:pt x="107293" y="17695"/>
                  </a:lnTo>
                  <a:lnTo>
                    <a:pt x="151823" y="10280"/>
                  </a:lnTo>
                  <a:lnTo>
                    <a:pt x="195904" y="1360"/>
                  </a:lnTo>
                  <a:lnTo>
                    <a:pt x="205383"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1" name="SMARTInkShape-291"/>
            <p:cNvSpPr/>
            <p:nvPr/>
          </p:nvSpPr>
          <p:spPr>
            <a:xfrm>
              <a:off x="2545378" y="1634133"/>
              <a:ext cx="222826" cy="319537"/>
            </a:xfrm>
            <a:custGeom>
              <a:avLst/>
              <a:gdLst/>
              <a:ahLst/>
              <a:cxnLst/>
              <a:rect l="0" t="0" r="0" b="0"/>
              <a:pathLst>
                <a:path w="222826" h="319537">
                  <a:moveTo>
                    <a:pt x="133528" y="0"/>
                  </a:moveTo>
                  <a:lnTo>
                    <a:pt x="133528" y="4740"/>
                  </a:lnTo>
                  <a:lnTo>
                    <a:pt x="118082" y="44949"/>
                  </a:lnTo>
                  <a:lnTo>
                    <a:pt x="117278" y="50802"/>
                  </a:lnTo>
                  <a:lnTo>
                    <a:pt x="111092" y="62597"/>
                  </a:lnTo>
                  <a:lnTo>
                    <a:pt x="99100" y="83039"/>
                  </a:lnTo>
                  <a:lnTo>
                    <a:pt x="82104" y="125367"/>
                  </a:lnTo>
                  <a:lnTo>
                    <a:pt x="60378" y="169710"/>
                  </a:lnTo>
                  <a:lnTo>
                    <a:pt x="41752" y="214319"/>
                  </a:lnTo>
                  <a:lnTo>
                    <a:pt x="21268" y="257969"/>
                  </a:lnTo>
                  <a:lnTo>
                    <a:pt x="11326" y="284966"/>
                  </a:lnTo>
                  <a:lnTo>
                    <a:pt x="8771" y="296316"/>
                  </a:lnTo>
                  <a:lnTo>
                    <a:pt x="1692" y="311686"/>
                  </a:lnTo>
                  <a:lnTo>
                    <a:pt x="0" y="319536"/>
                  </a:lnTo>
                  <a:lnTo>
                    <a:pt x="853" y="319188"/>
                  </a:lnTo>
                  <a:lnTo>
                    <a:pt x="4447" y="316156"/>
                  </a:lnTo>
                  <a:lnTo>
                    <a:pt x="6705" y="308855"/>
                  </a:lnTo>
                  <a:lnTo>
                    <a:pt x="7308" y="304130"/>
                  </a:lnTo>
                  <a:lnTo>
                    <a:pt x="9694" y="299987"/>
                  </a:lnTo>
                  <a:lnTo>
                    <a:pt x="21541" y="287433"/>
                  </a:lnTo>
                  <a:lnTo>
                    <a:pt x="42774" y="249077"/>
                  </a:lnTo>
                  <a:lnTo>
                    <a:pt x="65368" y="213132"/>
                  </a:lnTo>
                  <a:lnTo>
                    <a:pt x="88939" y="171489"/>
                  </a:lnTo>
                  <a:lnTo>
                    <a:pt x="112704" y="129565"/>
                  </a:lnTo>
                  <a:lnTo>
                    <a:pt x="135515" y="91188"/>
                  </a:lnTo>
                  <a:lnTo>
                    <a:pt x="156993" y="51029"/>
                  </a:lnTo>
                  <a:lnTo>
                    <a:pt x="166167" y="34853"/>
                  </a:lnTo>
                  <a:lnTo>
                    <a:pt x="174177" y="28186"/>
                  </a:lnTo>
                  <a:lnTo>
                    <a:pt x="176399" y="23110"/>
                  </a:lnTo>
                  <a:lnTo>
                    <a:pt x="177984" y="22352"/>
                  </a:lnTo>
                  <a:lnTo>
                    <a:pt x="180032" y="22839"/>
                  </a:lnTo>
                  <a:lnTo>
                    <a:pt x="182390" y="24156"/>
                  </a:lnTo>
                  <a:lnTo>
                    <a:pt x="183962" y="26026"/>
                  </a:lnTo>
                  <a:lnTo>
                    <a:pt x="185709" y="30749"/>
                  </a:lnTo>
                  <a:lnTo>
                    <a:pt x="187052" y="71708"/>
                  </a:lnTo>
                  <a:lnTo>
                    <a:pt x="188092" y="114504"/>
                  </a:lnTo>
                  <a:lnTo>
                    <a:pt x="194173" y="151492"/>
                  </a:lnTo>
                  <a:lnTo>
                    <a:pt x="195668" y="187462"/>
                  </a:lnTo>
                  <a:lnTo>
                    <a:pt x="203055" y="229518"/>
                  </a:lnTo>
                  <a:lnTo>
                    <a:pt x="207045" y="249245"/>
                  </a:lnTo>
                  <a:lnTo>
                    <a:pt x="211866" y="267658"/>
                  </a:lnTo>
                  <a:lnTo>
                    <a:pt x="214620" y="290496"/>
                  </a:lnTo>
                  <a:lnTo>
                    <a:pt x="222825" y="30360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2" name="SMARTInkShape-292"/>
            <p:cNvSpPr/>
            <p:nvPr/>
          </p:nvSpPr>
          <p:spPr>
            <a:xfrm>
              <a:off x="2330648" y="1643073"/>
              <a:ext cx="339330" cy="62498"/>
            </a:xfrm>
            <a:custGeom>
              <a:avLst/>
              <a:gdLst/>
              <a:ahLst/>
              <a:cxnLst/>
              <a:rect l="0" t="0" r="0" b="0"/>
              <a:pathLst>
                <a:path w="339330" h="62498">
                  <a:moveTo>
                    <a:pt x="0" y="62497"/>
                  </a:moveTo>
                  <a:lnTo>
                    <a:pt x="0" y="57757"/>
                  </a:lnTo>
                  <a:lnTo>
                    <a:pt x="2646" y="52784"/>
                  </a:lnTo>
                  <a:lnTo>
                    <a:pt x="4741" y="50068"/>
                  </a:lnTo>
                  <a:lnTo>
                    <a:pt x="9714" y="47051"/>
                  </a:lnTo>
                  <a:lnTo>
                    <a:pt x="46981" y="32350"/>
                  </a:lnTo>
                  <a:lnTo>
                    <a:pt x="81820" y="21742"/>
                  </a:lnTo>
                  <a:lnTo>
                    <a:pt x="125891" y="15972"/>
                  </a:lnTo>
                  <a:lnTo>
                    <a:pt x="168074" y="10313"/>
                  </a:lnTo>
                  <a:lnTo>
                    <a:pt x="211206" y="3058"/>
                  </a:lnTo>
                  <a:lnTo>
                    <a:pt x="252064" y="596"/>
                  </a:lnTo>
                  <a:lnTo>
                    <a:pt x="295573" y="69"/>
                  </a:lnTo>
                  <a:lnTo>
                    <a:pt x="322408" y="0"/>
                  </a:lnTo>
                  <a:lnTo>
                    <a:pt x="329493" y="2640"/>
                  </a:lnTo>
                  <a:lnTo>
                    <a:pt x="339329" y="891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3" name="SMARTInkShape-293"/>
            <p:cNvSpPr/>
            <p:nvPr/>
          </p:nvSpPr>
          <p:spPr>
            <a:xfrm>
              <a:off x="2424507" y="1660922"/>
              <a:ext cx="31126" cy="276251"/>
            </a:xfrm>
            <a:custGeom>
              <a:avLst/>
              <a:gdLst/>
              <a:ahLst/>
              <a:cxnLst/>
              <a:rect l="0" t="0" r="0" b="0"/>
              <a:pathLst>
                <a:path w="31126" h="276251">
                  <a:moveTo>
                    <a:pt x="22227" y="0"/>
                  </a:moveTo>
                  <a:lnTo>
                    <a:pt x="31048" y="0"/>
                  </a:lnTo>
                  <a:lnTo>
                    <a:pt x="31125" y="4740"/>
                  </a:lnTo>
                  <a:lnTo>
                    <a:pt x="15710" y="47595"/>
                  </a:lnTo>
                  <a:lnTo>
                    <a:pt x="7478" y="89685"/>
                  </a:lnTo>
                  <a:lnTo>
                    <a:pt x="4778" y="133996"/>
                  </a:lnTo>
                  <a:lnTo>
                    <a:pt x="0" y="178600"/>
                  </a:lnTo>
                  <a:lnTo>
                    <a:pt x="3985" y="222459"/>
                  </a:lnTo>
                  <a:lnTo>
                    <a:pt x="5190" y="234800"/>
                  </a:lnTo>
                  <a:lnTo>
                    <a:pt x="13265" y="276250"/>
                  </a:lnTo>
                  <a:lnTo>
                    <a:pt x="13298" y="26789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4" name="SMARTInkShape-294"/>
            <p:cNvSpPr/>
            <p:nvPr/>
          </p:nvSpPr>
          <p:spPr>
            <a:xfrm>
              <a:off x="2126205" y="1616315"/>
              <a:ext cx="222304" cy="267711"/>
            </a:xfrm>
            <a:custGeom>
              <a:avLst/>
              <a:gdLst/>
              <a:ahLst/>
              <a:cxnLst/>
              <a:rect l="0" t="0" r="0" b="0"/>
              <a:pathLst>
                <a:path w="222304" h="267711">
                  <a:moveTo>
                    <a:pt x="222303" y="17818"/>
                  </a:moveTo>
                  <a:lnTo>
                    <a:pt x="207072" y="3579"/>
                  </a:lnTo>
                  <a:lnTo>
                    <a:pt x="198387" y="1031"/>
                  </a:lnTo>
                  <a:lnTo>
                    <a:pt x="154557" y="0"/>
                  </a:lnTo>
                  <a:lnTo>
                    <a:pt x="130170" y="959"/>
                  </a:lnTo>
                  <a:lnTo>
                    <a:pt x="100282" y="12388"/>
                  </a:lnTo>
                  <a:lnTo>
                    <a:pt x="87150" y="20950"/>
                  </a:lnTo>
                  <a:lnTo>
                    <a:pt x="67677" y="46356"/>
                  </a:lnTo>
                  <a:lnTo>
                    <a:pt x="66633" y="49742"/>
                  </a:lnTo>
                  <a:lnTo>
                    <a:pt x="66929" y="52991"/>
                  </a:lnTo>
                  <a:lnTo>
                    <a:pt x="82718" y="86769"/>
                  </a:lnTo>
                  <a:lnTo>
                    <a:pt x="91143" y="95757"/>
                  </a:lnTo>
                  <a:lnTo>
                    <a:pt x="117498" y="119877"/>
                  </a:lnTo>
                  <a:lnTo>
                    <a:pt x="148793" y="160743"/>
                  </a:lnTo>
                  <a:lnTo>
                    <a:pt x="164483" y="190465"/>
                  </a:lnTo>
                  <a:lnTo>
                    <a:pt x="166840" y="202368"/>
                  </a:lnTo>
                  <a:lnTo>
                    <a:pt x="163426" y="224965"/>
                  </a:lnTo>
                  <a:lnTo>
                    <a:pt x="151390" y="245772"/>
                  </a:lnTo>
                  <a:lnTo>
                    <a:pt x="140846" y="253076"/>
                  </a:lnTo>
                  <a:lnTo>
                    <a:pt x="100200" y="266266"/>
                  </a:lnTo>
                  <a:lnTo>
                    <a:pt x="56851" y="267710"/>
                  </a:lnTo>
                  <a:lnTo>
                    <a:pt x="33039" y="266829"/>
                  </a:lnTo>
                  <a:lnTo>
                    <a:pt x="9758" y="255416"/>
                  </a:lnTo>
                  <a:lnTo>
                    <a:pt x="3815" y="249756"/>
                  </a:lnTo>
                  <a:lnTo>
                    <a:pt x="1174" y="243933"/>
                  </a:lnTo>
                  <a:lnTo>
                    <a:pt x="0" y="238037"/>
                  </a:lnTo>
                  <a:lnTo>
                    <a:pt x="8820" y="219659"/>
                  </a:lnTo>
                  <a:lnTo>
                    <a:pt x="29578" y="194904"/>
                  </a:lnTo>
                  <a:lnTo>
                    <a:pt x="57482" y="173982"/>
                  </a:lnTo>
                  <a:lnTo>
                    <a:pt x="70498" y="16962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5" name="SMARTInkShape-295"/>
            <p:cNvSpPr/>
            <p:nvPr/>
          </p:nvSpPr>
          <p:spPr>
            <a:xfrm>
              <a:off x="1768088" y="1660922"/>
              <a:ext cx="232126" cy="276620"/>
            </a:xfrm>
            <a:custGeom>
              <a:avLst/>
              <a:gdLst/>
              <a:ahLst/>
              <a:cxnLst/>
              <a:rect l="0" t="0" r="0" b="0"/>
              <a:pathLst>
                <a:path w="232126" h="276620">
                  <a:moveTo>
                    <a:pt x="8920" y="71437"/>
                  </a:moveTo>
                  <a:lnTo>
                    <a:pt x="8920" y="113754"/>
                  </a:lnTo>
                  <a:lnTo>
                    <a:pt x="14064" y="143186"/>
                  </a:lnTo>
                  <a:lnTo>
                    <a:pt x="9502" y="187473"/>
                  </a:lnTo>
                  <a:lnTo>
                    <a:pt x="8100" y="207462"/>
                  </a:lnTo>
                  <a:lnTo>
                    <a:pt x="552" y="249979"/>
                  </a:lnTo>
                  <a:lnTo>
                    <a:pt x="0" y="276142"/>
                  </a:lnTo>
                  <a:lnTo>
                    <a:pt x="4733" y="276619"/>
                  </a:lnTo>
                  <a:lnTo>
                    <a:pt x="6129" y="275694"/>
                  </a:lnTo>
                  <a:lnTo>
                    <a:pt x="7059" y="274085"/>
                  </a:lnTo>
                  <a:lnTo>
                    <a:pt x="8093" y="268659"/>
                  </a:lnTo>
                  <a:lnTo>
                    <a:pt x="8888" y="228964"/>
                  </a:lnTo>
                  <a:lnTo>
                    <a:pt x="8917" y="186001"/>
                  </a:lnTo>
                  <a:lnTo>
                    <a:pt x="16608" y="141500"/>
                  </a:lnTo>
                  <a:lnTo>
                    <a:pt x="20332" y="107759"/>
                  </a:lnTo>
                  <a:lnTo>
                    <a:pt x="25930" y="84599"/>
                  </a:lnTo>
                  <a:lnTo>
                    <a:pt x="26667" y="68626"/>
                  </a:lnTo>
                  <a:lnTo>
                    <a:pt x="29375" y="62581"/>
                  </a:lnTo>
                  <a:lnTo>
                    <a:pt x="31486" y="59580"/>
                  </a:lnTo>
                  <a:lnTo>
                    <a:pt x="33886" y="58571"/>
                  </a:lnTo>
                  <a:lnTo>
                    <a:pt x="36478" y="58891"/>
                  </a:lnTo>
                  <a:lnTo>
                    <a:pt x="43027" y="61793"/>
                  </a:lnTo>
                  <a:lnTo>
                    <a:pt x="74663" y="103217"/>
                  </a:lnTo>
                  <a:lnTo>
                    <a:pt x="95994" y="146106"/>
                  </a:lnTo>
                  <a:lnTo>
                    <a:pt x="128310" y="190600"/>
                  </a:lnTo>
                  <a:lnTo>
                    <a:pt x="151860" y="218558"/>
                  </a:lnTo>
                  <a:lnTo>
                    <a:pt x="193471" y="251492"/>
                  </a:lnTo>
                  <a:lnTo>
                    <a:pt x="221314" y="275017"/>
                  </a:lnTo>
                  <a:lnTo>
                    <a:pt x="225026" y="276019"/>
                  </a:lnTo>
                  <a:lnTo>
                    <a:pt x="227404" y="276286"/>
                  </a:lnTo>
                  <a:lnTo>
                    <a:pt x="228990" y="275472"/>
                  </a:lnTo>
                  <a:lnTo>
                    <a:pt x="230047" y="273937"/>
                  </a:lnTo>
                  <a:lnTo>
                    <a:pt x="231535" y="267036"/>
                  </a:lnTo>
                  <a:lnTo>
                    <a:pt x="232125" y="242264"/>
                  </a:lnTo>
                  <a:lnTo>
                    <a:pt x="224058" y="201308"/>
                  </a:lnTo>
                  <a:lnTo>
                    <a:pt x="218601" y="160198"/>
                  </a:lnTo>
                  <a:lnTo>
                    <a:pt x="214868" y="123083"/>
                  </a:lnTo>
                  <a:lnTo>
                    <a:pt x="214377" y="81105"/>
                  </a:lnTo>
                  <a:lnTo>
                    <a:pt x="214309" y="41998"/>
                  </a:lnTo>
                  <a:lnTo>
                    <a:pt x="214303" y="569"/>
                  </a:lnTo>
                  <a:lnTo>
                    <a:pt x="223232"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6" name="SMARTInkShape-296"/>
            <p:cNvSpPr/>
            <p:nvPr/>
          </p:nvSpPr>
          <p:spPr>
            <a:xfrm>
              <a:off x="1535907" y="1691955"/>
              <a:ext cx="223242" cy="245788"/>
            </a:xfrm>
            <a:custGeom>
              <a:avLst/>
              <a:gdLst/>
              <a:ahLst/>
              <a:cxnLst/>
              <a:rect l="0" t="0" r="0" b="0"/>
              <a:pathLst>
                <a:path w="223242" h="245788">
                  <a:moveTo>
                    <a:pt x="26788" y="4686"/>
                  </a:moveTo>
                  <a:lnTo>
                    <a:pt x="25796" y="27628"/>
                  </a:lnTo>
                  <a:lnTo>
                    <a:pt x="19721" y="52396"/>
                  </a:lnTo>
                  <a:lnTo>
                    <a:pt x="15765" y="74384"/>
                  </a:lnTo>
                  <a:lnTo>
                    <a:pt x="10954" y="96113"/>
                  </a:lnTo>
                  <a:lnTo>
                    <a:pt x="8204" y="137919"/>
                  </a:lnTo>
                  <a:lnTo>
                    <a:pt x="1276" y="175628"/>
                  </a:lnTo>
                  <a:lnTo>
                    <a:pt x="111" y="215611"/>
                  </a:lnTo>
                  <a:lnTo>
                    <a:pt x="0" y="245618"/>
                  </a:lnTo>
                  <a:lnTo>
                    <a:pt x="991" y="215315"/>
                  </a:lnTo>
                  <a:lnTo>
                    <a:pt x="11023" y="171662"/>
                  </a:lnTo>
                  <a:lnTo>
                    <a:pt x="17951" y="129347"/>
                  </a:lnTo>
                  <a:lnTo>
                    <a:pt x="25713" y="103800"/>
                  </a:lnTo>
                  <a:lnTo>
                    <a:pt x="46503" y="65938"/>
                  </a:lnTo>
                  <a:lnTo>
                    <a:pt x="73074" y="25934"/>
                  </a:lnTo>
                  <a:lnTo>
                    <a:pt x="87687" y="12525"/>
                  </a:lnTo>
                  <a:lnTo>
                    <a:pt x="98833" y="8170"/>
                  </a:lnTo>
                  <a:lnTo>
                    <a:pt x="128071" y="0"/>
                  </a:lnTo>
                  <a:lnTo>
                    <a:pt x="139933" y="1941"/>
                  </a:lnTo>
                  <a:lnTo>
                    <a:pt x="153027" y="8613"/>
                  </a:lnTo>
                  <a:lnTo>
                    <a:pt x="163191" y="16874"/>
                  </a:lnTo>
                  <a:lnTo>
                    <a:pt x="166787" y="22670"/>
                  </a:lnTo>
                  <a:lnTo>
                    <a:pt x="168811" y="34158"/>
                  </a:lnTo>
                  <a:lnTo>
                    <a:pt x="169495" y="55817"/>
                  </a:lnTo>
                  <a:lnTo>
                    <a:pt x="167567" y="60601"/>
                  </a:lnTo>
                  <a:lnTo>
                    <a:pt x="140541" y="91909"/>
                  </a:lnTo>
                  <a:lnTo>
                    <a:pt x="101659" y="121373"/>
                  </a:lnTo>
                  <a:lnTo>
                    <a:pt x="58377" y="147052"/>
                  </a:lnTo>
                  <a:lnTo>
                    <a:pt x="56777" y="149206"/>
                  </a:lnTo>
                  <a:lnTo>
                    <a:pt x="55711" y="151634"/>
                  </a:lnTo>
                  <a:lnTo>
                    <a:pt x="54007" y="153253"/>
                  </a:lnTo>
                  <a:lnTo>
                    <a:pt x="49469" y="155051"/>
                  </a:lnTo>
                  <a:lnTo>
                    <a:pt x="48854" y="156523"/>
                  </a:lnTo>
                  <a:lnTo>
                    <a:pt x="49436" y="158497"/>
                  </a:lnTo>
                  <a:lnTo>
                    <a:pt x="57500" y="168793"/>
                  </a:lnTo>
                  <a:lnTo>
                    <a:pt x="62927" y="171880"/>
                  </a:lnTo>
                  <a:lnTo>
                    <a:pt x="107399" y="189731"/>
                  </a:lnTo>
                  <a:lnTo>
                    <a:pt x="125087" y="194121"/>
                  </a:lnTo>
                  <a:lnTo>
                    <a:pt x="140250" y="201705"/>
                  </a:lnTo>
                  <a:lnTo>
                    <a:pt x="181816" y="224973"/>
                  </a:lnTo>
                  <a:lnTo>
                    <a:pt x="213786" y="244612"/>
                  </a:lnTo>
                  <a:lnTo>
                    <a:pt x="223241" y="24578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7" name="SMARTInkShape-297"/>
            <p:cNvSpPr/>
            <p:nvPr/>
          </p:nvSpPr>
          <p:spPr>
            <a:xfrm>
              <a:off x="1332423" y="1732359"/>
              <a:ext cx="140553" cy="222674"/>
            </a:xfrm>
            <a:custGeom>
              <a:avLst/>
              <a:gdLst/>
              <a:ahLst/>
              <a:cxnLst/>
              <a:rect l="0" t="0" r="0" b="0"/>
              <a:pathLst>
                <a:path w="140553" h="222674">
                  <a:moveTo>
                    <a:pt x="33819" y="0"/>
                  </a:moveTo>
                  <a:lnTo>
                    <a:pt x="33819" y="12429"/>
                  </a:lnTo>
                  <a:lnTo>
                    <a:pt x="31173" y="18092"/>
                  </a:lnTo>
                  <a:lnTo>
                    <a:pt x="29079" y="20991"/>
                  </a:lnTo>
                  <a:lnTo>
                    <a:pt x="17985" y="62747"/>
                  </a:lnTo>
                  <a:lnTo>
                    <a:pt x="9070" y="105316"/>
                  </a:lnTo>
                  <a:lnTo>
                    <a:pt x="141" y="149782"/>
                  </a:lnTo>
                  <a:lnTo>
                    <a:pt x="0" y="162812"/>
                  </a:lnTo>
                  <a:lnTo>
                    <a:pt x="10649" y="193359"/>
                  </a:lnTo>
                  <a:lnTo>
                    <a:pt x="24974" y="213513"/>
                  </a:lnTo>
                  <a:lnTo>
                    <a:pt x="27922" y="216757"/>
                  </a:lnTo>
                  <a:lnTo>
                    <a:pt x="36490" y="220360"/>
                  </a:lnTo>
                  <a:lnTo>
                    <a:pt x="53419" y="222673"/>
                  </a:lnTo>
                  <a:lnTo>
                    <a:pt x="73446" y="216001"/>
                  </a:lnTo>
                  <a:lnTo>
                    <a:pt x="93865" y="205129"/>
                  </a:lnTo>
                  <a:lnTo>
                    <a:pt x="101186" y="198325"/>
                  </a:lnTo>
                  <a:lnTo>
                    <a:pt x="126180" y="160193"/>
                  </a:lnTo>
                  <a:lnTo>
                    <a:pt x="136151" y="140620"/>
                  </a:lnTo>
                  <a:lnTo>
                    <a:pt x="140552" y="103251"/>
                  </a:lnTo>
                  <a:lnTo>
                    <a:pt x="139858" y="80203"/>
                  </a:lnTo>
                  <a:lnTo>
                    <a:pt x="130878" y="42911"/>
                  </a:lnTo>
                  <a:lnTo>
                    <a:pt x="102525" y="15048"/>
                  </a:lnTo>
                  <a:lnTo>
                    <a:pt x="84285" y="4002"/>
                  </a:lnTo>
                  <a:lnTo>
                    <a:pt x="70099" y="791"/>
                  </a:lnTo>
                  <a:lnTo>
                    <a:pt x="51679"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8" name="SMARTInkShape-298"/>
            <p:cNvSpPr/>
            <p:nvPr/>
          </p:nvSpPr>
          <p:spPr>
            <a:xfrm>
              <a:off x="1089839" y="1589649"/>
              <a:ext cx="196037" cy="417608"/>
            </a:xfrm>
            <a:custGeom>
              <a:avLst/>
              <a:gdLst/>
              <a:ahLst/>
              <a:cxnLst/>
              <a:rect l="0" t="0" r="0" b="0"/>
              <a:pathLst>
                <a:path w="196037" h="417608">
                  <a:moveTo>
                    <a:pt x="151388" y="44484"/>
                  </a:moveTo>
                  <a:lnTo>
                    <a:pt x="152380" y="53597"/>
                  </a:lnTo>
                  <a:lnTo>
                    <a:pt x="158517" y="71989"/>
                  </a:lnTo>
                  <a:lnTo>
                    <a:pt x="172125" y="90744"/>
                  </a:lnTo>
                  <a:lnTo>
                    <a:pt x="177119" y="96160"/>
                  </a:lnTo>
                  <a:lnTo>
                    <a:pt x="179456" y="96794"/>
                  </a:lnTo>
                  <a:lnTo>
                    <a:pt x="180022" y="94240"/>
                  </a:lnTo>
                  <a:lnTo>
                    <a:pt x="177257" y="59382"/>
                  </a:lnTo>
                  <a:lnTo>
                    <a:pt x="171069" y="48347"/>
                  </a:lnTo>
                  <a:lnTo>
                    <a:pt x="165757" y="41901"/>
                  </a:lnTo>
                  <a:lnTo>
                    <a:pt x="162735" y="33084"/>
                  </a:lnTo>
                  <a:lnTo>
                    <a:pt x="160400" y="23542"/>
                  </a:lnTo>
                  <a:lnTo>
                    <a:pt x="156054" y="15994"/>
                  </a:lnTo>
                  <a:lnTo>
                    <a:pt x="143289" y="6167"/>
                  </a:lnTo>
                  <a:lnTo>
                    <a:pt x="131680" y="1711"/>
                  </a:lnTo>
                  <a:lnTo>
                    <a:pt x="108051" y="0"/>
                  </a:lnTo>
                  <a:lnTo>
                    <a:pt x="99715" y="2554"/>
                  </a:lnTo>
                  <a:lnTo>
                    <a:pt x="76049" y="17061"/>
                  </a:lnTo>
                  <a:lnTo>
                    <a:pt x="47310" y="56935"/>
                  </a:lnTo>
                  <a:lnTo>
                    <a:pt x="28450" y="92474"/>
                  </a:lnTo>
                  <a:lnTo>
                    <a:pt x="14876" y="132677"/>
                  </a:lnTo>
                  <a:lnTo>
                    <a:pt x="8777" y="176410"/>
                  </a:lnTo>
                  <a:lnTo>
                    <a:pt x="1693" y="220621"/>
                  </a:lnTo>
                  <a:lnTo>
                    <a:pt x="0" y="263051"/>
                  </a:lnTo>
                  <a:lnTo>
                    <a:pt x="4447" y="297870"/>
                  </a:lnTo>
                  <a:lnTo>
                    <a:pt x="14839" y="337070"/>
                  </a:lnTo>
                  <a:lnTo>
                    <a:pt x="32358" y="377414"/>
                  </a:lnTo>
                  <a:lnTo>
                    <a:pt x="42257" y="394594"/>
                  </a:lnTo>
                  <a:lnTo>
                    <a:pt x="63827" y="413037"/>
                  </a:lnTo>
                  <a:lnTo>
                    <a:pt x="73115" y="416645"/>
                  </a:lnTo>
                  <a:lnTo>
                    <a:pt x="78370" y="417607"/>
                  </a:lnTo>
                  <a:lnTo>
                    <a:pt x="89500" y="416030"/>
                  </a:lnTo>
                  <a:lnTo>
                    <a:pt x="112815" y="406933"/>
                  </a:lnTo>
                  <a:lnTo>
                    <a:pt x="143681" y="382016"/>
                  </a:lnTo>
                  <a:lnTo>
                    <a:pt x="176246" y="338977"/>
                  </a:lnTo>
                  <a:lnTo>
                    <a:pt x="191813" y="310366"/>
                  </a:lnTo>
                  <a:lnTo>
                    <a:pt x="196036" y="294515"/>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09729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Notes</a:t>
            </a:r>
            <a:endParaRPr lang="en-US" dirty="0"/>
          </a:p>
        </p:txBody>
      </p:sp>
      <p:sp>
        <p:nvSpPr>
          <p:cNvPr id="3" name="Content Placeholder 2"/>
          <p:cNvSpPr>
            <a:spLocks noGrp="1"/>
          </p:cNvSpPr>
          <p:nvPr>
            <p:ph idx="1"/>
          </p:nvPr>
        </p:nvSpPr>
        <p:spPr/>
        <p:txBody>
          <a:bodyPr>
            <a:normAutofit lnSpcReduction="10000"/>
          </a:bodyPr>
          <a:lstStyle/>
          <a:p>
            <a:r>
              <a:rPr lang="en-US" dirty="0" smtClean="0"/>
              <a:t>Matter combines to form different substances</a:t>
            </a:r>
          </a:p>
          <a:p>
            <a:pPr lvl="1"/>
            <a:r>
              <a:rPr lang="en-US" i="1" dirty="0" smtClean="0"/>
              <a:t>Matter can be pure or mixed</a:t>
            </a:r>
          </a:p>
          <a:p>
            <a:pPr lvl="2"/>
            <a:r>
              <a:rPr lang="en-US" b="1" dirty="0" smtClean="0"/>
              <a:t>Element</a:t>
            </a:r>
            <a:r>
              <a:rPr lang="en-US" dirty="0" smtClean="0"/>
              <a:t>: a substance that contains only a single type of atom.</a:t>
            </a:r>
          </a:p>
          <a:p>
            <a:pPr lvl="3"/>
            <a:r>
              <a:rPr lang="en-US" dirty="0" smtClean="0"/>
              <a:t>Number of atoms is not important. All atoms must be of the same type</a:t>
            </a:r>
          </a:p>
          <a:p>
            <a:pPr lvl="2"/>
            <a:r>
              <a:rPr lang="en-US" b="1" dirty="0" smtClean="0"/>
              <a:t>Compound</a:t>
            </a:r>
            <a:r>
              <a:rPr lang="en-US" dirty="0" smtClean="0"/>
              <a:t>: substance that consists of two or more different types of atoms bonded together</a:t>
            </a:r>
          </a:p>
          <a:p>
            <a:pPr lvl="2"/>
            <a:r>
              <a:rPr lang="en-US" b="1" dirty="0" smtClean="0"/>
              <a:t>Mixture</a:t>
            </a:r>
            <a:r>
              <a:rPr lang="en-US" dirty="0" smtClean="0"/>
              <a:t>: a combination of different substances that remain the same individual substances and can be separated by physical means</a:t>
            </a:r>
          </a:p>
          <a:p>
            <a:pPr lvl="3"/>
            <a:r>
              <a:rPr lang="en-US" dirty="0" smtClean="0"/>
              <a:t>Fruit salad</a:t>
            </a:r>
          </a:p>
          <a:p>
            <a:pPr lvl="1"/>
            <a:endParaRPr lang="en-US" dirty="0"/>
          </a:p>
        </p:txBody>
      </p:sp>
    </p:spTree>
    <p:extLst>
      <p:ext uri="{BB962C8B-B14F-4D97-AF65-F5344CB8AC3E}">
        <p14:creationId xmlns:p14="http://schemas.microsoft.com/office/powerpoint/2010/main" val="95347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(9-17-15)</a:t>
            </a:r>
            <a:endParaRPr lang="en-US" dirty="0"/>
          </a:p>
        </p:txBody>
      </p:sp>
      <p:sp>
        <p:nvSpPr>
          <p:cNvPr id="3" name="Content Placeholder 2"/>
          <p:cNvSpPr>
            <a:spLocks noGrp="1"/>
          </p:cNvSpPr>
          <p:nvPr>
            <p:ph idx="1"/>
          </p:nvPr>
        </p:nvSpPr>
        <p:spPr/>
        <p:txBody>
          <a:bodyPr/>
          <a:lstStyle/>
          <a:p>
            <a:r>
              <a:rPr lang="en-US" dirty="0" smtClean="0"/>
              <a:t>Match each definition with the correct term</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76252655"/>
              </p:ext>
            </p:extLst>
          </p:nvPr>
        </p:nvGraphicFramePr>
        <p:xfrm>
          <a:off x="1361187" y="2813370"/>
          <a:ext cx="6096000" cy="3108960"/>
        </p:xfrm>
        <a:graphic>
          <a:graphicData uri="http://schemas.openxmlformats.org/drawingml/2006/table">
            <a:tbl>
              <a:tblPr firstRow="1" bandRow="1">
                <a:tableStyleId>{775DCB02-9BB8-47FD-8907-85C794F793BA}</a:tableStyleId>
              </a:tblPr>
              <a:tblGrid>
                <a:gridCol w="3048000"/>
                <a:gridCol w="3048000"/>
              </a:tblGrid>
              <a:tr h="283158">
                <a:tc>
                  <a:txBody>
                    <a:bodyPr/>
                    <a:lstStyle/>
                    <a:p>
                      <a:r>
                        <a:rPr lang="en-US" dirty="0" smtClean="0"/>
                        <a:t>Definition</a:t>
                      </a:r>
                      <a:endParaRPr lang="en-US" dirty="0"/>
                    </a:p>
                  </a:txBody>
                  <a:tcPr/>
                </a:tc>
                <a:tc>
                  <a:txBody>
                    <a:bodyPr/>
                    <a:lstStyle/>
                    <a:p>
                      <a:r>
                        <a:rPr lang="en-US" dirty="0" smtClean="0"/>
                        <a:t>Term</a:t>
                      </a:r>
                      <a:endParaRPr lang="en-US" dirty="0"/>
                    </a:p>
                  </a:txBody>
                  <a:tcPr/>
                </a:tc>
              </a:tr>
              <a:tr h="1117116">
                <a:tc>
                  <a:txBody>
                    <a:bodyPr/>
                    <a:lstStyle/>
                    <a:p>
                      <a:r>
                        <a:rPr lang="en-US" dirty="0" smtClean="0"/>
                        <a:t>The smallest basic unit of matter</a:t>
                      </a:r>
                      <a:endParaRPr lang="en-US" dirty="0"/>
                    </a:p>
                  </a:txBody>
                  <a:tcPr/>
                </a:tc>
                <a:tc>
                  <a:txBody>
                    <a:bodyPr/>
                    <a:lstStyle/>
                    <a:p>
                      <a:pPr marL="342900" indent="-342900">
                        <a:buAutoNum type="alphaUcPeriod"/>
                      </a:pPr>
                      <a:r>
                        <a:rPr lang="en-US" baseline="0" dirty="0" smtClean="0"/>
                        <a:t>Matter</a:t>
                      </a:r>
                    </a:p>
                    <a:p>
                      <a:pPr marL="342900" indent="-342900">
                        <a:buAutoNum type="alphaUcPeriod"/>
                      </a:pPr>
                      <a:r>
                        <a:rPr lang="en-US" baseline="0" dirty="0" smtClean="0"/>
                        <a:t>Volume</a:t>
                      </a:r>
                    </a:p>
                    <a:p>
                      <a:pPr marL="342900" indent="-342900">
                        <a:buAutoNum type="alphaUcPeriod"/>
                      </a:pPr>
                      <a:r>
                        <a:rPr lang="en-US" baseline="0" dirty="0" smtClean="0"/>
                        <a:t>Atom</a:t>
                      </a:r>
                    </a:p>
                    <a:p>
                      <a:pPr marL="342900" indent="-342900">
                        <a:buAutoNum type="alphaUcPeriod"/>
                      </a:pPr>
                      <a:r>
                        <a:rPr lang="en-US" baseline="0" dirty="0" smtClean="0"/>
                        <a:t>Weight</a:t>
                      </a:r>
                    </a:p>
                    <a:p>
                      <a:pPr marL="342900" indent="-342900">
                        <a:buAutoNum type="alphaUcPeriod"/>
                      </a:pPr>
                      <a:r>
                        <a:rPr lang="en-US" baseline="0" dirty="0" smtClean="0"/>
                        <a:t>molecule</a:t>
                      </a:r>
                      <a:endParaRPr lang="en-US" dirty="0"/>
                    </a:p>
                  </a:txBody>
                  <a:tcPr/>
                </a:tc>
              </a:tr>
              <a:tr h="283158">
                <a:tc>
                  <a:txBody>
                    <a:bodyPr/>
                    <a:lstStyle/>
                    <a:p>
                      <a:r>
                        <a:rPr lang="en-US" dirty="0" smtClean="0"/>
                        <a:t>A particle made when two or more atoms combine</a:t>
                      </a:r>
                      <a:endParaRPr lang="en-US" dirty="0"/>
                    </a:p>
                  </a:txBody>
                  <a:tcPr/>
                </a:tc>
                <a:tc>
                  <a:txBody>
                    <a:bodyPr/>
                    <a:lstStyle/>
                    <a:p>
                      <a:endParaRPr lang="en-US" dirty="0" smtClean="0"/>
                    </a:p>
                    <a:p>
                      <a:endParaRPr lang="en-US" dirty="0" smtClean="0"/>
                    </a:p>
                  </a:txBody>
                  <a:tcPr/>
                </a:tc>
              </a:tr>
              <a:tr h="283158">
                <a:tc>
                  <a:txBody>
                    <a:bodyPr/>
                    <a:lstStyle/>
                    <a:p>
                      <a:r>
                        <a:rPr lang="en-US" dirty="0" smtClean="0"/>
                        <a:t>Anything that has mass and takes up space</a:t>
                      </a:r>
                      <a:endParaRPr lang="en-US"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377544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Students will</a:t>
            </a:r>
          </a:p>
          <a:p>
            <a:pPr lvl="1"/>
            <a:r>
              <a:rPr lang="en-US" dirty="0" smtClean="0"/>
              <a:t>Describe how pure and mixed matter are different</a:t>
            </a:r>
          </a:p>
          <a:p>
            <a:pPr lvl="1"/>
            <a:r>
              <a:rPr lang="en-US" dirty="0" smtClean="0"/>
              <a:t>Explain how atoms and elements are related</a:t>
            </a:r>
          </a:p>
          <a:p>
            <a:pPr lvl="1"/>
            <a:r>
              <a:rPr lang="en-US" dirty="0" smtClean="0"/>
              <a:t>Describe how atoms form compounds</a:t>
            </a:r>
          </a:p>
          <a:p>
            <a:pPr lvl="1"/>
            <a:r>
              <a:rPr lang="en-US" dirty="0" smtClean="0"/>
              <a:t>Observe and compare in an experiment the properties of individual substances with the properties of mixtures.</a:t>
            </a:r>
            <a:endParaRPr lang="en-US" dirty="0"/>
          </a:p>
        </p:txBody>
      </p:sp>
    </p:spTree>
    <p:extLst>
      <p:ext uri="{BB962C8B-B14F-4D97-AF65-F5344CB8AC3E}">
        <p14:creationId xmlns:p14="http://schemas.microsoft.com/office/powerpoint/2010/main" val="3233196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care?</a:t>
            </a:r>
            <a:endParaRPr lang="en-US" dirty="0"/>
          </a:p>
        </p:txBody>
      </p:sp>
      <p:sp>
        <p:nvSpPr>
          <p:cNvPr id="3" name="Content Placeholder 2"/>
          <p:cNvSpPr>
            <a:spLocks noGrp="1"/>
          </p:cNvSpPr>
          <p:nvPr>
            <p:ph idx="1"/>
          </p:nvPr>
        </p:nvSpPr>
        <p:spPr/>
        <p:txBody>
          <a:bodyPr/>
          <a:lstStyle/>
          <a:p>
            <a:r>
              <a:rPr lang="en-US" dirty="0" smtClean="0"/>
              <a:t>Everything that has mass and takes up space is matter.</a:t>
            </a:r>
          </a:p>
        </p:txBody>
      </p:sp>
    </p:spTree>
    <p:extLst>
      <p:ext uri="{BB962C8B-B14F-4D97-AF65-F5344CB8AC3E}">
        <p14:creationId xmlns:p14="http://schemas.microsoft.com/office/powerpoint/2010/main" val="28705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Pouring Gases</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smtClean="0"/>
              <a:t>Predict</a:t>
            </a:r>
            <a:r>
              <a:rPr lang="en-US" dirty="0" smtClean="0"/>
              <a:t>: </a:t>
            </a:r>
          </a:p>
          <a:p>
            <a:pPr lvl="1"/>
            <a:r>
              <a:rPr lang="en-US" dirty="0" smtClean="0"/>
              <a:t>(Write a prediction of what you think will happen)</a:t>
            </a:r>
          </a:p>
          <a:p>
            <a:endParaRPr lang="en-US" dirty="0"/>
          </a:p>
          <a:p>
            <a:r>
              <a:rPr lang="en-US" b="1" u="sng" dirty="0" smtClean="0"/>
              <a:t>Observe</a:t>
            </a:r>
            <a:r>
              <a:rPr lang="en-US" dirty="0" smtClean="0"/>
              <a:t>: </a:t>
            </a:r>
          </a:p>
          <a:p>
            <a:pPr lvl="1"/>
            <a:r>
              <a:rPr lang="en-US" dirty="0" smtClean="0"/>
              <a:t>(What do you see, what do you notice?)</a:t>
            </a:r>
          </a:p>
          <a:p>
            <a:endParaRPr lang="en-US" dirty="0"/>
          </a:p>
          <a:p>
            <a:r>
              <a:rPr lang="en-US" b="1" u="sng" dirty="0" smtClean="0"/>
              <a:t>Explain</a:t>
            </a:r>
            <a:r>
              <a:rPr lang="en-US" dirty="0" smtClean="0"/>
              <a:t>: </a:t>
            </a:r>
          </a:p>
          <a:p>
            <a:pPr lvl="1"/>
            <a:r>
              <a:rPr lang="en-US" dirty="0" smtClean="0"/>
              <a:t>(Why did this happen? What evidence do you have that helps you explain what just happened?)</a:t>
            </a:r>
            <a:endParaRPr lang="en-US" dirty="0"/>
          </a:p>
        </p:txBody>
      </p:sp>
    </p:spTree>
    <p:extLst>
      <p:ext uri="{BB962C8B-B14F-4D97-AF65-F5344CB8AC3E}">
        <p14:creationId xmlns:p14="http://schemas.microsoft.com/office/powerpoint/2010/main" val="2116563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Pouring Gases</a:t>
            </a:r>
            <a:endParaRPr lang="en-US" dirty="0"/>
          </a:p>
        </p:txBody>
      </p:sp>
      <p:sp>
        <p:nvSpPr>
          <p:cNvPr id="3" name="Content Placeholder 2"/>
          <p:cNvSpPr>
            <a:spLocks noGrp="1"/>
          </p:cNvSpPr>
          <p:nvPr>
            <p:ph idx="1"/>
          </p:nvPr>
        </p:nvSpPr>
        <p:spPr/>
        <p:txBody>
          <a:bodyPr/>
          <a:lstStyle/>
          <a:p>
            <a:r>
              <a:rPr lang="en-US" dirty="0" smtClean="0"/>
              <a:t>Explain</a:t>
            </a:r>
            <a:endParaRPr lang="en-US" dirty="0"/>
          </a:p>
        </p:txBody>
      </p:sp>
      <p:grpSp>
        <p:nvGrpSpPr>
          <p:cNvPr id="8" name="SMARTInkShape-Group93"/>
          <p:cNvGrpSpPr/>
          <p:nvPr/>
        </p:nvGrpSpPr>
        <p:grpSpPr>
          <a:xfrm>
            <a:off x="955477" y="2277070"/>
            <a:ext cx="892969" cy="347677"/>
            <a:chOff x="955477" y="2277070"/>
            <a:chExt cx="892969" cy="347677"/>
          </a:xfrm>
        </p:grpSpPr>
        <p:sp>
          <p:nvSpPr>
            <p:cNvPr id="4" name="SMARTInkShape-299"/>
            <p:cNvSpPr/>
            <p:nvPr/>
          </p:nvSpPr>
          <p:spPr>
            <a:xfrm>
              <a:off x="955477" y="2330648"/>
              <a:ext cx="284425" cy="294099"/>
            </a:xfrm>
            <a:custGeom>
              <a:avLst/>
              <a:gdLst/>
              <a:ahLst/>
              <a:cxnLst/>
              <a:rect l="0" t="0" r="0" b="0"/>
              <a:pathLst>
                <a:path w="284425" h="294099">
                  <a:moveTo>
                    <a:pt x="0" y="26790"/>
                  </a:moveTo>
                  <a:lnTo>
                    <a:pt x="0" y="67317"/>
                  </a:lnTo>
                  <a:lnTo>
                    <a:pt x="0" y="107790"/>
                  </a:lnTo>
                  <a:lnTo>
                    <a:pt x="0" y="145646"/>
                  </a:lnTo>
                  <a:lnTo>
                    <a:pt x="4740" y="186307"/>
                  </a:lnTo>
                  <a:lnTo>
                    <a:pt x="14239" y="223002"/>
                  </a:lnTo>
                  <a:lnTo>
                    <a:pt x="22123" y="263119"/>
                  </a:lnTo>
                  <a:lnTo>
                    <a:pt x="26859" y="281243"/>
                  </a:lnTo>
                  <a:lnTo>
                    <a:pt x="31119" y="288047"/>
                  </a:lnTo>
                  <a:lnTo>
                    <a:pt x="36320" y="291732"/>
                  </a:lnTo>
                  <a:lnTo>
                    <a:pt x="43003" y="294098"/>
                  </a:lnTo>
                  <a:lnTo>
                    <a:pt x="46563" y="291776"/>
                  </a:lnTo>
                  <a:lnTo>
                    <a:pt x="51452" y="286444"/>
                  </a:lnTo>
                  <a:lnTo>
                    <a:pt x="74133" y="247078"/>
                  </a:lnTo>
                  <a:lnTo>
                    <a:pt x="95421" y="204994"/>
                  </a:lnTo>
                  <a:lnTo>
                    <a:pt x="117713" y="160684"/>
                  </a:lnTo>
                  <a:lnTo>
                    <a:pt x="124054" y="125793"/>
                  </a:lnTo>
                  <a:lnTo>
                    <a:pt x="125580" y="114448"/>
                  </a:lnTo>
                  <a:lnTo>
                    <a:pt x="133831" y="89870"/>
                  </a:lnTo>
                  <a:lnTo>
                    <a:pt x="133944" y="131542"/>
                  </a:lnTo>
                  <a:lnTo>
                    <a:pt x="141013" y="170524"/>
                  </a:lnTo>
                  <a:lnTo>
                    <a:pt x="147247" y="205553"/>
                  </a:lnTo>
                  <a:lnTo>
                    <a:pt x="163833" y="246547"/>
                  </a:lnTo>
                  <a:lnTo>
                    <a:pt x="172364" y="256090"/>
                  </a:lnTo>
                  <a:lnTo>
                    <a:pt x="192656" y="272474"/>
                  </a:lnTo>
                  <a:lnTo>
                    <a:pt x="199065" y="274889"/>
                  </a:lnTo>
                  <a:lnTo>
                    <a:pt x="202163" y="274541"/>
                  </a:lnTo>
                  <a:lnTo>
                    <a:pt x="216910" y="269499"/>
                  </a:lnTo>
                  <a:lnTo>
                    <a:pt x="221997" y="268963"/>
                  </a:lnTo>
                  <a:lnTo>
                    <a:pt x="226381" y="266621"/>
                  </a:lnTo>
                  <a:lnTo>
                    <a:pt x="233897" y="258728"/>
                  </a:lnTo>
                  <a:lnTo>
                    <a:pt x="257638" y="221197"/>
                  </a:lnTo>
                  <a:lnTo>
                    <a:pt x="266857" y="180983"/>
                  </a:lnTo>
                  <a:lnTo>
                    <a:pt x="277204" y="143347"/>
                  </a:lnTo>
                  <a:lnTo>
                    <a:pt x="284062" y="107250"/>
                  </a:lnTo>
                  <a:lnTo>
                    <a:pt x="284424" y="77593"/>
                  </a:lnTo>
                  <a:lnTo>
                    <a:pt x="276626" y="34667"/>
                  </a:lnTo>
                  <a:lnTo>
                    <a:pt x="269927" y="22289"/>
                  </a:lnTo>
                  <a:lnTo>
                    <a:pt x="262651" y="12337"/>
                  </a:lnTo>
                  <a:lnTo>
                    <a:pt x="260601" y="6145"/>
                  </a:lnTo>
                  <a:lnTo>
                    <a:pt x="259062" y="4097"/>
                  </a:lnTo>
                  <a:lnTo>
                    <a:pt x="25003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300"/>
            <p:cNvSpPr/>
            <p:nvPr/>
          </p:nvSpPr>
          <p:spPr>
            <a:xfrm>
              <a:off x="1330523" y="2277070"/>
              <a:ext cx="151806" cy="303611"/>
            </a:xfrm>
            <a:custGeom>
              <a:avLst/>
              <a:gdLst/>
              <a:ahLst/>
              <a:cxnLst/>
              <a:rect l="0" t="0" r="0" b="0"/>
              <a:pathLst>
                <a:path w="151806" h="303611">
                  <a:moveTo>
                    <a:pt x="8930" y="0"/>
                  </a:moveTo>
                  <a:lnTo>
                    <a:pt x="8930" y="39293"/>
                  </a:lnTo>
                  <a:lnTo>
                    <a:pt x="1862" y="83484"/>
                  </a:lnTo>
                  <a:lnTo>
                    <a:pt x="552" y="117010"/>
                  </a:lnTo>
                  <a:lnTo>
                    <a:pt x="109" y="159153"/>
                  </a:lnTo>
                  <a:lnTo>
                    <a:pt x="22" y="202278"/>
                  </a:lnTo>
                  <a:lnTo>
                    <a:pt x="3" y="244882"/>
                  </a:lnTo>
                  <a:lnTo>
                    <a:pt x="1" y="288148"/>
                  </a:lnTo>
                  <a:lnTo>
                    <a:pt x="0" y="292745"/>
                  </a:lnTo>
                  <a:lnTo>
                    <a:pt x="0" y="289366"/>
                  </a:lnTo>
                  <a:lnTo>
                    <a:pt x="9095" y="253515"/>
                  </a:lnTo>
                  <a:lnTo>
                    <a:pt x="18480" y="215295"/>
                  </a:lnTo>
                  <a:lnTo>
                    <a:pt x="29889" y="178788"/>
                  </a:lnTo>
                  <a:lnTo>
                    <a:pt x="51733" y="136617"/>
                  </a:lnTo>
                  <a:lnTo>
                    <a:pt x="74307" y="97171"/>
                  </a:lnTo>
                  <a:lnTo>
                    <a:pt x="80320" y="92797"/>
                  </a:lnTo>
                  <a:lnTo>
                    <a:pt x="83312" y="91630"/>
                  </a:lnTo>
                  <a:lnTo>
                    <a:pt x="86299" y="91845"/>
                  </a:lnTo>
                  <a:lnTo>
                    <a:pt x="92264" y="94729"/>
                  </a:lnTo>
                  <a:lnTo>
                    <a:pt x="94252" y="96887"/>
                  </a:lnTo>
                  <a:lnTo>
                    <a:pt x="102444" y="119830"/>
                  </a:lnTo>
                  <a:lnTo>
                    <a:pt x="106743" y="162305"/>
                  </a:lnTo>
                  <a:lnTo>
                    <a:pt x="108067" y="201908"/>
                  </a:lnTo>
                  <a:lnTo>
                    <a:pt x="119575" y="242016"/>
                  </a:lnTo>
                  <a:lnTo>
                    <a:pt x="135828" y="284770"/>
                  </a:lnTo>
                  <a:lnTo>
                    <a:pt x="139743" y="291268"/>
                  </a:lnTo>
                  <a:lnTo>
                    <a:pt x="141483" y="297463"/>
                  </a:lnTo>
                  <a:lnTo>
                    <a:pt x="142940" y="299512"/>
                  </a:lnTo>
                  <a:lnTo>
                    <a:pt x="144903" y="300878"/>
                  </a:lnTo>
                  <a:lnTo>
                    <a:pt x="151805" y="3036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01"/>
            <p:cNvSpPr/>
            <p:nvPr/>
          </p:nvSpPr>
          <p:spPr>
            <a:xfrm>
              <a:off x="1545669" y="2362746"/>
              <a:ext cx="88465" cy="208803"/>
            </a:xfrm>
            <a:custGeom>
              <a:avLst/>
              <a:gdLst/>
              <a:ahLst/>
              <a:cxnLst/>
              <a:rect l="0" t="0" r="0" b="0"/>
              <a:pathLst>
                <a:path w="88465" h="208803">
                  <a:moveTo>
                    <a:pt x="8097" y="128637"/>
                  </a:moveTo>
                  <a:lnTo>
                    <a:pt x="15785" y="128637"/>
                  </a:lnTo>
                  <a:lnTo>
                    <a:pt x="23910" y="122500"/>
                  </a:lnTo>
                  <a:lnTo>
                    <a:pt x="32185" y="119542"/>
                  </a:lnTo>
                  <a:lnTo>
                    <a:pt x="55930" y="103556"/>
                  </a:lnTo>
                  <a:lnTo>
                    <a:pt x="76315" y="71709"/>
                  </a:lnTo>
                  <a:lnTo>
                    <a:pt x="84423" y="54112"/>
                  </a:lnTo>
                  <a:lnTo>
                    <a:pt x="87932" y="24443"/>
                  </a:lnTo>
                  <a:lnTo>
                    <a:pt x="85581" y="15190"/>
                  </a:lnTo>
                  <a:lnTo>
                    <a:pt x="75988" y="1166"/>
                  </a:lnTo>
                  <a:lnTo>
                    <a:pt x="72209" y="0"/>
                  </a:lnTo>
                  <a:lnTo>
                    <a:pt x="50960" y="2948"/>
                  </a:lnTo>
                  <a:lnTo>
                    <a:pt x="47586" y="5157"/>
                  </a:lnTo>
                  <a:lnTo>
                    <a:pt x="22865" y="35036"/>
                  </a:lnTo>
                  <a:lnTo>
                    <a:pt x="5497" y="75668"/>
                  </a:lnTo>
                  <a:lnTo>
                    <a:pt x="0" y="119787"/>
                  </a:lnTo>
                  <a:lnTo>
                    <a:pt x="530" y="136610"/>
                  </a:lnTo>
                  <a:lnTo>
                    <a:pt x="14431" y="175916"/>
                  </a:lnTo>
                  <a:lnTo>
                    <a:pt x="28983" y="201242"/>
                  </a:lnTo>
                  <a:lnTo>
                    <a:pt x="37554" y="205554"/>
                  </a:lnTo>
                  <a:lnTo>
                    <a:pt x="64285" y="208802"/>
                  </a:lnTo>
                  <a:lnTo>
                    <a:pt x="78213" y="204204"/>
                  </a:lnTo>
                  <a:lnTo>
                    <a:pt x="81630" y="201835"/>
                  </a:lnTo>
                  <a:lnTo>
                    <a:pt x="88464" y="1911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302"/>
            <p:cNvSpPr/>
            <p:nvPr/>
          </p:nvSpPr>
          <p:spPr>
            <a:xfrm>
              <a:off x="1705570" y="2394141"/>
              <a:ext cx="142876" cy="195469"/>
            </a:xfrm>
            <a:custGeom>
              <a:avLst/>
              <a:gdLst/>
              <a:ahLst/>
              <a:cxnLst/>
              <a:rect l="0" t="0" r="0" b="0"/>
              <a:pathLst>
                <a:path w="142876" h="195469">
                  <a:moveTo>
                    <a:pt x="0" y="16875"/>
                  </a:moveTo>
                  <a:lnTo>
                    <a:pt x="0" y="59115"/>
                  </a:lnTo>
                  <a:lnTo>
                    <a:pt x="0" y="98100"/>
                  </a:lnTo>
                  <a:lnTo>
                    <a:pt x="993" y="134874"/>
                  </a:lnTo>
                  <a:lnTo>
                    <a:pt x="8562" y="178780"/>
                  </a:lnTo>
                  <a:lnTo>
                    <a:pt x="8821" y="188980"/>
                  </a:lnTo>
                  <a:lnTo>
                    <a:pt x="9850" y="191143"/>
                  </a:lnTo>
                  <a:lnTo>
                    <a:pt x="11527" y="192585"/>
                  </a:lnTo>
                  <a:lnTo>
                    <a:pt x="16609" y="194899"/>
                  </a:lnTo>
                  <a:lnTo>
                    <a:pt x="17026" y="194096"/>
                  </a:lnTo>
                  <a:lnTo>
                    <a:pt x="17827" y="157293"/>
                  </a:lnTo>
                  <a:lnTo>
                    <a:pt x="23990" y="122553"/>
                  </a:lnTo>
                  <a:lnTo>
                    <a:pt x="26237" y="81149"/>
                  </a:lnTo>
                  <a:lnTo>
                    <a:pt x="31421" y="44013"/>
                  </a:lnTo>
                  <a:lnTo>
                    <a:pt x="47770" y="10234"/>
                  </a:lnTo>
                  <a:lnTo>
                    <a:pt x="53643" y="4001"/>
                  </a:lnTo>
                  <a:lnTo>
                    <a:pt x="56598" y="2339"/>
                  </a:lnTo>
                  <a:lnTo>
                    <a:pt x="70238" y="0"/>
                  </a:lnTo>
                  <a:lnTo>
                    <a:pt x="78511" y="2099"/>
                  </a:lnTo>
                  <a:lnTo>
                    <a:pt x="91907" y="11531"/>
                  </a:lnTo>
                  <a:lnTo>
                    <a:pt x="113088" y="56119"/>
                  </a:lnTo>
                  <a:lnTo>
                    <a:pt x="127990" y="97706"/>
                  </a:lnTo>
                  <a:lnTo>
                    <a:pt x="133423" y="138432"/>
                  </a:lnTo>
                  <a:lnTo>
                    <a:pt x="134835" y="161639"/>
                  </a:lnTo>
                  <a:lnTo>
                    <a:pt x="140993" y="179452"/>
                  </a:lnTo>
                  <a:lnTo>
                    <a:pt x="142875" y="1954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SMARTInkShape-Group94"/>
          <p:cNvGrpSpPr/>
          <p:nvPr/>
        </p:nvGrpSpPr>
        <p:grpSpPr>
          <a:xfrm>
            <a:off x="2321719" y="2268450"/>
            <a:ext cx="1268016" cy="461811"/>
            <a:chOff x="2321719" y="2268450"/>
            <a:chExt cx="1268016" cy="461811"/>
          </a:xfrm>
        </p:grpSpPr>
        <p:sp>
          <p:nvSpPr>
            <p:cNvPr id="9" name="SMARTInkShape-303"/>
            <p:cNvSpPr/>
            <p:nvPr/>
          </p:nvSpPr>
          <p:spPr>
            <a:xfrm>
              <a:off x="2321719" y="2321719"/>
              <a:ext cx="142876" cy="204854"/>
            </a:xfrm>
            <a:custGeom>
              <a:avLst/>
              <a:gdLst/>
              <a:ahLst/>
              <a:cxnLst/>
              <a:rect l="0" t="0" r="0" b="0"/>
              <a:pathLst>
                <a:path w="142876" h="204854">
                  <a:moveTo>
                    <a:pt x="0" y="17859"/>
                  </a:moveTo>
                  <a:lnTo>
                    <a:pt x="0" y="22600"/>
                  </a:lnTo>
                  <a:lnTo>
                    <a:pt x="2646" y="27573"/>
                  </a:lnTo>
                  <a:lnTo>
                    <a:pt x="4740" y="30288"/>
                  </a:lnTo>
                  <a:lnTo>
                    <a:pt x="13302" y="67788"/>
                  </a:lnTo>
                  <a:lnTo>
                    <a:pt x="29888" y="111809"/>
                  </a:lnTo>
                  <a:lnTo>
                    <a:pt x="47636" y="153454"/>
                  </a:lnTo>
                  <a:lnTo>
                    <a:pt x="55441" y="177243"/>
                  </a:lnTo>
                  <a:lnTo>
                    <a:pt x="68955" y="196334"/>
                  </a:lnTo>
                  <a:lnTo>
                    <a:pt x="69782" y="199350"/>
                  </a:lnTo>
                  <a:lnTo>
                    <a:pt x="71326" y="201361"/>
                  </a:lnTo>
                  <a:lnTo>
                    <a:pt x="78980" y="204853"/>
                  </a:lnTo>
                  <a:lnTo>
                    <a:pt x="79443" y="204037"/>
                  </a:lnTo>
                  <a:lnTo>
                    <a:pt x="88045" y="163138"/>
                  </a:lnTo>
                  <a:lnTo>
                    <a:pt x="96199" y="119734"/>
                  </a:lnTo>
                  <a:lnTo>
                    <a:pt x="102566" y="88253"/>
                  </a:lnTo>
                  <a:lnTo>
                    <a:pt x="114442" y="48056"/>
                  </a:lnTo>
                  <a:lnTo>
                    <a:pt x="122890" y="24890"/>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04"/>
            <p:cNvSpPr/>
            <p:nvPr/>
          </p:nvSpPr>
          <p:spPr>
            <a:xfrm>
              <a:off x="2527102" y="2330648"/>
              <a:ext cx="35719" cy="186575"/>
            </a:xfrm>
            <a:custGeom>
              <a:avLst/>
              <a:gdLst/>
              <a:ahLst/>
              <a:cxnLst/>
              <a:rect l="0" t="0" r="0" b="0"/>
              <a:pathLst>
                <a:path w="35719" h="186575">
                  <a:moveTo>
                    <a:pt x="0" y="0"/>
                  </a:moveTo>
                  <a:lnTo>
                    <a:pt x="0" y="4741"/>
                  </a:lnTo>
                  <a:lnTo>
                    <a:pt x="8102" y="39147"/>
                  </a:lnTo>
                  <a:lnTo>
                    <a:pt x="8857" y="81583"/>
                  </a:lnTo>
                  <a:lnTo>
                    <a:pt x="11560" y="116326"/>
                  </a:lnTo>
                  <a:lnTo>
                    <a:pt x="19952" y="157326"/>
                  </a:lnTo>
                  <a:lnTo>
                    <a:pt x="23750" y="166165"/>
                  </a:lnTo>
                  <a:lnTo>
                    <a:pt x="26670" y="186574"/>
                  </a:lnTo>
                  <a:lnTo>
                    <a:pt x="27774" y="165108"/>
                  </a:lnTo>
                  <a:lnTo>
                    <a:pt x="35718" y="1339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305"/>
            <p:cNvSpPr/>
            <p:nvPr/>
          </p:nvSpPr>
          <p:spPr>
            <a:xfrm>
              <a:off x="2625328" y="2303859"/>
              <a:ext cx="44650" cy="241103"/>
            </a:xfrm>
            <a:custGeom>
              <a:avLst/>
              <a:gdLst/>
              <a:ahLst/>
              <a:cxnLst/>
              <a:rect l="0" t="0" r="0" b="0"/>
              <a:pathLst>
                <a:path w="44650" h="241103">
                  <a:moveTo>
                    <a:pt x="0" y="0"/>
                  </a:moveTo>
                  <a:lnTo>
                    <a:pt x="7689" y="0"/>
                  </a:lnTo>
                  <a:lnTo>
                    <a:pt x="21250" y="12429"/>
                  </a:lnTo>
                  <a:lnTo>
                    <a:pt x="24327" y="23384"/>
                  </a:lnTo>
                  <a:lnTo>
                    <a:pt x="32602" y="64228"/>
                  </a:lnTo>
                  <a:lnTo>
                    <a:pt x="35103" y="105439"/>
                  </a:lnTo>
                  <a:lnTo>
                    <a:pt x="35597" y="142536"/>
                  </a:lnTo>
                  <a:lnTo>
                    <a:pt x="42771" y="184833"/>
                  </a:lnTo>
                  <a:lnTo>
                    <a:pt x="44575" y="227915"/>
                  </a:lnTo>
                  <a:lnTo>
                    <a:pt x="44649"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06"/>
            <p:cNvSpPr/>
            <p:nvPr/>
          </p:nvSpPr>
          <p:spPr>
            <a:xfrm>
              <a:off x="2696766" y="2268450"/>
              <a:ext cx="133946" cy="240793"/>
            </a:xfrm>
            <a:custGeom>
              <a:avLst/>
              <a:gdLst/>
              <a:ahLst/>
              <a:cxnLst/>
              <a:rect l="0" t="0" r="0" b="0"/>
              <a:pathLst>
                <a:path w="133946" h="240793">
                  <a:moveTo>
                    <a:pt x="0" y="124706"/>
                  </a:moveTo>
                  <a:lnTo>
                    <a:pt x="0" y="106664"/>
                  </a:lnTo>
                  <a:lnTo>
                    <a:pt x="2645" y="99159"/>
                  </a:lnTo>
                  <a:lnTo>
                    <a:pt x="24908" y="58922"/>
                  </a:lnTo>
                  <a:lnTo>
                    <a:pt x="53032" y="17533"/>
                  </a:lnTo>
                  <a:lnTo>
                    <a:pt x="56191" y="11585"/>
                  </a:lnTo>
                  <a:lnTo>
                    <a:pt x="60280" y="7620"/>
                  </a:lnTo>
                  <a:lnTo>
                    <a:pt x="70117" y="3215"/>
                  </a:lnTo>
                  <a:lnTo>
                    <a:pt x="91896" y="0"/>
                  </a:lnTo>
                  <a:lnTo>
                    <a:pt x="94006" y="1881"/>
                  </a:lnTo>
                  <a:lnTo>
                    <a:pt x="103993" y="30171"/>
                  </a:lnTo>
                  <a:lnTo>
                    <a:pt x="111480" y="68797"/>
                  </a:lnTo>
                  <a:lnTo>
                    <a:pt x="115176" y="106386"/>
                  </a:lnTo>
                  <a:lnTo>
                    <a:pt x="115906" y="142475"/>
                  </a:lnTo>
                  <a:lnTo>
                    <a:pt x="116062" y="181065"/>
                  </a:lnTo>
                  <a:lnTo>
                    <a:pt x="116085" y="224973"/>
                  </a:lnTo>
                  <a:lnTo>
                    <a:pt x="118731" y="231446"/>
                  </a:lnTo>
                  <a:lnTo>
                    <a:pt x="123774" y="238946"/>
                  </a:lnTo>
                  <a:lnTo>
                    <a:pt x="127109" y="239972"/>
                  </a:lnTo>
                  <a:lnTo>
                    <a:pt x="133945" y="24079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307"/>
            <p:cNvSpPr/>
            <p:nvPr/>
          </p:nvSpPr>
          <p:spPr>
            <a:xfrm>
              <a:off x="2906860" y="2277648"/>
              <a:ext cx="84586" cy="213736"/>
            </a:xfrm>
            <a:custGeom>
              <a:avLst/>
              <a:gdLst/>
              <a:ahLst/>
              <a:cxnLst/>
              <a:rect l="0" t="0" r="0" b="0"/>
              <a:pathLst>
                <a:path w="84586" h="213736">
                  <a:moveTo>
                    <a:pt x="13148" y="124438"/>
                  </a:moveTo>
                  <a:lnTo>
                    <a:pt x="26450" y="111136"/>
                  </a:lnTo>
                  <a:lnTo>
                    <a:pt x="28982" y="105958"/>
                  </a:lnTo>
                  <a:lnTo>
                    <a:pt x="46159" y="66519"/>
                  </a:lnTo>
                  <a:lnTo>
                    <a:pt x="55204" y="36930"/>
                  </a:lnTo>
                  <a:lnTo>
                    <a:pt x="57284" y="16422"/>
                  </a:lnTo>
                  <a:lnTo>
                    <a:pt x="54923" y="9293"/>
                  </a:lnTo>
                  <a:lnTo>
                    <a:pt x="52904" y="6003"/>
                  </a:lnTo>
                  <a:lnTo>
                    <a:pt x="50566" y="3809"/>
                  </a:lnTo>
                  <a:lnTo>
                    <a:pt x="45322" y="1372"/>
                  </a:lnTo>
                  <a:lnTo>
                    <a:pt x="36792" y="0"/>
                  </a:lnTo>
                  <a:lnTo>
                    <a:pt x="30932" y="2325"/>
                  </a:lnTo>
                  <a:lnTo>
                    <a:pt x="27981" y="4334"/>
                  </a:lnTo>
                  <a:lnTo>
                    <a:pt x="16114" y="21816"/>
                  </a:lnTo>
                  <a:lnTo>
                    <a:pt x="8184" y="39571"/>
                  </a:lnTo>
                  <a:lnTo>
                    <a:pt x="0" y="80373"/>
                  </a:lnTo>
                  <a:lnTo>
                    <a:pt x="2977" y="124515"/>
                  </a:lnTo>
                  <a:lnTo>
                    <a:pt x="6496" y="148604"/>
                  </a:lnTo>
                  <a:lnTo>
                    <a:pt x="16574" y="174521"/>
                  </a:lnTo>
                  <a:lnTo>
                    <a:pt x="41712" y="205972"/>
                  </a:lnTo>
                  <a:lnTo>
                    <a:pt x="48332" y="210285"/>
                  </a:lnTo>
                  <a:lnTo>
                    <a:pt x="55575" y="212202"/>
                  </a:lnTo>
                  <a:lnTo>
                    <a:pt x="84585" y="213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08"/>
            <p:cNvSpPr/>
            <p:nvPr/>
          </p:nvSpPr>
          <p:spPr>
            <a:xfrm>
              <a:off x="3027365" y="2304237"/>
              <a:ext cx="131883" cy="426024"/>
            </a:xfrm>
            <a:custGeom>
              <a:avLst/>
              <a:gdLst/>
              <a:ahLst/>
              <a:cxnLst/>
              <a:rect l="0" t="0" r="0" b="0"/>
              <a:pathLst>
                <a:path w="131883" h="426024">
                  <a:moveTo>
                    <a:pt x="115885" y="17482"/>
                  </a:moveTo>
                  <a:lnTo>
                    <a:pt x="115885" y="8920"/>
                  </a:lnTo>
                  <a:lnTo>
                    <a:pt x="108197" y="896"/>
                  </a:lnTo>
                  <a:lnTo>
                    <a:pt x="102583" y="0"/>
                  </a:lnTo>
                  <a:lnTo>
                    <a:pt x="84668" y="689"/>
                  </a:lnTo>
                  <a:lnTo>
                    <a:pt x="73568" y="4396"/>
                  </a:lnTo>
                  <a:lnTo>
                    <a:pt x="44363" y="27432"/>
                  </a:lnTo>
                  <a:lnTo>
                    <a:pt x="15663" y="62448"/>
                  </a:lnTo>
                  <a:lnTo>
                    <a:pt x="4940" y="83171"/>
                  </a:lnTo>
                  <a:lnTo>
                    <a:pt x="251" y="125726"/>
                  </a:lnTo>
                  <a:lnTo>
                    <a:pt x="0" y="134382"/>
                  </a:lnTo>
                  <a:lnTo>
                    <a:pt x="2534" y="141536"/>
                  </a:lnTo>
                  <a:lnTo>
                    <a:pt x="4599" y="144833"/>
                  </a:lnTo>
                  <a:lnTo>
                    <a:pt x="6968" y="147031"/>
                  </a:lnTo>
                  <a:lnTo>
                    <a:pt x="12245" y="149473"/>
                  </a:lnTo>
                  <a:lnTo>
                    <a:pt x="25535" y="150848"/>
                  </a:lnTo>
                  <a:lnTo>
                    <a:pt x="33727" y="148524"/>
                  </a:lnTo>
                  <a:lnTo>
                    <a:pt x="62439" y="135170"/>
                  </a:lnTo>
                  <a:lnTo>
                    <a:pt x="87117" y="104442"/>
                  </a:lnTo>
                  <a:lnTo>
                    <a:pt x="109497" y="60684"/>
                  </a:lnTo>
                  <a:lnTo>
                    <a:pt x="123013" y="25594"/>
                  </a:lnTo>
                  <a:lnTo>
                    <a:pt x="124657" y="10506"/>
                  </a:lnTo>
                  <a:lnTo>
                    <a:pt x="124812" y="48725"/>
                  </a:lnTo>
                  <a:lnTo>
                    <a:pt x="124814" y="83515"/>
                  </a:lnTo>
                  <a:lnTo>
                    <a:pt x="124814" y="119399"/>
                  </a:lnTo>
                  <a:lnTo>
                    <a:pt x="124815" y="158804"/>
                  </a:lnTo>
                  <a:lnTo>
                    <a:pt x="127460" y="198261"/>
                  </a:lnTo>
                  <a:lnTo>
                    <a:pt x="131882" y="238726"/>
                  </a:lnTo>
                  <a:lnTo>
                    <a:pt x="130547" y="275850"/>
                  </a:lnTo>
                  <a:lnTo>
                    <a:pt x="125947" y="319210"/>
                  </a:lnTo>
                  <a:lnTo>
                    <a:pt x="117909" y="356438"/>
                  </a:lnTo>
                  <a:lnTo>
                    <a:pt x="106767" y="387163"/>
                  </a:lnTo>
                  <a:lnTo>
                    <a:pt x="90271" y="408115"/>
                  </a:lnTo>
                  <a:lnTo>
                    <a:pt x="73679" y="420739"/>
                  </a:lnTo>
                  <a:lnTo>
                    <a:pt x="56196" y="426023"/>
                  </a:lnTo>
                  <a:lnTo>
                    <a:pt x="44377" y="424613"/>
                  </a:lnTo>
                  <a:lnTo>
                    <a:pt x="16657" y="419023"/>
                  </a:lnTo>
                  <a:lnTo>
                    <a:pt x="14014" y="417137"/>
                  </a:lnTo>
                  <a:lnTo>
                    <a:pt x="8729" y="4103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09"/>
            <p:cNvSpPr/>
            <p:nvPr/>
          </p:nvSpPr>
          <p:spPr>
            <a:xfrm>
              <a:off x="3272506" y="2313311"/>
              <a:ext cx="210073" cy="159632"/>
            </a:xfrm>
            <a:custGeom>
              <a:avLst/>
              <a:gdLst/>
              <a:ahLst/>
              <a:cxnLst/>
              <a:rect l="0" t="0" r="0" b="0"/>
              <a:pathLst>
                <a:path w="210073" h="159632">
                  <a:moveTo>
                    <a:pt x="138635" y="44127"/>
                  </a:moveTo>
                  <a:lnTo>
                    <a:pt x="138635" y="23136"/>
                  </a:lnTo>
                  <a:lnTo>
                    <a:pt x="135989" y="17269"/>
                  </a:lnTo>
                  <a:lnTo>
                    <a:pt x="126206" y="5418"/>
                  </a:lnTo>
                  <a:lnTo>
                    <a:pt x="117897" y="2118"/>
                  </a:lnTo>
                  <a:lnTo>
                    <a:pt x="96394" y="0"/>
                  </a:lnTo>
                  <a:lnTo>
                    <a:pt x="91623" y="1810"/>
                  </a:lnTo>
                  <a:lnTo>
                    <a:pt x="50626" y="35682"/>
                  </a:lnTo>
                  <a:lnTo>
                    <a:pt x="25779" y="63846"/>
                  </a:lnTo>
                  <a:lnTo>
                    <a:pt x="12481" y="84585"/>
                  </a:lnTo>
                  <a:lnTo>
                    <a:pt x="633" y="124359"/>
                  </a:lnTo>
                  <a:lnTo>
                    <a:pt x="0" y="129365"/>
                  </a:lnTo>
                  <a:lnTo>
                    <a:pt x="3876" y="152745"/>
                  </a:lnTo>
                  <a:lnTo>
                    <a:pt x="6131" y="155234"/>
                  </a:lnTo>
                  <a:lnTo>
                    <a:pt x="13929" y="158000"/>
                  </a:lnTo>
                  <a:lnTo>
                    <a:pt x="17795" y="157745"/>
                  </a:lnTo>
                  <a:lnTo>
                    <a:pt x="38961" y="147589"/>
                  </a:lnTo>
                  <a:lnTo>
                    <a:pt x="55744" y="134424"/>
                  </a:lnTo>
                  <a:lnTo>
                    <a:pt x="78048" y="96660"/>
                  </a:lnTo>
                  <a:lnTo>
                    <a:pt x="104161" y="53911"/>
                  </a:lnTo>
                  <a:lnTo>
                    <a:pt x="118300" y="15689"/>
                  </a:lnTo>
                  <a:lnTo>
                    <a:pt x="129202" y="169"/>
                  </a:lnTo>
                  <a:lnTo>
                    <a:pt x="124815" y="4423"/>
                  </a:lnTo>
                  <a:lnTo>
                    <a:pt x="122571" y="11929"/>
                  </a:lnTo>
                  <a:lnTo>
                    <a:pt x="122565" y="22871"/>
                  </a:lnTo>
                  <a:lnTo>
                    <a:pt x="129939" y="65265"/>
                  </a:lnTo>
                  <a:lnTo>
                    <a:pt x="137294" y="107066"/>
                  </a:lnTo>
                  <a:lnTo>
                    <a:pt x="142978" y="128811"/>
                  </a:lnTo>
                  <a:lnTo>
                    <a:pt x="153788" y="146807"/>
                  </a:lnTo>
                  <a:lnTo>
                    <a:pt x="159591" y="153593"/>
                  </a:lnTo>
                  <a:lnTo>
                    <a:pt x="165477" y="157270"/>
                  </a:lnTo>
                  <a:lnTo>
                    <a:pt x="177340" y="159631"/>
                  </a:lnTo>
                  <a:lnTo>
                    <a:pt x="183288" y="157308"/>
                  </a:lnTo>
                  <a:lnTo>
                    <a:pt x="186263" y="155300"/>
                  </a:lnTo>
                  <a:lnTo>
                    <a:pt x="210072" y="1244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310"/>
            <p:cNvSpPr/>
            <p:nvPr/>
          </p:nvSpPr>
          <p:spPr>
            <a:xfrm>
              <a:off x="3527227" y="2330648"/>
              <a:ext cx="62508" cy="160163"/>
            </a:xfrm>
            <a:custGeom>
              <a:avLst/>
              <a:gdLst/>
              <a:ahLst/>
              <a:cxnLst/>
              <a:rect l="0" t="0" r="0" b="0"/>
              <a:pathLst>
                <a:path w="62508" h="160163">
                  <a:moveTo>
                    <a:pt x="0" y="0"/>
                  </a:moveTo>
                  <a:lnTo>
                    <a:pt x="0" y="39034"/>
                  </a:lnTo>
                  <a:lnTo>
                    <a:pt x="0" y="80804"/>
                  </a:lnTo>
                  <a:lnTo>
                    <a:pt x="992" y="97429"/>
                  </a:lnTo>
                  <a:lnTo>
                    <a:pt x="8377" y="140009"/>
                  </a:lnTo>
                  <a:lnTo>
                    <a:pt x="8920" y="160162"/>
                  </a:lnTo>
                  <a:lnTo>
                    <a:pt x="9921" y="122551"/>
                  </a:lnTo>
                  <a:lnTo>
                    <a:pt x="21358" y="80043"/>
                  </a:lnTo>
                  <a:lnTo>
                    <a:pt x="33837" y="45577"/>
                  </a:lnTo>
                  <a:lnTo>
                    <a:pt x="6250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SMARTInkShape-Group95"/>
          <p:cNvGrpSpPr/>
          <p:nvPr/>
        </p:nvGrpSpPr>
        <p:grpSpPr>
          <a:xfrm>
            <a:off x="3955974" y="2162844"/>
            <a:ext cx="633886" cy="337470"/>
            <a:chOff x="3955974" y="2162844"/>
            <a:chExt cx="633886" cy="337470"/>
          </a:xfrm>
        </p:grpSpPr>
        <p:sp>
          <p:nvSpPr>
            <p:cNvPr id="18" name="SMARTInkShape-311"/>
            <p:cNvSpPr/>
            <p:nvPr/>
          </p:nvSpPr>
          <p:spPr>
            <a:xfrm>
              <a:off x="3955974" y="2277070"/>
              <a:ext cx="196332" cy="222294"/>
            </a:xfrm>
            <a:custGeom>
              <a:avLst/>
              <a:gdLst/>
              <a:ahLst/>
              <a:cxnLst/>
              <a:rect l="0" t="0" r="0" b="0"/>
              <a:pathLst>
                <a:path w="196332" h="222294">
                  <a:moveTo>
                    <a:pt x="71315" y="0"/>
                  </a:moveTo>
                  <a:lnTo>
                    <a:pt x="58886" y="0"/>
                  </a:lnTo>
                  <a:lnTo>
                    <a:pt x="57076" y="993"/>
                  </a:lnTo>
                  <a:lnTo>
                    <a:pt x="55869" y="2646"/>
                  </a:lnTo>
                  <a:lnTo>
                    <a:pt x="55065" y="4741"/>
                  </a:lnTo>
                  <a:lnTo>
                    <a:pt x="33479" y="25731"/>
                  </a:lnTo>
                  <a:lnTo>
                    <a:pt x="14836" y="64441"/>
                  </a:lnTo>
                  <a:lnTo>
                    <a:pt x="6955" y="107411"/>
                  </a:lnTo>
                  <a:lnTo>
                    <a:pt x="809" y="150846"/>
                  </a:lnTo>
                  <a:lnTo>
                    <a:pt x="0" y="179289"/>
                  </a:lnTo>
                  <a:lnTo>
                    <a:pt x="2578" y="186509"/>
                  </a:lnTo>
                  <a:lnTo>
                    <a:pt x="4654" y="189824"/>
                  </a:lnTo>
                  <a:lnTo>
                    <a:pt x="7031" y="192034"/>
                  </a:lnTo>
                  <a:lnTo>
                    <a:pt x="12317" y="194489"/>
                  </a:lnTo>
                  <a:lnTo>
                    <a:pt x="15116" y="194152"/>
                  </a:lnTo>
                  <a:lnTo>
                    <a:pt x="20872" y="191131"/>
                  </a:lnTo>
                  <a:lnTo>
                    <a:pt x="38587" y="175412"/>
                  </a:lnTo>
                  <a:lnTo>
                    <a:pt x="56433" y="132882"/>
                  </a:lnTo>
                  <a:lnTo>
                    <a:pt x="68669" y="89157"/>
                  </a:lnTo>
                  <a:lnTo>
                    <a:pt x="73177" y="65112"/>
                  </a:lnTo>
                  <a:lnTo>
                    <a:pt x="79314" y="40215"/>
                  </a:lnTo>
                  <a:lnTo>
                    <a:pt x="79969" y="32200"/>
                  </a:lnTo>
                  <a:lnTo>
                    <a:pt x="80061" y="32381"/>
                  </a:lnTo>
                  <a:lnTo>
                    <a:pt x="82890" y="74911"/>
                  </a:lnTo>
                  <a:lnTo>
                    <a:pt x="95476" y="116544"/>
                  </a:lnTo>
                  <a:lnTo>
                    <a:pt x="110056" y="160795"/>
                  </a:lnTo>
                  <a:lnTo>
                    <a:pt x="124899" y="193032"/>
                  </a:lnTo>
                  <a:lnTo>
                    <a:pt x="140769" y="216031"/>
                  </a:lnTo>
                  <a:lnTo>
                    <a:pt x="150470" y="220037"/>
                  </a:lnTo>
                  <a:lnTo>
                    <a:pt x="162347" y="222293"/>
                  </a:lnTo>
                  <a:lnTo>
                    <a:pt x="165738" y="220625"/>
                  </a:lnTo>
                  <a:lnTo>
                    <a:pt x="172150" y="213480"/>
                  </a:lnTo>
                  <a:lnTo>
                    <a:pt x="192341" y="176387"/>
                  </a:lnTo>
                  <a:lnTo>
                    <a:pt x="196331" y="160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12"/>
            <p:cNvSpPr/>
            <p:nvPr/>
          </p:nvSpPr>
          <p:spPr>
            <a:xfrm>
              <a:off x="4179094" y="2303859"/>
              <a:ext cx="223243" cy="196252"/>
            </a:xfrm>
            <a:custGeom>
              <a:avLst/>
              <a:gdLst/>
              <a:ahLst/>
              <a:cxnLst/>
              <a:rect l="0" t="0" r="0" b="0"/>
              <a:pathLst>
                <a:path w="223243" h="196252">
                  <a:moveTo>
                    <a:pt x="0" y="0"/>
                  </a:moveTo>
                  <a:lnTo>
                    <a:pt x="7688" y="7689"/>
                  </a:lnTo>
                  <a:lnTo>
                    <a:pt x="18595" y="47711"/>
                  </a:lnTo>
                  <a:lnTo>
                    <a:pt x="24361" y="74991"/>
                  </a:lnTo>
                  <a:lnTo>
                    <a:pt x="31050" y="115024"/>
                  </a:lnTo>
                  <a:lnTo>
                    <a:pt x="37749" y="157949"/>
                  </a:lnTo>
                  <a:lnTo>
                    <a:pt x="43740" y="183005"/>
                  </a:lnTo>
                  <a:lnTo>
                    <a:pt x="44244" y="189815"/>
                  </a:lnTo>
                  <a:lnTo>
                    <a:pt x="45371" y="192028"/>
                  </a:lnTo>
                  <a:lnTo>
                    <a:pt x="47115" y="193503"/>
                  </a:lnTo>
                  <a:lnTo>
                    <a:pt x="52301" y="195871"/>
                  </a:lnTo>
                  <a:lnTo>
                    <a:pt x="52727" y="195073"/>
                  </a:lnTo>
                  <a:lnTo>
                    <a:pt x="53465" y="179233"/>
                  </a:lnTo>
                  <a:lnTo>
                    <a:pt x="46495" y="139138"/>
                  </a:lnTo>
                  <a:lnTo>
                    <a:pt x="49753" y="94512"/>
                  </a:lnTo>
                  <a:lnTo>
                    <a:pt x="53815" y="54608"/>
                  </a:lnTo>
                  <a:lnTo>
                    <a:pt x="65907" y="13806"/>
                  </a:lnTo>
                  <a:lnTo>
                    <a:pt x="71625" y="6136"/>
                  </a:lnTo>
                  <a:lnTo>
                    <a:pt x="77474" y="2728"/>
                  </a:lnTo>
                  <a:lnTo>
                    <a:pt x="83381" y="1212"/>
                  </a:lnTo>
                  <a:lnTo>
                    <a:pt x="86345" y="1801"/>
                  </a:lnTo>
                  <a:lnTo>
                    <a:pt x="92284" y="5100"/>
                  </a:lnTo>
                  <a:lnTo>
                    <a:pt x="104181" y="22432"/>
                  </a:lnTo>
                  <a:lnTo>
                    <a:pt x="119063" y="55552"/>
                  </a:lnTo>
                  <a:lnTo>
                    <a:pt x="124832" y="90679"/>
                  </a:lnTo>
                  <a:lnTo>
                    <a:pt x="134497" y="129515"/>
                  </a:lnTo>
                  <a:lnTo>
                    <a:pt x="151853" y="169276"/>
                  </a:lnTo>
                  <a:lnTo>
                    <a:pt x="163720" y="188659"/>
                  </a:lnTo>
                  <a:lnTo>
                    <a:pt x="172314" y="192989"/>
                  </a:lnTo>
                  <a:lnTo>
                    <a:pt x="203802" y="196251"/>
                  </a:lnTo>
                  <a:lnTo>
                    <a:pt x="212287" y="193718"/>
                  </a:lnTo>
                  <a:lnTo>
                    <a:pt x="223242" y="1875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313"/>
            <p:cNvSpPr/>
            <p:nvPr/>
          </p:nvSpPr>
          <p:spPr>
            <a:xfrm>
              <a:off x="4385121" y="2162844"/>
              <a:ext cx="204739" cy="337470"/>
            </a:xfrm>
            <a:custGeom>
              <a:avLst/>
              <a:gdLst/>
              <a:ahLst/>
              <a:cxnLst/>
              <a:rect l="0" t="0" r="0" b="0"/>
              <a:pathLst>
                <a:path w="204739" h="337470">
                  <a:moveTo>
                    <a:pt x="97582" y="149945"/>
                  </a:moveTo>
                  <a:lnTo>
                    <a:pt x="76592" y="149945"/>
                  </a:lnTo>
                  <a:lnTo>
                    <a:pt x="46445" y="162374"/>
                  </a:lnTo>
                  <a:lnTo>
                    <a:pt x="37482" y="173328"/>
                  </a:lnTo>
                  <a:lnTo>
                    <a:pt x="14372" y="213180"/>
                  </a:lnTo>
                  <a:lnTo>
                    <a:pt x="4246" y="239457"/>
                  </a:lnTo>
                  <a:lnTo>
                    <a:pt x="0" y="279178"/>
                  </a:lnTo>
                  <a:lnTo>
                    <a:pt x="4287" y="298259"/>
                  </a:lnTo>
                  <a:lnTo>
                    <a:pt x="11841" y="311740"/>
                  </a:lnTo>
                  <a:lnTo>
                    <a:pt x="17472" y="316112"/>
                  </a:lnTo>
                  <a:lnTo>
                    <a:pt x="20363" y="317277"/>
                  </a:lnTo>
                  <a:lnTo>
                    <a:pt x="28867" y="315927"/>
                  </a:lnTo>
                  <a:lnTo>
                    <a:pt x="38269" y="312019"/>
                  </a:lnTo>
                  <a:lnTo>
                    <a:pt x="60288" y="293817"/>
                  </a:lnTo>
                  <a:lnTo>
                    <a:pt x="81769" y="253411"/>
                  </a:lnTo>
                  <a:lnTo>
                    <a:pt x="95542" y="220289"/>
                  </a:lnTo>
                  <a:lnTo>
                    <a:pt x="105908" y="185340"/>
                  </a:lnTo>
                  <a:lnTo>
                    <a:pt x="112617" y="149849"/>
                  </a:lnTo>
                  <a:lnTo>
                    <a:pt x="114604" y="114198"/>
                  </a:lnTo>
                  <a:lnTo>
                    <a:pt x="115276" y="71336"/>
                  </a:lnTo>
                  <a:lnTo>
                    <a:pt x="114417" y="36191"/>
                  </a:lnTo>
                  <a:lnTo>
                    <a:pt x="105764" y="2325"/>
                  </a:lnTo>
                  <a:lnTo>
                    <a:pt x="104029" y="930"/>
                  </a:lnTo>
                  <a:lnTo>
                    <a:pt x="101880" y="0"/>
                  </a:lnTo>
                  <a:lnTo>
                    <a:pt x="100447" y="372"/>
                  </a:lnTo>
                  <a:lnTo>
                    <a:pt x="99492" y="1613"/>
                  </a:lnTo>
                  <a:lnTo>
                    <a:pt x="98148" y="8099"/>
                  </a:lnTo>
                  <a:lnTo>
                    <a:pt x="97632" y="44447"/>
                  </a:lnTo>
                  <a:lnTo>
                    <a:pt x="100243" y="70069"/>
                  </a:lnTo>
                  <a:lnTo>
                    <a:pt x="110014" y="110134"/>
                  </a:lnTo>
                  <a:lnTo>
                    <a:pt x="113833" y="144543"/>
                  </a:lnTo>
                  <a:lnTo>
                    <a:pt x="119706" y="179874"/>
                  </a:lnTo>
                  <a:lnTo>
                    <a:pt x="131571" y="221231"/>
                  </a:lnTo>
                  <a:lnTo>
                    <a:pt x="149348" y="261297"/>
                  </a:lnTo>
                  <a:lnTo>
                    <a:pt x="162199" y="282488"/>
                  </a:lnTo>
                  <a:lnTo>
                    <a:pt x="192566" y="324332"/>
                  </a:lnTo>
                  <a:lnTo>
                    <a:pt x="204738" y="33746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 name="SMARTInkShape-Group96"/>
          <p:cNvGrpSpPr/>
          <p:nvPr/>
        </p:nvGrpSpPr>
        <p:grpSpPr>
          <a:xfrm>
            <a:off x="4867232" y="2178844"/>
            <a:ext cx="1231746" cy="606124"/>
            <a:chOff x="4867232" y="2178844"/>
            <a:chExt cx="1231746" cy="606124"/>
          </a:xfrm>
        </p:grpSpPr>
        <p:sp>
          <p:nvSpPr>
            <p:cNvPr id="22" name="SMARTInkShape-314"/>
            <p:cNvSpPr/>
            <p:nvPr/>
          </p:nvSpPr>
          <p:spPr>
            <a:xfrm>
              <a:off x="4867232" y="2178844"/>
              <a:ext cx="141790" cy="311845"/>
            </a:xfrm>
            <a:custGeom>
              <a:avLst/>
              <a:gdLst/>
              <a:ahLst/>
              <a:cxnLst/>
              <a:rect l="0" t="0" r="0" b="0"/>
              <a:pathLst>
                <a:path w="141790" h="311845">
                  <a:moveTo>
                    <a:pt x="8377" y="0"/>
                  </a:moveTo>
                  <a:lnTo>
                    <a:pt x="8377" y="12429"/>
                  </a:lnTo>
                  <a:lnTo>
                    <a:pt x="7385" y="14239"/>
                  </a:lnTo>
                  <a:lnTo>
                    <a:pt x="5732" y="15446"/>
                  </a:lnTo>
                  <a:lnTo>
                    <a:pt x="3637" y="16250"/>
                  </a:lnTo>
                  <a:lnTo>
                    <a:pt x="2241" y="18771"/>
                  </a:lnTo>
                  <a:lnTo>
                    <a:pt x="0" y="39720"/>
                  </a:lnTo>
                  <a:lnTo>
                    <a:pt x="4297" y="76968"/>
                  </a:lnTo>
                  <a:lnTo>
                    <a:pt x="7169" y="110889"/>
                  </a:lnTo>
                  <a:lnTo>
                    <a:pt x="8019" y="146076"/>
                  </a:lnTo>
                  <a:lnTo>
                    <a:pt x="8271" y="181637"/>
                  </a:lnTo>
                  <a:lnTo>
                    <a:pt x="13086" y="217309"/>
                  </a:lnTo>
                  <a:lnTo>
                    <a:pt x="16473" y="256796"/>
                  </a:lnTo>
                  <a:lnTo>
                    <a:pt x="18052" y="278273"/>
                  </a:lnTo>
                  <a:lnTo>
                    <a:pt x="25859" y="310193"/>
                  </a:lnTo>
                  <a:lnTo>
                    <a:pt x="26977" y="310975"/>
                  </a:lnTo>
                  <a:lnTo>
                    <a:pt x="30866" y="311844"/>
                  </a:lnTo>
                  <a:lnTo>
                    <a:pt x="32299" y="311083"/>
                  </a:lnTo>
                  <a:lnTo>
                    <a:pt x="33255" y="309584"/>
                  </a:lnTo>
                  <a:lnTo>
                    <a:pt x="34317" y="304280"/>
                  </a:lnTo>
                  <a:lnTo>
                    <a:pt x="37763" y="262290"/>
                  </a:lnTo>
                  <a:lnTo>
                    <a:pt x="42845" y="219159"/>
                  </a:lnTo>
                  <a:lnTo>
                    <a:pt x="50978" y="178559"/>
                  </a:lnTo>
                  <a:lnTo>
                    <a:pt x="62139" y="138642"/>
                  </a:lnTo>
                  <a:lnTo>
                    <a:pt x="68982" y="125118"/>
                  </a:lnTo>
                  <a:lnTo>
                    <a:pt x="90490" y="104977"/>
                  </a:lnTo>
                  <a:lnTo>
                    <a:pt x="99773" y="101227"/>
                  </a:lnTo>
                  <a:lnTo>
                    <a:pt x="105027" y="100227"/>
                  </a:lnTo>
                  <a:lnTo>
                    <a:pt x="113509" y="101761"/>
                  </a:lnTo>
                  <a:lnTo>
                    <a:pt x="123863" y="108203"/>
                  </a:lnTo>
                  <a:lnTo>
                    <a:pt x="136251" y="119269"/>
                  </a:lnTo>
                  <a:lnTo>
                    <a:pt x="139624" y="127753"/>
                  </a:lnTo>
                  <a:lnTo>
                    <a:pt x="141789" y="154109"/>
                  </a:lnTo>
                  <a:lnTo>
                    <a:pt x="137424" y="179276"/>
                  </a:lnTo>
                  <a:lnTo>
                    <a:pt x="117143" y="216264"/>
                  </a:lnTo>
                  <a:lnTo>
                    <a:pt x="109303" y="231055"/>
                  </a:lnTo>
                  <a:lnTo>
                    <a:pt x="82690" y="260508"/>
                  </a:lnTo>
                  <a:lnTo>
                    <a:pt x="53629" y="274526"/>
                  </a:lnTo>
                  <a:lnTo>
                    <a:pt x="44096" y="2768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15"/>
            <p:cNvSpPr/>
            <p:nvPr/>
          </p:nvSpPr>
          <p:spPr>
            <a:xfrm>
              <a:off x="5090455" y="2225390"/>
              <a:ext cx="231640" cy="234059"/>
            </a:xfrm>
            <a:custGeom>
              <a:avLst/>
              <a:gdLst/>
              <a:ahLst/>
              <a:cxnLst/>
              <a:rect l="0" t="0" r="0" b="0"/>
              <a:pathLst>
                <a:path w="231640" h="234059">
                  <a:moveTo>
                    <a:pt x="115553" y="78469"/>
                  </a:moveTo>
                  <a:lnTo>
                    <a:pt x="115553" y="54531"/>
                  </a:lnTo>
                  <a:lnTo>
                    <a:pt x="100322" y="22377"/>
                  </a:lnTo>
                  <a:lnTo>
                    <a:pt x="94562" y="14513"/>
                  </a:lnTo>
                  <a:lnTo>
                    <a:pt x="81001" y="4508"/>
                  </a:lnTo>
                  <a:lnTo>
                    <a:pt x="64415" y="0"/>
                  </a:lnTo>
                  <a:lnTo>
                    <a:pt x="55453" y="1592"/>
                  </a:lnTo>
                  <a:lnTo>
                    <a:pt x="47170" y="6598"/>
                  </a:lnTo>
                  <a:lnTo>
                    <a:pt x="36874" y="15438"/>
                  </a:lnTo>
                  <a:lnTo>
                    <a:pt x="24661" y="36312"/>
                  </a:lnTo>
                  <a:lnTo>
                    <a:pt x="11646" y="71024"/>
                  </a:lnTo>
                  <a:lnTo>
                    <a:pt x="2167" y="112424"/>
                  </a:lnTo>
                  <a:lnTo>
                    <a:pt x="0" y="149558"/>
                  </a:lnTo>
                  <a:lnTo>
                    <a:pt x="4365" y="171852"/>
                  </a:lnTo>
                  <a:lnTo>
                    <a:pt x="11942" y="186285"/>
                  </a:lnTo>
                  <a:lnTo>
                    <a:pt x="25212" y="196845"/>
                  </a:lnTo>
                  <a:lnTo>
                    <a:pt x="29529" y="198066"/>
                  </a:lnTo>
                  <a:lnTo>
                    <a:pt x="33399" y="197888"/>
                  </a:lnTo>
                  <a:lnTo>
                    <a:pt x="51479" y="190473"/>
                  </a:lnTo>
                  <a:lnTo>
                    <a:pt x="59956" y="182488"/>
                  </a:lnTo>
                  <a:lnTo>
                    <a:pt x="86724" y="139918"/>
                  </a:lnTo>
                  <a:lnTo>
                    <a:pt x="103378" y="96189"/>
                  </a:lnTo>
                  <a:lnTo>
                    <a:pt x="113754" y="56403"/>
                  </a:lnTo>
                  <a:lnTo>
                    <a:pt x="117399" y="46172"/>
                  </a:lnTo>
                  <a:lnTo>
                    <a:pt x="121335" y="38318"/>
                  </a:lnTo>
                  <a:lnTo>
                    <a:pt x="123550" y="30303"/>
                  </a:lnTo>
                  <a:lnTo>
                    <a:pt x="123860" y="30483"/>
                  </a:lnTo>
                  <a:lnTo>
                    <a:pt x="124068" y="31596"/>
                  </a:lnTo>
                  <a:lnTo>
                    <a:pt x="121652" y="35478"/>
                  </a:lnTo>
                  <a:lnTo>
                    <a:pt x="119619" y="37902"/>
                  </a:lnTo>
                  <a:lnTo>
                    <a:pt x="119256" y="41503"/>
                  </a:lnTo>
                  <a:lnTo>
                    <a:pt x="123893" y="80058"/>
                  </a:lnTo>
                  <a:lnTo>
                    <a:pt x="129146" y="123327"/>
                  </a:lnTo>
                  <a:lnTo>
                    <a:pt x="142564" y="165148"/>
                  </a:lnTo>
                  <a:lnTo>
                    <a:pt x="160221" y="207677"/>
                  </a:lnTo>
                  <a:lnTo>
                    <a:pt x="172111" y="223385"/>
                  </a:lnTo>
                  <a:lnTo>
                    <a:pt x="185779" y="232973"/>
                  </a:lnTo>
                  <a:lnTo>
                    <a:pt x="190151" y="234058"/>
                  </a:lnTo>
                  <a:lnTo>
                    <a:pt x="194058" y="233789"/>
                  </a:lnTo>
                  <a:lnTo>
                    <a:pt x="201046" y="230844"/>
                  </a:lnTo>
                  <a:lnTo>
                    <a:pt x="231639" y="2034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16"/>
            <p:cNvSpPr/>
            <p:nvPr/>
          </p:nvSpPr>
          <p:spPr>
            <a:xfrm>
              <a:off x="5331056" y="2214563"/>
              <a:ext cx="35687" cy="280572"/>
            </a:xfrm>
            <a:custGeom>
              <a:avLst/>
              <a:gdLst/>
              <a:ahLst/>
              <a:cxnLst/>
              <a:rect l="0" t="0" r="0" b="0"/>
              <a:pathLst>
                <a:path w="35687" h="280572">
                  <a:moveTo>
                    <a:pt x="8897" y="0"/>
                  </a:moveTo>
                  <a:lnTo>
                    <a:pt x="76" y="0"/>
                  </a:lnTo>
                  <a:lnTo>
                    <a:pt x="0" y="4740"/>
                  </a:lnTo>
                  <a:lnTo>
                    <a:pt x="7659" y="38160"/>
                  </a:lnTo>
                  <a:lnTo>
                    <a:pt x="8652" y="79048"/>
                  </a:lnTo>
                  <a:lnTo>
                    <a:pt x="8824" y="114592"/>
                  </a:lnTo>
                  <a:lnTo>
                    <a:pt x="9868" y="155110"/>
                  </a:lnTo>
                  <a:lnTo>
                    <a:pt x="15028" y="191699"/>
                  </a:lnTo>
                  <a:lnTo>
                    <a:pt x="17274" y="231232"/>
                  </a:lnTo>
                  <a:lnTo>
                    <a:pt x="17794" y="269766"/>
                  </a:lnTo>
                  <a:lnTo>
                    <a:pt x="20458" y="276331"/>
                  </a:lnTo>
                  <a:lnTo>
                    <a:pt x="22558" y="279470"/>
                  </a:lnTo>
                  <a:lnTo>
                    <a:pt x="23957" y="280571"/>
                  </a:lnTo>
                  <a:lnTo>
                    <a:pt x="24890" y="280313"/>
                  </a:lnTo>
                  <a:lnTo>
                    <a:pt x="25512" y="279148"/>
                  </a:lnTo>
                  <a:lnTo>
                    <a:pt x="29354" y="251751"/>
                  </a:lnTo>
                  <a:lnTo>
                    <a:pt x="35686" y="241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17"/>
            <p:cNvSpPr/>
            <p:nvPr/>
          </p:nvSpPr>
          <p:spPr>
            <a:xfrm>
              <a:off x="5375871" y="2303927"/>
              <a:ext cx="196255" cy="133345"/>
            </a:xfrm>
            <a:custGeom>
              <a:avLst/>
              <a:gdLst/>
              <a:ahLst/>
              <a:cxnLst/>
              <a:rect l="0" t="0" r="0" b="0"/>
              <a:pathLst>
                <a:path w="196255" h="133345">
                  <a:moveTo>
                    <a:pt x="35520" y="26721"/>
                  </a:moveTo>
                  <a:lnTo>
                    <a:pt x="50897" y="19033"/>
                  </a:lnTo>
                  <a:lnTo>
                    <a:pt x="57384" y="8679"/>
                  </a:lnTo>
                  <a:lnTo>
                    <a:pt x="61010" y="5763"/>
                  </a:lnTo>
                  <a:lnTo>
                    <a:pt x="77253" y="700"/>
                  </a:lnTo>
                  <a:lnTo>
                    <a:pt x="84737" y="84"/>
                  </a:lnTo>
                  <a:lnTo>
                    <a:pt x="82860" y="0"/>
                  </a:lnTo>
                  <a:lnTo>
                    <a:pt x="76225" y="4693"/>
                  </a:lnTo>
                  <a:lnTo>
                    <a:pt x="43628" y="44883"/>
                  </a:lnTo>
                  <a:lnTo>
                    <a:pt x="7469" y="81530"/>
                  </a:lnTo>
                  <a:lnTo>
                    <a:pt x="3209" y="91099"/>
                  </a:lnTo>
                  <a:lnTo>
                    <a:pt x="0" y="118582"/>
                  </a:lnTo>
                  <a:lnTo>
                    <a:pt x="1918" y="121696"/>
                  </a:lnTo>
                  <a:lnTo>
                    <a:pt x="9341" y="127802"/>
                  </a:lnTo>
                  <a:lnTo>
                    <a:pt x="19254" y="131177"/>
                  </a:lnTo>
                  <a:lnTo>
                    <a:pt x="41788" y="133344"/>
                  </a:lnTo>
                  <a:lnTo>
                    <a:pt x="80994" y="126740"/>
                  </a:lnTo>
                  <a:lnTo>
                    <a:pt x="116050" y="120561"/>
                  </a:lnTo>
                  <a:lnTo>
                    <a:pt x="153488" y="99835"/>
                  </a:lnTo>
                  <a:lnTo>
                    <a:pt x="196254" y="8030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318"/>
            <p:cNvSpPr/>
            <p:nvPr/>
          </p:nvSpPr>
          <p:spPr>
            <a:xfrm>
              <a:off x="5581163" y="2321719"/>
              <a:ext cx="71330" cy="169665"/>
            </a:xfrm>
            <a:custGeom>
              <a:avLst/>
              <a:gdLst/>
              <a:ahLst/>
              <a:cxnLst/>
              <a:rect l="0" t="0" r="0" b="0"/>
              <a:pathLst>
                <a:path w="71330" h="169665">
                  <a:moveTo>
                    <a:pt x="8821" y="0"/>
                  </a:moveTo>
                  <a:lnTo>
                    <a:pt x="8821" y="4740"/>
                  </a:lnTo>
                  <a:lnTo>
                    <a:pt x="6176" y="9713"/>
                  </a:lnTo>
                  <a:lnTo>
                    <a:pt x="4081" y="12429"/>
                  </a:lnTo>
                  <a:lnTo>
                    <a:pt x="1753" y="20737"/>
                  </a:lnTo>
                  <a:lnTo>
                    <a:pt x="0" y="59699"/>
                  </a:lnTo>
                  <a:lnTo>
                    <a:pt x="6974" y="99032"/>
                  </a:lnTo>
                  <a:lnTo>
                    <a:pt x="10920" y="122608"/>
                  </a:lnTo>
                  <a:lnTo>
                    <a:pt x="21142" y="148352"/>
                  </a:lnTo>
                  <a:lnTo>
                    <a:pt x="29511" y="157877"/>
                  </a:lnTo>
                  <a:lnTo>
                    <a:pt x="38853" y="164425"/>
                  </a:lnTo>
                  <a:lnTo>
                    <a:pt x="49690" y="168112"/>
                  </a:lnTo>
                  <a:lnTo>
                    <a:pt x="71329"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319"/>
            <p:cNvSpPr/>
            <p:nvPr/>
          </p:nvSpPr>
          <p:spPr>
            <a:xfrm>
              <a:off x="5723962" y="2303859"/>
              <a:ext cx="375016" cy="481109"/>
            </a:xfrm>
            <a:custGeom>
              <a:avLst/>
              <a:gdLst/>
              <a:ahLst/>
              <a:cxnLst/>
              <a:rect l="0" t="0" r="0" b="0"/>
              <a:pathLst>
                <a:path w="375016" h="481109">
                  <a:moveTo>
                    <a:pt x="8897" y="0"/>
                  </a:moveTo>
                  <a:lnTo>
                    <a:pt x="8897" y="40312"/>
                  </a:lnTo>
                  <a:lnTo>
                    <a:pt x="6252" y="72345"/>
                  </a:lnTo>
                  <a:lnTo>
                    <a:pt x="1209" y="107336"/>
                  </a:lnTo>
                  <a:lnTo>
                    <a:pt x="213" y="148056"/>
                  </a:lnTo>
                  <a:lnTo>
                    <a:pt x="0" y="178921"/>
                  </a:lnTo>
                  <a:lnTo>
                    <a:pt x="2628" y="186346"/>
                  </a:lnTo>
                  <a:lnTo>
                    <a:pt x="8531" y="195862"/>
                  </a:lnTo>
                  <a:lnTo>
                    <a:pt x="18596" y="158912"/>
                  </a:lnTo>
                  <a:lnTo>
                    <a:pt x="32811" y="114854"/>
                  </a:lnTo>
                  <a:lnTo>
                    <a:pt x="44636" y="73252"/>
                  </a:lnTo>
                  <a:lnTo>
                    <a:pt x="59501" y="35150"/>
                  </a:lnTo>
                  <a:lnTo>
                    <a:pt x="65453" y="26206"/>
                  </a:lnTo>
                  <a:lnTo>
                    <a:pt x="71406" y="21569"/>
                  </a:lnTo>
                  <a:lnTo>
                    <a:pt x="80335" y="18959"/>
                  </a:lnTo>
                  <a:lnTo>
                    <a:pt x="83311" y="18592"/>
                  </a:lnTo>
                  <a:lnTo>
                    <a:pt x="89265" y="20831"/>
                  </a:lnTo>
                  <a:lnTo>
                    <a:pt x="92241" y="22817"/>
                  </a:lnTo>
                  <a:lnTo>
                    <a:pt x="101171" y="35093"/>
                  </a:lnTo>
                  <a:lnTo>
                    <a:pt x="116054" y="75177"/>
                  </a:lnTo>
                  <a:lnTo>
                    <a:pt x="127960" y="115061"/>
                  </a:lnTo>
                  <a:lnTo>
                    <a:pt x="134721" y="151602"/>
                  </a:lnTo>
                  <a:lnTo>
                    <a:pt x="153876" y="191686"/>
                  </a:lnTo>
                  <a:lnTo>
                    <a:pt x="165605" y="201942"/>
                  </a:lnTo>
                  <a:lnTo>
                    <a:pt x="192649" y="216610"/>
                  </a:lnTo>
                  <a:lnTo>
                    <a:pt x="207643" y="217649"/>
                  </a:lnTo>
                  <a:lnTo>
                    <a:pt x="241522" y="214972"/>
                  </a:lnTo>
                  <a:lnTo>
                    <a:pt x="249309" y="211775"/>
                  </a:lnTo>
                  <a:lnTo>
                    <a:pt x="289365" y="174795"/>
                  </a:lnTo>
                  <a:lnTo>
                    <a:pt x="311603" y="149687"/>
                  </a:lnTo>
                  <a:lnTo>
                    <a:pt x="329012" y="111442"/>
                  </a:lnTo>
                  <a:lnTo>
                    <a:pt x="336248" y="90567"/>
                  </a:lnTo>
                  <a:lnTo>
                    <a:pt x="336949" y="78947"/>
                  </a:lnTo>
                  <a:lnTo>
                    <a:pt x="333954" y="70476"/>
                  </a:lnTo>
                  <a:lnTo>
                    <a:pt x="326669" y="63404"/>
                  </a:lnTo>
                  <a:lnTo>
                    <a:pt x="317809" y="57945"/>
                  </a:lnTo>
                  <a:lnTo>
                    <a:pt x="310564" y="55519"/>
                  </a:lnTo>
                  <a:lnTo>
                    <a:pt x="301390" y="57087"/>
                  </a:lnTo>
                  <a:lnTo>
                    <a:pt x="290700" y="62083"/>
                  </a:lnTo>
                  <a:lnTo>
                    <a:pt x="249942" y="98551"/>
                  </a:lnTo>
                  <a:lnTo>
                    <a:pt x="239059" y="111269"/>
                  </a:lnTo>
                  <a:lnTo>
                    <a:pt x="228348" y="134172"/>
                  </a:lnTo>
                  <a:lnTo>
                    <a:pt x="223887" y="166326"/>
                  </a:lnTo>
                  <a:lnTo>
                    <a:pt x="226156" y="175787"/>
                  </a:lnTo>
                  <a:lnTo>
                    <a:pt x="235698" y="189946"/>
                  </a:lnTo>
                  <a:lnTo>
                    <a:pt x="241328" y="193561"/>
                  </a:lnTo>
                  <a:lnTo>
                    <a:pt x="244219" y="194525"/>
                  </a:lnTo>
                  <a:lnTo>
                    <a:pt x="252721" y="192951"/>
                  </a:lnTo>
                  <a:lnTo>
                    <a:pt x="274349" y="183855"/>
                  </a:lnTo>
                  <a:lnTo>
                    <a:pt x="291830" y="170672"/>
                  </a:lnTo>
                  <a:lnTo>
                    <a:pt x="327404" y="129061"/>
                  </a:lnTo>
                  <a:lnTo>
                    <a:pt x="359968" y="87375"/>
                  </a:lnTo>
                  <a:lnTo>
                    <a:pt x="372837" y="73733"/>
                  </a:lnTo>
                  <a:lnTo>
                    <a:pt x="373563" y="73960"/>
                  </a:lnTo>
                  <a:lnTo>
                    <a:pt x="374369" y="76858"/>
                  </a:lnTo>
                  <a:lnTo>
                    <a:pt x="374998" y="118437"/>
                  </a:lnTo>
                  <a:lnTo>
                    <a:pt x="375011" y="153261"/>
                  </a:lnTo>
                  <a:lnTo>
                    <a:pt x="375014" y="186853"/>
                  </a:lnTo>
                  <a:lnTo>
                    <a:pt x="375015" y="226792"/>
                  </a:lnTo>
                  <a:lnTo>
                    <a:pt x="374022" y="265194"/>
                  </a:lnTo>
                  <a:lnTo>
                    <a:pt x="368878" y="306559"/>
                  </a:lnTo>
                  <a:lnTo>
                    <a:pt x="365921" y="344392"/>
                  </a:lnTo>
                  <a:lnTo>
                    <a:pt x="359201" y="379745"/>
                  </a:lnTo>
                  <a:lnTo>
                    <a:pt x="345395" y="418860"/>
                  </a:lnTo>
                  <a:lnTo>
                    <a:pt x="319326" y="463487"/>
                  </a:lnTo>
                  <a:lnTo>
                    <a:pt x="308592" y="473885"/>
                  </a:lnTo>
                  <a:lnTo>
                    <a:pt x="297207" y="478506"/>
                  </a:lnTo>
                  <a:lnTo>
                    <a:pt x="279641" y="481108"/>
                  </a:lnTo>
                  <a:lnTo>
                    <a:pt x="257128" y="477139"/>
                  </a:lnTo>
                  <a:lnTo>
                    <a:pt x="236346" y="464938"/>
                  </a:lnTo>
                  <a:lnTo>
                    <a:pt x="196421" y="41969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SMARTInkShape-Group97"/>
          <p:cNvGrpSpPr/>
          <p:nvPr/>
        </p:nvGrpSpPr>
        <p:grpSpPr>
          <a:xfrm>
            <a:off x="6402586" y="2161192"/>
            <a:ext cx="848321" cy="300740"/>
            <a:chOff x="6402586" y="2161192"/>
            <a:chExt cx="848321" cy="300740"/>
          </a:xfrm>
        </p:grpSpPr>
        <p:sp>
          <p:nvSpPr>
            <p:cNvPr id="29" name="SMARTInkShape-320"/>
            <p:cNvSpPr/>
            <p:nvPr/>
          </p:nvSpPr>
          <p:spPr>
            <a:xfrm>
              <a:off x="6402586" y="2277080"/>
              <a:ext cx="114137" cy="177178"/>
            </a:xfrm>
            <a:custGeom>
              <a:avLst/>
              <a:gdLst/>
              <a:ahLst/>
              <a:cxnLst/>
              <a:rect l="0" t="0" r="0" b="0"/>
              <a:pathLst>
                <a:path w="114137" h="177178">
                  <a:moveTo>
                    <a:pt x="98227" y="8920"/>
                  </a:moveTo>
                  <a:lnTo>
                    <a:pt x="93486" y="8920"/>
                  </a:lnTo>
                  <a:lnTo>
                    <a:pt x="88513" y="6274"/>
                  </a:lnTo>
                  <a:lnTo>
                    <a:pt x="81976" y="1232"/>
                  </a:lnTo>
                  <a:lnTo>
                    <a:pt x="76103" y="358"/>
                  </a:lnTo>
                  <a:lnTo>
                    <a:pt x="37266" y="0"/>
                  </a:lnTo>
                  <a:lnTo>
                    <a:pt x="28799" y="2640"/>
                  </a:lnTo>
                  <a:lnTo>
                    <a:pt x="12171" y="15222"/>
                  </a:lnTo>
                  <a:lnTo>
                    <a:pt x="4047" y="23906"/>
                  </a:lnTo>
                  <a:lnTo>
                    <a:pt x="1799" y="29802"/>
                  </a:lnTo>
                  <a:lnTo>
                    <a:pt x="2191" y="32763"/>
                  </a:lnTo>
                  <a:lnTo>
                    <a:pt x="5273" y="38699"/>
                  </a:lnTo>
                  <a:lnTo>
                    <a:pt x="42254" y="77904"/>
                  </a:lnTo>
                  <a:lnTo>
                    <a:pt x="85130" y="113146"/>
                  </a:lnTo>
                  <a:lnTo>
                    <a:pt x="106215" y="135804"/>
                  </a:lnTo>
                  <a:lnTo>
                    <a:pt x="113161" y="149702"/>
                  </a:lnTo>
                  <a:lnTo>
                    <a:pt x="114136" y="153377"/>
                  </a:lnTo>
                  <a:lnTo>
                    <a:pt x="113794" y="156818"/>
                  </a:lnTo>
                  <a:lnTo>
                    <a:pt x="110768" y="163288"/>
                  </a:lnTo>
                  <a:lnTo>
                    <a:pt x="107579" y="165410"/>
                  </a:lnTo>
                  <a:lnTo>
                    <a:pt x="65269" y="177177"/>
                  </a:lnTo>
                  <a:lnTo>
                    <a:pt x="24792" y="169407"/>
                  </a:lnTo>
                  <a:lnTo>
                    <a:pt x="0" y="16072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321"/>
            <p:cNvSpPr/>
            <p:nvPr/>
          </p:nvSpPr>
          <p:spPr>
            <a:xfrm>
              <a:off x="6465094" y="2304397"/>
              <a:ext cx="222969" cy="157535"/>
            </a:xfrm>
            <a:custGeom>
              <a:avLst/>
              <a:gdLst/>
              <a:ahLst/>
              <a:cxnLst/>
              <a:rect l="0" t="0" r="0" b="0"/>
              <a:pathLst>
                <a:path w="222969" h="157535">
                  <a:moveTo>
                    <a:pt x="0" y="26251"/>
                  </a:moveTo>
                  <a:lnTo>
                    <a:pt x="14258" y="25259"/>
                  </a:lnTo>
                  <a:lnTo>
                    <a:pt x="41694" y="18149"/>
                  </a:lnTo>
                  <a:lnTo>
                    <a:pt x="80814" y="18387"/>
                  </a:lnTo>
                  <a:lnTo>
                    <a:pt x="99461" y="24472"/>
                  </a:lnTo>
                  <a:lnTo>
                    <a:pt x="118441" y="38315"/>
                  </a:lnTo>
                  <a:lnTo>
                    <a:pt x="122093" y="46827"/>
                  </a:lnTo>
                  <a:lnTo>
                    <a:pt x="124759" y="87136"/>
                  </a:lnTo>
                  <a:lnTo>
                    <a:pt x="127638" y="126981"/>
                  </a:lnTo>
                  <a:lnTo>
                    <a:pt x="134723" y="146717"/>
                  </a:lnTo>
                  <a:lnTo>
                    <a:pt x="140244" y="154206"/>
                  </a:lnTo>
                  <a:lnTo>
                    <a:pt x="146005" y="157534"/>
                  </a:lnTo>
                  <a:lnTo>
                    <a:pt x="154518" y="156368"/>
                  </a:lnTo>
                  <a:lnTo>
                    <a:pt x="163925" y="152542"/>
                  </a:lnTo>
                  <a:lnTo>
                    <a:pt x="185947" y="139137"/>
                  </a:lnTo>
                  <a:lnTo>
                    <a:pt x="194429" y="128016"/>
                  </a:lnTo>
                  <a:lnTo>
                    <a:pt x="218557" y="86424"/>
                  </a:lnTo>
                  <a:lnTo>
                    <a:pt x="222830" y="44690"/>
                  </a:lnTo>
                  <a:lnTo>
                    <a:pt x="222968" y="38544"/>
                  </a:lnTo>
                  <a:lnTo>
                    <a:pt x="221075" y="33454"/>
                  </a:lnTo>
                  <a:lnTo>
                    <a:pt x="203101" y="14902"/>
                  </a:lnTo>
                  <a:lnTo>
                    <a:pt x="188942" y="5580"/>
                  </a:lnTo>
                  <a:lnTo>
                    <a:pt x="172178" y="1275"/>
                  </a:lnTo>
                  <a:lnTo>
                    <a:pt x="159385" y="0"/>
                  </a:lnTo>
                  <a:lnTo>
                    <a:pt x="133945" y="839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322"/>
            <p:cNvSpPr/>
            <p:nvPr/>
          </p:nvSpPr>
          <p:spPr>
            <a:xfrm>
              <a:off x="6733671" y="2161192"/>
              <a:ext cx="195768" cy="289388"/>
            </a:xfrm>
            <a:custGeom>
              <a:avLst/>
              <a:gdLst/>
              <a:ahLst/>
              <a:cxnLst/>
              <a:rect l="0" t="0" r="0" b="0"/>
              <a:pathLst>
                <a:path w="195768" h="289388">
                  <a:moveTo>
                    <a:pt x="151118" y="205175"/>
                  </a:moveTo>
                  <a:lnTo>
                    <a:pt x="151118" y="200435"/>
                  </a:lnTo>
                  <a:lnTo>
                    <a:pt x="143429" y="181236"/>
                  </a:lnTo>
                  <a:lnTo>
                    <a:pt x="100239" y="157469"/>
                  </a:lnTo>
                  <a:lnTo>
                    <a:pt x="88487" y="156853"/>
                  </a:lnTo>
                  <a:lnTo>
                    <a:pt x="60033" y="164541"/>
                  </a:lnTo>
                  <a:lnTo>
                    <a:pt x="39243" y="177481"/>
                  </a:lnTo>
                  <a:lnTo>
                    <a:pt x="15432" y="199631"/>
                  </a:lnTo>
                  <a:lnTo>
                    <a:pt x="7139" y="211310"/>
                  </a:lnTo>
                  <a:lnTo>
                    <a:pt x="1632" y="233782"/>
                  </a:lnTo>
                  <a:lnTo>
                    <a:pt x="0" y="254551"/>
                  </a:lnTo>
                  <a:lnTo>
                    <a:pt x="2265" y="264492"/>
                  </a:lnTo>
                  <a:lnTo>
                    <a:pt x="4257" y="268533"/>
                  </a:lnTo>
                  <a:lnTo>
                    <a:pt x="11763" y="275667"/>
                  </a:lnTo>
                  <a:lnTo>
                    <a:pt x="32751" y="288332"/>
                  </a:lnTo>
                  <a:lnTo>
                    <a:pt x="38472" y="289387"/>
                  </a:lnTo>
                  <a:lnTo>
                    <a:pt x="50121" y="287912"/>
                  </a:lnTo>
                  <a:lnTo>
                    <a:pt x="74761" y="277889"/>
                  </a:lnTo>
                  <a:lnTo>
                    <a:pt x="111187" y="252184"/>
                  </a:lnTo>
                  <a:lnTo>
                    <a:pt x="142026" y="210594"/>
                  </a:lnTo>
                  <a:lnTo>
                    <a:pt x="157353" y="177346"/>
                  </a:lnTo>
                  <a:lnTo>
                    <a:pt x="165533" y="142359"/>
                  </a:lnTo>
                  <a:lnTo>
                    <a:pt x="173038" y="99722"/>
                  </a:lnTo>
                  <a:lnTo>
                    <a:pt x="170808" y="57492"/>
                  </a:lnTo>
                  <a:lnTo>
                    <a:pt x="166693" y="27983"/>
                  </a:lnTo>
                  <a:lnTo>
                    <a:pt x="159371" y="11783"/>
                  </a:lnTo>
                  <a:lnTo>
                    <a:pt x="152748" y="2161"/>
                  </a:lnTo>
                  <a:lnTo>
                    <a:pt x="149196" y="845"/>
                  </a:lnTo>
                  <a:lnTo>
                    <a:pt x="143573" y="0"/>
                  </a:lnTo>
                  <a:lnTo>
                    <a:pt x="143111" y="923"/>
                  </a:lnTo>
                  <a:lnTo>
                    <a:pt x="142212" y="39935"/>
                  </a:lnTo>
                  <a:lnTo>
                    <a:pt x="144839" y="74750"/>
                  </a:lnTo>
                  <a:lnTo>
                    <a:pt x="149878" y="114810"/>
                  </a:lnTo>
                  <a:lnTo>
                    <a:pt x="151865" y="157523"/>
                  </a:lnTo>
                  <a:lnTo>
                    <a:pt x="158138" y="195652"/>
                  </a:lnTo>
                  <a:lnTo>
                    <a:pt x="164411" y="231847"/>
                  </a:lnTo>
                  <a:lnTo>
                    <a:pt x="175204" y="259539"/>
                  </a:lnTo>
                  <a:lnTo>
                    <a:pt x="195767" y="2855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323"/>
            <p:cNvSpPr/>
            <p:nvPr/>
          </p:nvSpPr>
          <p:spPr>
            <a:xfrm>
              <a:off x="6997257" y="2299338"/>
              <a:ext cx="253650" cy="156327"/>
            </a:xfrm>
            <a:custGeom>
              <a:avLst/>
              <a:gdLst/>
              <a:ahLst/>
              <a:cxnLst/>
              <a:rect l="0" t="0" r="0" b="0"/>
              <a:pathLst>
                <a:path w="253650" h="156327">
                  <a:moveTo>
                    <a:pt x="39337" y="120607"/>
                  </a:moveTo>
                  <a:lnTo>
                    <a:pt x="47458" y="113478"/>
                  </a:lnTo>
                  <a:lnTo>
                    <a:pt x="74762" y="93744"/>
                  </a:lnTo>
                  <a:lnTo>
                    <a:pt x="99552" y="66627"/>
                  </a:lnTo>
                  <a:lnTo>
                    <a:pt x="105787" y="54944"/>
                  </a:lnTo>
                  <a:lnTo>
                    <a:pt x="110118" y="30074"/>
                  </a:lnTo>
                  <a:lnTo>
                    <a:pt x="110580" y="15179"/>
                  </a:lnTo>
                  <a:lnTo>
                    <a:pt x="109652" y="11627"/>
                  </a:lnTo>
                  <a:lnTo>
                    <a:pt x="108042" y="9258"/>
                  </a:lnTo>
                  <a:lnTo>
                    <a:pt x="93588" y="717"/>
                  </a:lnTo>
                  <a:lnTo>
                    <a:pt x="88403" y="0"/>
                  </a:lnTo>
                  <a:lnTo>
                    <a:pt x="71624" y="3733"/>
                  </a:lnTo>
                  <a:lnTo>
                    <a:pt x="54085" y="12115"/>
                  </a:lnTo>
                  <a:lnTo>
                    <a:pt x="37312" y="26725"/>
                  </a:lnTo>
                  <a:lnTo>
                    <a:pt x="12778" y="67109"/>
                  </a:lnTo>
                  <a:lnTo>
                    <a:pt x="686" y="90858"/>
                  </a:lnTo>
                  <a:lnTo>
                    <a:pt x="0" y="102755"/>
                  </a:lnTo>
                  <a:lnTo>
                    <a:pt x="3003" y="113665"/>
                  </a:lnTo>
                  <a:lnTo>
                    <a:pt x="13014" y="128754"/>
                  </a:lnTo>
                  <a:lnTo>
                    <a:pt x="15835" y="131991"/>
                  </a:lnTo>
                  <a:lnTo>
                    <a:pt x="24262" y="135589"/>
                  </a:lnTo>
                  <a:lnTo>
                    <a:pt x="29287" y="136548"/>
                  </a:lnTo>
                  <a:lnTo>
                    <a:pt x="33629" y="136196"/>
                  </a:lnTo>
                  <a:lnTo>
                    <a:pt x="72495" y="117426"/>
                  </a:lnTo>
                  <a:lnTo>
                    <a:pt x="90062" y="99159"/>
                  </a:lnTo>
                  <a:lnTo>
                    <a:pt x="115394" y="61398"/>
                  </a:lnTo>
                  <a:lnTo>
                    <a:pt x="121498" y="42362"/>
                  </a:lnTo>
                  <a:lnTo>
                    <a:pt x="127224" y="33493"/>
                  </a:lnTo>
                  <a:lnTo>
                    <a:pt x="126702" y="32766"/>
                  </a:lnTo>
                  <a:lnTo>
                    <a:pt x="120822" y="31502"/>
                  </a:lnTo>
                  <a:lnTo>
                    <a:pt x="119733" y="65609"/>
                  </a:lnTo>
                  <a:lnTo>
                    <a:pt x="122363" y="74005"/>
                  </a:lnTo>
                  <a:lnTo>
                    <a:pt x="140442" y="107782"/>
                  </a:lnTo>
                  <a:lnTo>
                    <a:pt x="176181" y="136263"/>
                  </a:lnTo>
                  <a:lnTo>
                    <a:pt x="217401" y="153487"/>
                  </a:lnTo>
                  <a:lnTo>
                    <a:pt x="253649" y="1563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SMARTInkShape-Group98"/>
          <p:cNvGrpSpPr/>
          <p:nvPr/>
        </p:nvGrpSpPr>
        <p:grpSpPr>
          <a:xfrm>
            <a:off x="7652944" y="2250483"/>
            <a:ext cx="678455" cy="194331"/>
            <a:chOff x="7652944" y="2250483"/>
            <a:chExt cx="678455" cy="194331"/>
          </a:xfrm>
        </p:grpSpPr>
        <p:sp>
          <p:nvSpPr>
            <p:cNvPr id="34" name="SMARTInkShape-324"/>
            <p:cNvSpPr/>
            <p:nvPr/>
          </p:nvSpPr>
          <p:spPr>
            <a:xfrm>
              <a:off x="7652944" y="2268419"/>
              <a:ext cx="437354" cy="176395"/>
            </a:xfrm>
            <a:custGeom>
              <a:avLst/>
              <a:gdLst/>
              <a:ahLst/>
              <a:cxnLst/>
              <a:rect l="0" t="0" r="0" b="0"/>
              <a:pathLst>
                <a:path w="437354" h="176395">
                  <a:moveTo>
                    <a:pt x="151603" y="35440"/>
                  </a:moveTo>
                  <a:lnTo>
                    <a:pt x="151603" y="30700"/>
                  </a:lnTo>
                  <a:lnTo>
                    <a:pt x="148957" y="25727"/>
                  </a:lnTo>
                  <a:lnTo>
                    <a:pt x="138042" y="12982"/>
                  </a:lnTo>
                  <a:lnTo>
                    <a:pt x="130362" y="10576"/>
                  </a:lnTo>
                  <a:lnTo>
                    <a:pt x="114004" y="9032"/>
                  </a:lnTo>
                  <a:lnTo>
                    <a:pt x="99562" y="13504"/>
                  </a:lnTo>
                  <a:lnTo>
                    <a:pt x="63979" y="36472"/>
                  </a:lnTo>
                  <a:lnTo>
                    <a:pt x="20732" y="77173"/>
                  </a:lnTo>
                  <a:lnTo>
                    <a:pt x="4962" y="93808"/>
                  </a:lnTo>
                  <a:lnTo>
                    <a:pt x="2093" y="100407"/>
                  </a:lnTo>
                  <a:lnTo>
                    <a:pt x="0" y="118739"/>
                  </a:lnTo>
                  <a:lnTo>
                    <a:pt x="925" y="120738"/>
                  </a:lnTo>
                  <a:lnTo>
                    <a:pt x="2534" y="122071"/>
                  </a:lnTo>
                  <a:lnTo>
                    <a:pt x="4599" y="122960"/>
                  </a:lnTo>
                  <a:lnTo>
                    <a:pt x="12184" y="121301"/>
                  </a:lnTo>
                  <a:lnTo>
                    <a:pt x="27612" y="117435"/>
                  </a:lnTo>
                  <a:lnTo>
                    <a:pt x="33223" y="116893"/>
                  </a:lnTo>
                  <a:lnTo>
                    <a:pt x="44750" y="110998"/>
                  </a:lnTo>
                  <a:lnTo>
                    <a:pt x="80192" y="84089"/>
                  </a:lnTo>
                  <a:lnTo>
                    <a:pt x="108819" y="44721"/>
                  </a:lnTo>
                  <a:lnTo>
                    <a:pt x="142424" y="138"/>
                  </a:lnTo>
                  <a:lnTo>
                    <a:pt x="142507" y="0"/>
                  </a:lnTo>
                  <a:lnTo>
                    <a:pt x="137884" y="4544"/>
                  </a:lnTo>
                  <a:lnTo>
                    <a:pt x="135584" y="9472"/>
                  </a:lnTo>
                  <a:lnTo>
                    <a:pt x="133851" y="46705"/>
                  </a:lnTo>
                  <a:lnTo>
                    <a:pt x="141441" y="90465"/>
                  </a:lnTo>
                  <a:lnTo>
                    <a:pt x="152225" y="124144"/>
                  </a:lnTo>
                  <a:lnTo>
                    <a:pt x="163632" y="148433"/>
                  </a:lnTo>
                  <a:lnTo>
                    <a:pt x="172163" y="157758"/>
                  </a:lnTo>
                  <a:lnTo>
                    <a:pt x="193808" y="171829"/>
                  </a:lnTo>
                  <a:lnTo>
                    <a:pt x="211292" y="176394"/>
                  </a:lnTo>
                  <a:lnTo>
                    <a:pt x="223111" y="174815"/>
                  </a:lnTo>
                  <a:lnTo>
                    <a:pt x="246867" y="165718"/>
                  </a:lnTo>
                  <a:lnTo>
                    <a:pt x="264716" y="152534"/>
                  </a:lnTo>
                  <a:lnTo>
                    <a:pt x="281397" y="130301"/>
                  </a:lnTo>
                  <a:lnTo>
                    <a:pt x="297299" y="96133"/>
                  </a:lnTo>
                  <a:lnTo>
                    <a:pt x="302604" y="62774"/>
                  </a:lnTo>
                  <a:lnTo>
                    <a:pt x="303406" y="18272"/>
                  </a:lnTo>
                  <a:lnTo>
                    <a:pt x="303406" y="18041"/>
                  </a:lnTo>
                  <a:lnTo>
                    <a:pt x="303408" y="30050"/>
                  </a:lnTo>
                  <a:lnTo>
                    <a:pt x="314432" y="71413"/>
                  </a:lnTo>
                  <a:lnTo>
                    <a:pt x="319242" y="89094"/>
                  </a:lnTo>
                  <a:lnTo>
                    <a:pt x="321359" y="99966"/>
                  </a:lnTo>
                  <a:lnTo>
                    <a:pt x="339306" y="131575"/>
                  </a:lnTo>
                  <a:lnTo>
                    <a:pt x="344167" y="138690"/>
                  </a:lnTo>
                  <a:lnTo>
                    <a:pt x="346327" y="145160"/>
                  </a:lnTo>
                  <a:lnTo>
                    <a:pt x="347896" y="147282"/>
                  </a:lnTo>
                  <a:lnTo>
                    <a:pt x="349933" y="148697"/>
                  </a:lnTo>
                  <a:lnTo>
                    <a:pt x="355593" y="150967"/>
                  </a:lnTo>
                  <a:lnTo>
                    <a:pt x="356057" y="150162"/>
                  </a:lnTo>
                  <a:lnTo>
                    <a:pt x="357896" y="136263"/>
                  </a:lnTo>
                  <a:lnTo>
                    <a:pt x="363098" y="126609"/>
                  </a:lnTo>
                  <a:lnTo>
                    <a:pt x="372797" y="88476"/>
                  </a:lnTo>
                  <a:lnTo>
                    <a:pt x="383958" y="65356"/>
                  </a:lnTo>
                  <a:lnTo>
                    <a:pt x="400458" y="46200"/>
                  </a:lnTo>
                  <a:lnTo>
                    <a:pt x="411365" y="40222"/>
                  </a:lnTo>
                  <a:lnTo>
                    <a:pt x="421834" y="36574"/>
                  </a:lnTo>
                  <a:lnTo>
                    <a:pt x="437353" y="2651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325"/>
            <p:cNvSpPr/>
            <p:nvPr/>
          </p:nvSpPr>
          <p:spPr>
            <a:xfrm>
              <a:off x="8179594" y="2250483"/>
              <a:ext cx="151805" cy="151604"/>
            </a:xfrm>
            <a:custGeom>
              <a:avLst/>
              <a:gdLst/>
              <a:ahLst/>
              <a:cxnLst/>
              <a:rect l="0" t="0" r="0" b="0"/>
              <a:pathLst>
                <a:path w="151805" h="151604">
                  <a:moveTo>
                    <a:pt x="0" y="151603"/>
                  </a:moveTo>
                  <a:lnTo>
                    <a:pt x="38960" y="111650"/>
                  </a:lnTo>
                  <a:lnTo>
                    <a:pt x="46420" y="100442"/>
                  </a:lnTo>
                  <a:lnTo>
                    <a:pt x="57690" y="57545"/>
                  </a:lnTo>
                  <a:lnTo>
                    <a:pt x="61080" y="38847"/>
                  </a:lnTo>
                  <a:lnTo>
                    <a:pt x="54694" y="7546"/>
                  </a:lnTo>
                  <a:lnTo>
                    <a:pt x="53330" y="4964"/>
                  </a:lnTo>
                  <a:lnTo>
                    <a:pt x="51428" y="3242"/>
                  </a:lnTo>
                  <a:lnTo>
                    <a:pt x="46669" y="1329"/>
                  </a:lnTo>
                  <a:lnTo>
                    <a:pt x="32616" y="0"/>
                  </a:lnTo>
                  <a:lnTo>
                    <a:pt x="26732" y="2534"/>
                  </a:lnTo>
                  <a:lnTo>
                    <a:pt x="23775" y="4598"/>
                  </a:lnTo>
                  <a:lnTo>
                    <a:pt x="14872" y="16985"/>
                  </a:lnTo>
                  <a:lnTo>
                    <a:pt x="3141" y="56488"/>
                  </a:lnTo>
                  <a:lnTo>
                    <a:pt x="413" y="81396"/>
                  </a:lnTo>
                  <a:lnTo>
                    <a:pt x="4862" y="96295"/>
                  </a:lnTo>
                  <a:lnTo>
                    <a:pt x="15462" y="115264"/>
                  </a:lnTo>
                  <a:lnTo>
                    <a:pt x="17786" y="121562"/>
                  </a:lnTo>
                  <a:lnTo>
                    <a:pt x="22126" y="127668"/>
                  </a:lnTo>
                  <a:lnTo>
                    <a:pt x="34888" y="136684"/>
                  </a:lnTo>
                  <a:lnTo>
                    <a:pt x="46497" y="140899"/>
                  </a:lnTo>
                  <a:lnTo>
                    <a:pt x="90635" y="142627"/>
                  </a:lnTo>
                  <a:lnTo>
                    <a:pt x="117678" y="142669"/>
                  </a:lnTo>
                  <a:lnTo>
                    <a:pt x="124400" y="140026"/>
                  </a:lnTo>
                  <a:lnTo>
                    <a:pt x="130696" y="136536"/>
                  </a:lnTo>
                  <a:lnTo>
                    <a:pt x="142820" y="134295"/>
                  </a:lnTo>
                  <a:lnTo>
                    <a:pt x="145816" y="134111"/>
                  </a:lnTo>
                  <a:lnTo>
                    <a:pt x="147812" y="132997"/>
                  </a:lnTo>
                  <a:lnTo>
                    <a:pt x="149143" y="131261"/>
                  </a:lnTo>
                  <a:lnTo>
                    <a:pt x="151804" y="12481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 name="SMARTInkShape-Group99"/>
          <p:cNvGrpSpPr/>
          <p:nvPr/>
        </p:nvGrpSpPr>
        <p:grpSpPr>
          <a:xfrm>
            <a:off x="696516" y="2812960"/>
            <a:ext cx="910829" cy="312432"/>
            <a:chOff x="696516" y="2812960"/>
            <a:chExt cx="910829" cy="312432"/>
          </a:xfrm>
        </p:grpSpPr>
        <p:sp>
          <p:nvSpPr>
            <p:cNvPr id="37" name="SMARTInkShape-326"/>
            <p:cNvSpPr/>
            <p:nvPr/>
          </p:nvSpPr>
          <p:spPr>
            <a:xfrm>
              <a:off x="696516" y="2902148"/>
              <a:ext cx="232173" cy="213850"/>
            </a:xfrm>
            <a:custGeom>
              <a:avLst/>
              <a:gdLst/>
              <a:ahLst/>
              <a:cxnLst/>
              <a:rect l="0" t="0" r="0" b="0"/>
              <a:pathLst>
                <a:path w="232173" h="213850">
                  <a:moveTo>
                    <a:pt x="0" y="0"/>
                  </a:moveTo>
                  <a:lnTo>
                    <a:pt x="0" y="4741"/>
                  </a:lnTo>
                  <a:lnTo>
                    <a:pt x="2645" y="9714"/>
                  </a:lnTo>
                  <a:lnTo>
                    <a:pt x="4740" y="12429"/>
                  </a:lnTo>
                  <a:lnTo>
                    <a:pt x="7067" y="20738"/>
                  </a:lnTo>
                  <a:lnTo>
                    <a:pt x="15834" y="63545"/>
                  </a:lnTo>
                  <a:lnTo>
                    <a:pt x="24721" y="107293"/>
                  </a:lnTo>
                  <a:lnTo>
                    <a:pt x="34074" y="151823"/>
                  </a:lnTo>
                  <a:lnTo>
                    <a:pt x="35574" y="192956"/>
                  </a:lnTo>
                  <a:lnTo>
                    <a:pt x="35717" y="213849"/>
                  </a:lnTo>
                  <a:lnTo>
                    <a:pt x="36711" y="191926"/>
                  </a:lnTo>
                  <a:lnTo>
                    <a:pt x="42786" y="164066"/>
                  </a:lnTo>
                  <a:lnTo>
                    <a:pt x="49021" y="125674"/>
                  </a:lnTo>
                  <a:lnTo>
                    <a:pt x="60799" y="89427"/>
                  </a:lnTo>
                  <a:lnTo>
                    <a:pt x="82138" y="49406"/>
                  </a:lnTo>
                  <a:lnTo>
                    <a:pt x="95012" y="26149"/>
                  </a:lnTo>
                  <a:lnTo>
                    <a:pt x="101097" y="21544"/>
                  </a:lnTo>
                  <a:lnTo>
                    <a:pt x="104109" y="21308"/>
                  </a:lnTo>
                  <a:lnTo>
                    <a:pt x="110101" y="23692"/>
                  </a:lnTo>
                  <a:lnTo>
                    <a:pt x="119053" y="30612"/>
                  </a:lnTo>
                  <a:lnTo>
                    <a:pt x="122365" y="38741"/>
                  </a:lnTo>
                  <a:lnTo>
                    <a:pt x="124860" y="82309"/>
                  </a:lnTo>
                  <a:lnTo>
                    <a:pt x="124995" y="125271"/>
                  </a:lnTo>
                  <a:lnTo>
                    <a:pt x="122363" y="151881"/>
                  </a:lnTo>
                  <a:lnTo>
                    <a:pt x="116453" y="194200"/>
                  </a:lnTo>
                  <a:lnTo>
                    <a:pt x="116118" y="204401"/>
                  </a:lnTo>
                  <a:lnTo>
                    <a:pt x="117078" y="165227"/>
                  </a:lnTo>
                  <a:lnTo>
                    <a:pt x="125799" y="130423"/>
                  </a:lnTo>
                  <a:lnTo>
                    <a:pt x="137076" y="90365"/>
                  </a:lnTo>
                  <a:lnTo>
                    <a:pt x="151825" y="57149"/>
                  </a:lnTo>
                  <a:lnTo>
                    <a:pt x="163715" y="42378"/>
                  </a:lnTo>
                  <a:lnTo>
                    <a:pt x="169666" y="38679"/>
                  </a:lnTo>
                  <a:lnTo>
                    <a:pt x="181570" y="36304"/>
                  </a:lnTo>
                  <a:lnTo>
                    <a:pt x="187523" y="38625"/>
                  </a:lnTo>
                  <a:lnTo>
                    <a:pt x="190500" y="40633"/>
                  </a:lnTo>
                  <a:lnTo>
                    <a:pt x="199429" y="52940"/>
                  </a:lnTo>
                  <a:lnTo>
                    <a:pt x="203619" y="69154"/>
                  </a:lnTo>
                  <a:lnTo>
                    <a:pt x="205228" y="108981"/>
                  </a:lnTo>
                  <a:lnTo>
                    <a:pt x="213057" y="148466"/>
                  </a:lnTo>
                  <a:lnTo>
                    <a:pt x="216793" y="178547"/>
                  </a:lnTo>
                  <a:lnTo>
                    <a:pt x="222393" y="195088"/>
                  </a:lnTo>
                  <a:lnTo>
                    <a:pt x="223130" y="203832"/>
                  </a:lnTo>
                  <a:lnTo>
                    <a:pt x="224159" y="203357"/>
                  </a:lnTo>
                  <a:lnTo>
                    <a:pt x="232172" y="1964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327"/>
            <p:cNvSpPr/>
            <p:nvPr/>
          </p:nvSpPr>
          <p:spPr>
            <a:xfrm>
              <a:off x="1000125" y="2920008"/>
              <a:ext cx="17860" cy="196454"/>
            </a:xfrm>
            <a:custGeom>
              <a:avLst/>
              <a:gdLst/>
              <a:ahLst/>
              <a:cxnLst/>
              <a:rect l="0" t="0" r="0" b="0"/>
              <a:pathLst>
                <a:path w="17860" h="196454">
                  <a:moveTo>
                    <a:pt x="0" y="0"/>
                  </a:moveTo>
                  <a:lnTo>
                    <a:pt x="4741" y="4740"/>
                  </a:lnTo>
                  <a:lnTo>
                    <a:pt x="7068" y="9714"/>
                  </a:lnTo>
                  <a:lnTo>
                    <a:pt x="7688" y="12429"/>
                  </a:lnTo>
                  <a:lnTo>
                    <a:pt x="7110" y="14239"/>
                  </a:lnTo>
                  <a:lnTo>
                    <a:pt x="5732" y="15446"/>
                  </a:lnTo>
                  <a:lnTo>
                    <a:pt x="3821" y="16250"/>
                  </a:lnTo>
                  <a:lnTo>
                    <a:pt x="2548" y="18771"/>
                  </a:lnTo>
                  <a:lnTo>
                    <a:pt x="1132" y="26863"/>
                  </a:lnTo>
                  <a:lnTo>
                    <a:pt x="8168" y="66655"/>
                  </a:lnTo>
                  <a:lnTo>
                    <a:pt x="8829" y="107702"/>
                  </a:lnTo>
                  <a:lnTo>
                    <a:pt x="11562" y="149231"/>
                  </a:lnTo>
                  <a:lnTo>
                    <a:pt x="17030" y="180239"/>
                  </a:lnTo>
                  <a:lnTo>
                    <a:pt x="17859"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328"/>
            <p:cNvSpPr/>
            <p:nvPr/>
          </p:nvSpPr>
          <p:spPr>
            <a:xfrm>
              <a:off x="1053703" y="2946797"/>
              <a:ext cx="142876" cy="116087"/>
            </a:xfrm>
            <a:custGeom>
              <a:avLst/>
              <a:gdLst/>
              <a:ahLst/>
              <a:cxnLst/>
              <a:rect l="0" t="0" r="0" b="0"/>
              <a:pathLst>
                <a:path w="142876" h="116087">
                  <a:moveTo>
                    <a:pt x="142875" y="0"/>
                  </a:moveTo>
                  <a:lnTo>
                    <a:pt x="142875" y="4740"/>
                  </a:lnTo>
                  <a:lnTo>
                    <a:pt x="137583" y="9714"/>
                  </a:lnTo>
                  <a:lnTo>
                    <a:pt x="100894" y="42240"/>
                  </a:lnTo>
                  <a:lnTo>
                    <a:pt x="59513" y="85342"/>
                  </a:lnTo>
                  <a:lnTo>
                    <a:pt x="41667" y="99811"/>
                  </a:lnTo>
                  <a:lnTo>
                    <a:pt x="0"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329"/>
            <p:cNvSpPr/>
            <p:nvPr/>
          </p:nvSpPr>
          <p:spPr>
            <a:xfrm>
              <a:off x="1107281" y="2937867"/>
              <a:ext cx="125017" cy="178595"/>
            </a:xfrm>
            <a:custGeom>
              <a:avLst/>
              <a:gdLst/>
              <a:ahLst/>
              <a:cxnLst/>
              <a:rect l="0" t="0" r="0" b="0"/>
              <a:pathLst>
                <a:path w="125017" h="178595">
                  <a:moveTo>
                    <a:pt x="0" y="0"/>
                  </a:moveTo>
                  <a:lnTo>
                    <a:pt x="0" y="15377"/>
                  </a:lnTo>
                  <a:lnTo>
                    <a:pt x="18092" y="56592"/>
                  </a:lnTo>
                  <a:lnTo>
                    <a:pt x="38385" y="100353"/>
                  </a:lnTo>
                  <a:lnTo>
                    <a:pt x="59699" y="135034"/>
                  </a:lnTo>
                  <a:lnTo>
                    <a:pt x="91557" y="162476"/>
                  </a:lnTo>
                  <a:lnTo>
                    <a:pt x="115870" y="176312"/>
                  </a:lnTo>
                  <a:lnTo>
                    <a:pt x="125016" y="1785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330"/>
            <p:cNvSpPr/>
            <p:nvPr/>
          </p:nvSpPr>
          <p:spPr>
            <a:xfrm>
              <a:off x="1276945" y="2955895"/>
              <a:ext cx="71439" cy="169497"/>
            </a:xfrm>
            <a:custGeom>
              <a:avLst/>
              <a:gdLst/>
              <a:ahLst/>
              <a:cxnLst/>
              <a:rect l="0" t="0" r="0" b="0"/>
              <a:pathLst>
                <a:path w="71439" h="169497">
                  <a:moveTo>
                    <a:pt x="0" y="160566"/>
                  </a:moveTo>
                  <a:lnTo>
                    <a:pt x="0" y="152004"/>
                  </a:lnTo>
                  <a:lnTo>
                    <a:pt x="4741" y="147005"/>
                  </a:lnTo>
                  <a:lnTo>
                    <a:pt x="7068" y="139325"/>
                  </a:lnTo>
                  <a:lnTo>
                    <a:pt x="9095" y="130289"/>
                  </a:lnTo>
                  <a:lnTo>
                    <a:pt x="18480" y="116405"/>
                  </a:lnTo>
                  <a:lnTo>
                    <a:pt x="29888" y="99367"/>
                  </a:lnTo>
                  <a:lnTo>
                    <a:pt x="49617" y="59265"/>
                  </a:lnTo>
                  <a:lnTo>
                    <a:pt x="61112" y="16474"/>
                  </a:lnTo>
                  <a:lnTo>
                    <a:pt x="62094" y="6306"/>
                  </a:lnTo>
                  <a:lnTo>
                    <a:pt x="61240" y="4148"/>
                  </a:lnTo>
                  <a:lnTo>
                    <a:pt x="59678" y="2709"/>
                  </a:lnTo>
                  <a:lnTo>
                    <a:pt x="55297" y="1111"/>
                  </a:lnTo>
                  <a:lnTo>
                    <a:pt x="41507" y="0"/>
                  </a:lnTo>
                  <a:lnTo>
                    <a:pt x="38585" y="1928"/>
                  </a:lnTo>
                  <a:lnTo>
                    <a:pt x="26768" y="19281"/>
                  </a:lnTo>
                  <a:lnTo>
                    <a:pt x="12896" y="47666"/>
                  </a:lnTo>
                  <a:lnTo>
                    <a:pt x="9162" y="91786"/>
                  </a:lnTo>
                  <a:lnTo>
                    <a:pt x="10025" y="106185"/>
                  </a:lnTo>
                  <a:lnTo>
                    <a:pt x="29925" y="148919"/>
                  </a:lnTo>
                  <a:lnTo>
                    <a:pt x="38435" y="158035"/>
                  </a:lnTo>
                  <a:lnTo>
                    <a:pt x="47840" y="164402"/>
                  </a:lnTo>
                  <a:lnTo>
                    <a:pt x="58713" y="167986"/>
                  </a:lnTo>
                  <a:lnTo>
                    <a:pt x="71438" y="16949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331"/>
            <p:cNvSpPr/>
            <p:nvPr/>
          </p:nvSpPr>
          <p:spPr>
            <a:xfrm>
              <a:off x="1412806" y="2974184"/>
              <a:ext cx="132031" cy="132779"/>
            </a:xfrm>
            <a:custGeom>
              <a:avLst/>
              <a:gdLst/>
              <a:ahLst/>
              <a:cxnLst/>
              <a:rect l="0" t="0" r="0" b="0"/>
              <a:pathLst>
                <a:path w="132031" h="132779">
                  <a:moveTo>
                    <a:pt x="114171" y="44050"/>
                  </a:moveTo>
                  <a:lnTo>
                    <a:pt x="114171" y="27800"/>
                  </a:lnTo>
                  <a:lnTo>
                    <a:pt x="107042" y="13243"/>
                  </a:lnTo>
                  <a:lnTo>
                    <a:pt x="101742" y="6215"/>
                  </a:lnTo>
                  <a:lnTo>
                    <a:pt x="93433" y="2430"/>
                  </a:lnTo>
                  <a:lnTo>
                    <a:pt x="76671" y="0"/>
                  </a:lnTo>
                  <a:lnTo>
                    <a:pt x="56676" y="6649"/>
                  </a:lnTo>
                  <a:lnTo>
                    <a:pt x="39478" y="15660"/>
                  </a:lnTo>
                  <a:lnTo>
                    <a:pt x="27726" y="25149"/>
                  </a:lnTo>
                  <a:lnTo>
                    <a:pt x="4550" y="66791"/>
                  </a:lnTo>
                  <a:lnTo>
                    <a:pt x="0" y="85405"/>
                  </a:lnTo>
                  <a:lnTo>
                    <a:pt x="1582" y="97487"/>
                  </a:lnTo>
                  <a:lnTo>
                    <a:pt x="5592" y="108480"/>
                  </a:lnTo>
                  <a:lnTo>
                    <a:pt x="19125" y="126863"/>
                  </a:lnTo>
                  <a:lnTo>
                    <a:pt x="27610" y="130465"/>
                  </a:lnTo>
                  <a:lnTo>
                    <a:pt x="53967" y="132778"/>
                  </a:lnTo>
                  <a:lnTo>
                    <a:pt x="74394" y="128438"/>
                  </a:lnTo>
                  <a:lnTo>
                    <a:pt x="116092" y="101320"/>
                  </a:lnTo>
                  <a:lnTo>
                    <a:pt x="132030" y="8869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332"/>
            <p:cNvSpPr/>
            <p:nvPr/>
          </p:nvSpPr>
          <p:spPr>
            <a:xfrm>
              <a:off x="1562702" y="2812960"/>
              <a:ext cx="44643" cy="303502"/>
            </a:xfrm>
            <a:custGeom>
              <a:avLst/>
              <a:gdLst/>
              <a:ahLst/>
              <a:cxnLst/>
              <a:rect l="0" t="0" r="0" b="0"/>
              <a:pathLst>
                <a:path w="44643" h="303502">
                  <a:moveTo>
                    <a:pt x="8923" y="8821"/>
                  </a:moveTo>
                  <a:lnTo>
                    <a:pt x="8923" y="4081"/>
                  </a:lnTo>
                  <a:lnTo>
                    <a:pt x="7931" y="2684"/>
                  </a:lnTo>
                  <a:lnTo>
                    <a:pt x="6277" y="1753"/>
                  </a:lnTo>
                  <a:lnTo>
                    <a:pt x="361" y="0"/>
                  </a:lnTo>
                  <a:lnTo>
                    <a:pt x="0" y="40033"/>
                  </a:lnTo>
                  <a:lnTo>
                    <a:pt x="2640" y="72203"/>
                  </a:lnTo>
                  <a:lnTo>
                    <a:pt x="7682" y="111961"/>
                  </a:lnTo>
                  <a:lnTo>
                    <a:pt x="14815" y="150903"/>
                  </a:lnTo>
                  <a:lnTo>
                    <a:pt x="19898" y="189904"/>
                  </a:lnTo>
                  <a:lnTo>
                    <a:pt x="25423" y="230791"/>
                  </a:lnTo>
                  <a:lnTo>
                    <a:pt x="34351" y="273101"/>
                  </a:lnTo>
                  <a:lnTo>
                    <a:pt x="37753" y="282714"/>
                  </a:lnTo>
                  <a:lnTo>
                    <a:pt x="41580" y="290293"/>
                  </a:lnTo>
                  <a:lnTo>
                    <a:pt x="44642" y="3035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5" name="SMARTInkShape-333"/>
          <p:cNvSpPr/>
          <p:nvPr/>
        </p:nvSpPr>
        <p:spPr>
          <a:xfrm>
            <a:off x="2064676" y="2902671"/>
            <a:ext cx="221325" cy="151283"/>
          </a:xfrm>
          <a:custGeom>
            <a:avLst/>
            <a:gdLst/>
            <a:ahLst/>
            <a:cxnLst/>
            <a:rect l="0" t="0" r="0" b="0"/>
            <a:pathLst>
              <a:path w="221325" h="151283">
                <a:moveTo>
                  <a:pt x="140957" y="61985"/>
                </a:moveTo>
                <a:lnTo>
                  <a:pt x="140957" y="23254"/>
                </a:lnTo>
                <a:lnTo>
                  <a:pt x="138311" y="17321"/>
                </a:lnTo>
                <a:lnTo>
                  <a:pt x="134820" y="11376"/>
                </a:lnTo>
                <a:lnTo>
                  <a:pt x="133268" y="5427"/>
                </a:lnTo>
                <a:lnTo>
                  <a:pt x="130870" y="3444"/>
                </a:lnTo>
                <a:lnTo>
                  <a:pt x="119006" y="653"/>
                </a:lnTo>
                <a:lnTo>
                  <a:pt x="112019" y="0"/>
                </a:lnTo>
                <a:lnTo>
                  <a:pt x="92319" y="6710"/>
                </a:lnTo>
                <a:lnTo>
                  <a:pt x="75172" y="15731"/>
                </a:lnTo>
                <a:lnTo>
                  <a:pt x="57524" y="31524"/>
                </a:lnTo>
                <a:lnTo>
                  <a:pt x="22879" y="73177"/>
                </a:lnTo>
                <a:lnTo>
                  <a:pt x="7794" y="100209"/>
                </a:lnTo>
                <a:lnTo>
                  <a:pt x="0" y="124437"/>
                </a:lnTo>
                <a:lnTo>
                  <a:pt x="353" y="128424"/>
                </a:lnTo>
                <a:lnTo>
                  <a:pt x="5939" y="140322"/>
                </a:lnTo>
                <a:lnTo>
                  <a:pt x="7289" y="140999"/>
                </a:lnTo>
                <a:lnTo>
                  <a:pt x="11434" y="141751"/>
                </a:lnTo>
                <a:lnTo>
                  <a:pt x="40403" y="129871"/>
                </a:lnTo>
                <a:lnTo>
                  <a:pt x="62537" y="112842"/>
                </a:lnTo>
                <a:lnTo>
                  <a:pt x="93834" y="79606"/>
                </a:lnTo>
                <a:lnTo>
                  <a:pt x="116999" y="38159"/>
                </a:lnTo>
                <a:lnTo>
                  <a:pt x="140543" y="8834"/>
                </a:lnTo>
                <a:lnTo>
                  <a:pt x="145694" y="50651"/>
                </a:lnTo>
                <a:lnTo>
                  <a:pt x="164872" y="91784"/>
                </a:lnTo>
                <a:lnTo>
                  <a:pt x="183630" y="126481"/>
                </a:lnTo>
                <a:lnTo>
                  <a:pt x="208591" y="146965"/>
                </a:lnTo>
                <a:lnTo>
                  <a:pt x="221324" y="1512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3" name="SMARTInkShape-Group101"/>
          <p:cNvGrpSpPr/>
          <p:nvPr/>
        </p:nvGrpSpPr>
        <p:grpSpPr>
          <a:xfrm>
            <a:off x="2858819" y="2839641"/>
            <a:ext cx="1516729" cy="267690"/>
            <a:chOff x="2858819" y="2839641"/>
            <a:chExt cx="1516729" cy="267690"/>
          </a:xfrm>
        </p:grpSpPr>
        <p:sp>
          <p:nvSpPr>
            <p:cNvPr id="46" name="SMARTInkShape-334"/>
            <p:cNvSpPr/>
            <p:nvPr/>
          </p:nvSpPr>
          <p:spPr>
            <a:xfrm>
              <a:off x="2858819" y="2911356"/>
              <a:ext cx="543393" cy="195972"/>
            </a:xfrm>
            <a:custGeom>
              <a:avLst/>
              <a:gdLst/>
              <a:ahLst/>
              <a:cxnLst/>
              <a:rect l="0" t="0" r="0" b="0"/>
              <a:pathLst>
                <a:path w="543393" h="195972">
                  <a:moveTo>
                    <a:pt x="61189" y="17582"/>
                  </a:moveTo>
                  <a:lnTo>
                    <a:pt x="56448" y="17582"/>
                  </a:lnTo>
                  <a:lnTo>
                    <a:pt x="55052" y="16589"/>
                  </a:lnTo>
                  <a:lnTo>
                    <a:pt x="54121" y="14936"/>
                  </a:lnTo>
                  <a:lnTo>
                    <a:pt x="53500" y="12841"/>
                  </a:lnTo>
                  <a:lnTo>
                    <a:pt x="52094" y="12437"/>
                  </a:lnTo>
                  <a:lnTo>
                    <a:pt x="43237" y="16999"/>
                  </a:lnTo>
                  <a:lnTo>
                    <a:pt x="31019" y="17505"/>
                  </a:lnTo>
                  <a:lnTo>
                    <a:pt x="28177" y="19515"/>
                  </a:lnTo>
                  <a:lnTo>
                    <a:pt x="22374" y="27040"/>
                  </a:lnTo>
                  <a:lnTo>
                    <a:pt x="19133" y="36999"/>
                  </a:lnTo>
                  <a:lnTo>
                    <a:pt x="7054" y="81010"/>
                  </a:lnTo>
                  <a:lnTo>
                    <a:pt x="335" y="111250"/>
                  </a:lnTo>
                  <a:lnTo>
                    <a:pt x="0" y="141476"/>
                  </a:lnTo>
                  <a:lnTo>
                    <a:pt x="3567" y="151359"/>
                  </a:lnTo>
                  <a:lnTo>
                    <a:pt x="11153" y="162501"/>
                  </a:lnTo>
                  <a:lnTo>
                    <a:pt x="36185" y="181211"/>
                  </a:lnTo>
                  <a:lnTo>
                    <a:pt x="45446" y="184563"/>
                  </a:lnTo>
                  <a:lnTo>
                    <a:pt x="50693" y="185457"/>
                  </a:lnTo>
                  <a:lnTo>
                    <a:pt x="61816" y="183805"/>
                  </a:lnTo>
                  <a:lnTo>
                    <a:pt x="102897" y="166208"/>
                  </a:lnTo>
                  <a:lnTo>
                    <a:pt x="144535" y="130331"/>
                  </a:lnTo>
                  <a:lnTo>
                    <a:pt x="169558" y="100878"/>
                  </a:lnTo>
                  <a:lnTo>
                    <a:pt x="181887" y="70967"/>
                  </a:lnTo>
                  <a:lnTo>
                    <a:pt x="185952" y="29320"/>
                  </a:lnTo>
                  <a:lnTo>
                    <a:pt x="186203" y="0"/>
                  </a:lnTo>
                  <a:lnTo>
                    <a:pt x="187197" y="16954"/>
                  </a:lnTo>
                  <a:lnTo>
                    <a:pt x="193893" y="54394"/>
                  </a:lnTo>
                  <a:lnTo>
                    <a:pt x="202038" y="98092"/>
                  </a:lnTo>
                  <a:lnTo>
                    <a:pt x="208404" y="133696"/>
                  </a:lnTo>
                  <a:lnTo>
                    <a:pt x="225020" y="174819"/>
                  </a:lnTo>
                  <a:lnTo>
                    <a:pt x="230693" y="190928"/>
                  </a:lnTo>
                  <a:lnTo>
                    <a:pt x="232730" y="192677"/>
                  </a:lnTo>
                  <a:lnTo>
                    <a:pt x="238390" y="195484"/>
                  </a:lnTo>
                  <a:lnTo>
                    <a:pt x="244110" y="195971"/>
                  </a:lnTo>
                  <a:lnTo>
                    <a:pt x="245644" y="194054"/>
                  </a:lnTo>
                  <a:lnTo>
                    <a:pt x="261021" y="154188"/>
                  </a:lnTo>
                  <a:lnTo>
                    <a:pt x="271612" y="123499"/>
                  </a:lnTo>
                  <a:lnTo>
                    <a:pt x="279730" y="84667"/>
                  </a:lnTo>
                  <a:lnTo>
                    <a:pt x="293250" y="57711"/>
                  </a:lnTo>
                  <a:lnTo>
                    <a:pt x="295271" y="56241"/>
                  </a:lnTo>
                  <a:lnTo>
                    <a:pt x="297611" y="55261"/>
                  </a:lnTo>
                  <a:lnTo>
                    <a:pt x="300163" y="55600"/>
                  </a:lnTo>
                  <a:lnTo>
                    <a:pt x="305644" y="58622"/>
                  </a:lnTo>
                  <a:lnTo>
                    <a:pt x="307503" y="60817"/>
                  </a:lnTo>
                  <a:lnTo>
                    <a:pt x="325363" y="93212"/>
                  </a:lnTo>
                  <a:lnTo>
                    <a:pt x="329963" y="111208"/>
                  </a:lnTo>
                  <a:lnTo>
                    <a:pt x="352316" y="152715"/>
                  </a:lnTo>
                  <a:lnTo>
                    <a:pt x="358589" y="161315"/>
                  </a:lnTo>
                  <a:lnTo>
                    <a:pt x="367330" y="165799"/>
                  </a:lnTo>
                  <a:lnTo>
                    <a:pt x="394897" y="174059"/>
                  </a:lnTo>
                  <a:lnTo>
                    <a:pt x="412522" y="170219"/>
                  </a:lnTo>
                  <a:lnTo>
                    <a:pt x="430312" y="161806"/>
                  </a:lnTo>
                  <a:lnTo>
                    <a:pt x="447159" y="147186"/>
                  </a:lnTo>
                  <a:lnTo>
                    <a:pt x="474767" y="105583"/>
                  </a:lnTo>
                  <a:lnTo>
                    <a:pt x="486547" y="73550"/>
                  </a:lnTo>
                  <a:lnTo>
                    <a:pt x="487370" y="60316"/>
                  </a:lnTo>
                  <a:lnTo>
                    <a:pt x="481934" y="34368"/>
                  </a:lnTo>
                  <a:lnTo>
                    <a:pt x="480592" y="31749"/>
                  </a:lnTo>
                  <a:lnTo>
                    <a:pt x="478705" y="30003"/>
                  </a:lnTo>
                  <a:lnTo>
                    <a:pt x="471309" y="24900"/>
                  </a:lnTo>
                  <a:lnTo>
                    <a:pt x="468547" y="22461"/>
                  </a:lnTo>
                  <a:lnTo>
                    <a:pt x="465715" y="21826"/>
                  </a:lnTo>
                  <a:lnTo>
                    <a:pt x="462833" y="22396"/>
                  </a:lnTo>
                  <a:lnTo>
                    <a:pt x="454038" y="27938"/>
                  </a:lnTo>
                  <a:lnTo>
                    <a:pt x="451081" y="30439"/>
                  </a:lnTo>
                  <a:lnTo>
                    <a:pt x="447794" y="41155"/>
                  </a:lnTo>
                  <a:lnTo>
                    <a:pt x="443299" y="61277"/>
                  </a:lnTo>
                  <a:lnTo>
                    <a:pt x="440944" y="67548"/>
                  </a:lnTo>
                  <a:lnTo>
                    <a:pt x="440974" y="82453"/>
                  </a:lnTo>
                  <a:lnTo>
                    <a:pt x="445606" y="124057"/>
                  </a:lnTo>
                  <a:lnTo>
                    <a:pt x="457522" y="156998"/>
                  </a:lnTo>
                  <a:lnTo>
                    <a:pt x="465870" y="166526"/>
                  </a:lnTo>
                  <a:lnTo>
                    <a:pt x="475204" y="173076"/>
                  </a:lnTo>
                  <a:lnTo>
                    <a:pt x="482659" y="175987"/>
                  </a:lnTo>
                  <a:lnTo>
                    <a:pt x="497175" y="177626"/>
                  </a:lnTo>
                  <a:lnTo>
                    <a:pt x="514043" y="173371"/>
                  </a:lnTo>
                  <a:lnTo>
                    <a:pt x="530392" y="163044"/>
                  </a:lnTo>
                  <a:lnTo>
                    <a:pt x="543392" y="1515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335"/>
            <p:cNvSpPr/>
            <p:nvPr/>
          </p:nvSpPr>
          <p:spPr>
            <a:xfrm>
              <a:off x="3446859" y="2949128"/>
              <a:ext cx="214314" cy="158203"/>
            </a:xfrm>
            <a:custGeom>
              <a:avLst/>
              <a:gdLst/>
              <a:ahLst/>
              <a:cxnLst/>
              <a:rect l="0" t="0" r="0" b="0"/>
              <a:pathLst>
                <a:path w="214314" h="158203">
                  <a:moveTo>
                    <a:pt x="0" y="15528"/>
                  </a:moveTo>
                  <a:lnTo>
                    <a:pt x="0" y="54821"/>
                  </a:lnTo>
                  <a:lnTo>
                    <a:pt x="0" y="93720"/>
                  </a:lnTo>
                  <a:lnTo>
                    <a:pt x="993" y="106835"/>
                  </a:lnTo>
                  <a:lnTo>
                    <a:pt x="11024" y="146771"/>
                  </a:lnTo>
                  <a:lnTo>
                    <a:pt x="17741" y="158202"/>
                  </a:lnTo>
                  <a:lnTo>
                    <a:pt x="17855" y="119566"/>
                  </a:lnTo>
                  <a:lnTo>
                    <a:pt x="20505" y="94972"/>
                  </a:lnTo>
                  <a:lnTo>
                    <a:pt x="26954" y="52117"/>
                  </a:lnTo>
                  <a:lnTo>
                    <a:pt x="39109" y="19011"/>
                  </a:lnTo>
                  <a:lnTo>
                    <a:pt x="47748" y="5536"/>
                  </a:lnTo>
                  <a:lnTo>
                    <a:pt x="53633" y="1165"/>
                  </a:lnTo>
                  <a:lnTo>
                    <a:pt x="56591" y="0"/>
                  </a:lnTo>
                  <a:lnTo>
                    <a:pt x="59556" y="215"/>
                  </a:lnTo>
                  <a:lnTo>
                    <a:pt x="65496" y="3100"/>
                  </a:lnTo>
                  <a:lnTo>
                    <a:pt x="74418" y="10302"/>
                  </a:lnTo>
                  <a:lnTo>
                    <a:pt x="92274" y="39927"/>
                  </a:lnTo>
                  <a:lnTo>
                    <a:pt x="100089" y="78897"/>
                  </a:lnTo>
                  <a:lnTo>
                    <a:pt x="106537" y="121976"/>
                  </a:lnTo>
                  <a:lnTo>
                    <a:pt x="107873" y="133284"/>
                  </a:lnTo>
                  <a:lnTo>
                    <a:pt x="115974" y="157831"/>
                  </a:lnTo>
                  <a:lnTo>
                    <a:pt x="117072" y="136010"/>
                  </a:lnTo>
                  <a:lnTo>
                    <a:pt x="130325" y="94583"/>
                  </a:lnTo>
                  <a:lnTo>
                    <a:pt x="138209" y="55815"/>
                  </a:lnTo>
                  <a:lnTo>
                    <a:pt x="151974" y="27313"/>
                  </a:lnTo>
                  <a:lnTo>
                    <a:pt x="163745" y="13116"/>
                  </a:lnTo>
                  <a:lnTo>
                    <a:pt x="166710" y="11935"/>
                  </a:lnTo>
                  <a:lnTo>
                    <a:pt x="169679" y="12141"/>
                  </a:lnTo>
                  <a:lnTo>
                    <a:pt x="175624" y="15015"/>
                  </a:lnTo>
                  <a:lnTo>
                    <a:pt x="181574" y="19600"/>
                  </a:lnTo>
                  <a:lnTo>
                    <a:pt x="184879" y="24945"/>
                  </a:lnTo>
                  <a:lnTo>
                    <a:pt x="195523" y="63521"/>
                  </a:lnTo>
                  <a:lnTo>
                    <a:pt x="196372" y="104049"/>
                  </a:lnTo>
                  <a:lnTo>
                    <a:pt x="196443" y="124775"/>
                  </a:lnTo>
                  <a:lnTo>
                    <a:pt x="199094" y="131220"/>
                  </a:lnTo>
                  <a:lnTo>
                    <a:pt x="204141" y="138702"/>
                  </a:lnTo>
                  <a:lnTo>
                    <a:pt x="207477" y="139725"/>
                  </a:lnTo>
                  <a:lnTo>
                    <a:pt x="214313" y="14054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336"/>
            <p:cNvSpPr/>
            <p:nvPr/>
          </p:nvSpPr>
          <p:spPr>
            <a:xfrm>
              <a:off x="3714750" y="2928938"/>
              <a:ext cx="35720" cy="169665"/>
            </a:xfrm>
            <a:custGeom>
              <a:avLst/>
              <a:gdLst/>
              <a:ahLst/>
              <a:cxnLst/>
              <a:rect l="0" t="0" r="0" b="0"/>
              <a:pathLst>
                <a:path w="35720" h="169665">
                  <a:moveTo>
                    <a:pt x="0" y="0"/>
                  </a:moveTo>
                  <a:lnTo>
                    <a:pt x="0" y="20990"/>
                  </a:lnTo>
                  <a:lnTo>
                    <a:pt x="8102" y="64041"/>
                  </a:lnTo>
                  <a:lnTo>
                    <a:pt x="13561" y="107357"/>
                  </a:lnTo>
                  <a:lnTo>
                    <a:pt x="26702" y="147315"/>
                  </a:lnTo>
                  <a:lnTo>
                    <a:pt x="33644" y="160435"/>
                  </a:lnTo>
                  <a:lnTo>
                    <a:pt x="35719"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337"/>
            <p:cNvSpPr/>
            <p:nvPr/>
          </p:nvSpPr>
          <p:spPr>
            <a:xfrm>
              <a:off x="3714750" y="2848570"/>
              <a:ext cx="8931" cy="8931"/>
            </a:xfrm>
            <a:custGeom>
              <a:avLst/>
              <a:gdLst/>
              <a:ahLst/>
              <a:cxnLst/>
              <a:rect l="0" t="0" r="0" b="0"/>
              <a:pathLst>
                <a:path w="8931" h="8931">
                  <a:moveTo>
                    <a:pt x="0" y="0"/>
                  </a:moveTo>
                  <a:lnTo>
                    <a:pt x="0" y="4741"/>
                  </a:lnTo>
                  <a:lnTo>
                    <a:pt x="992" y="6137"/>
                  </a:lnTo>
                  <a:lnTo>
                    <a:pt x="2646" y="7068"/>
                  </a:lnTo>
                  <a:lnTo>
                    <a:pt x="893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338"/>
            <p:cNvSpPr/>
            <p:nvPr/>
          </p:nvSpPr>
          <p:spPr>
            <a:xfrm>
              <a:off x="3848960" y="2903934"/>
              <a:ext cx="89033" cy="176809"/>
            </a:xfrm>
            <a:custGeom>
              <a:avLst/>
              <a:gdLst/>
              <a:ahLst/>
              <a:cxnLst/>
              <a:rect l="0" t="0" r="0" b="0"/>
              <a:pathLst>
                <a:path w="89033" h="176809">
                  <a:moveTo>
                    <a:pt x="89032" y="51793"/>
                  </a:moveTo>
                  <a:lnTo>
                    <a:pt x="89032" y="44104"/>
                  </a:lnTo>
                  <a:lnTo>
                    <a:pt x="78008" y="16442"/>
                  </a:lnTo>
                  <a:lnTo>
                    <a:pt x="67783" y="4240"/>
                  </a:lnTo>
                  <a:lnTo>
                    <a:pt x="59414" y="893"/>
                  </a:lnTo>
                  <a:lnTo>
                    <a:pt x="54404" y="0"/>
                  </a:lnTo>
                  <a:lnTo>
                    <a:pt x="46191" y="1654"/>
                  </a:lnTo>
                  <a:lnTo>
                    <a:pt x="32834" y="10800"/>
                  </a:lnTo>
                  <a:lnTo>
                    <a:pt x="14996" y="30385"/>
                  </a:lnTo>
                  <a:lnTo>
                    <a:pt x="6518" y="44262"/>
                  </a:lnTo>
                  <a:lnTo>
                    <a:pt x="1745" y="64224"/>
                  </a:lnTo>
                  <a:lnTo>
                    <a:pt x="0" y="105832"/>
                  </a:lnTo>
                  <a:lnTo>
                    <a:pt x="780" y="134051"/>
                  </a:lnTo>
                  <a:lnTo>
                    <a:pt x="4499" y="146560"/>
                  </a:lnTo>
                  <a:lnTo>
                    <a:pt x="12105" y="156089"/>
                  </a:lnTo>
                  <a:lnTo>
                    <a:pt x="23092" y="163631"/>
                  </a:lnTo>
                  <a:lnTo>
                    <a:pt x="49108" y="173911"/>
                  </a:lnTo>
                  <a:lnTo>
                    <a:pt x="71173" y="17680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339"/>
            <p:cNvSpPr/>
            <p:nvPr/>
          </p:nvSpPr>
          <p:spPr>
            <a:xfrm>
              <a:off x="4055842" y="2948525"/>
              <a:ext cx="239339" cy="122352"/>
            </a:xfrm>
            <a:custGeom>
              <a:avLst/>
              <a:gdLst/>
              <a:ahLst/>
              <a:cxnLst/>
              <a:rect l="0" t="0" r="0" b="0"/>
              <a:pathLst>
                <a:path w="239339" h="122352">
                  <a:moveTo>
                    <a:pt x="96463" y="42920"/>
                  </a:moveTo>
                  <a:lnTo>
                    <a:pt x="96463" y="29359"/>
                  </a:lnTo>
                  <a:lnTo>
                    <a:pt x="95471" y="27926"/>
                  </a:lnTo>
                  <a:lnTo>
                    <a:pt x="93817" y="26971"/>
                  </a:lnTo>
                  <a:lnTo>
                    <a:pt x="91722" y="26335"/>
                  </a:lnTo>
                  <a:lnTo>
                    <a:pt x="78372" y="15515"/>
                  </a:lnTo>
                  <a:lnTo>
                    <a:pt x="63690" y="2159"/>
                  </a:lnTo>
                  <a:lnTo>
                    <a:pt x="57754" y="0"/>
                  </a:lnTo>
                  <a:lnTo>
                    <a:pt x="54782" y="416"/>
                  </a:lnTo>
                  <a:lnTo>
                    <a:pt x="39907" y="6112"/>
                  </a:lnTo>
                  <a:lnTo>
                    <a:pt x="33954" y="12009"/>
                  </a:lnTo>
                  <a:lnTo>
                    <a:pt x="10142" y="55014"/>
                  </a:lnTo>
                  <a:lnTo>
                    <a:pt x="2205" y="72741"/>
                  </a:lnTo>
                  <a:lnTo>
                    <a:pt x="0" y="84617"/>
                  </a:lnTo>
                  <a:lnTo>
                    <a:pt x="1666" y="93864"/>
                  </a:lnTo>
                  <a:lnTo>
                    <a:pt x="4721" y="102273"/>
                  </a:lnTo>
                  <a:lnTo>
                    <a:pt x="7434" y="116179"/>
                  </a:lnTo>
                  <a:lnTo>
                    <a:pt x="9329" y="118549"/>
                  </a:lnTo>
                  <a:lnTo>
                    <a:pt x="14080" y="121181"/>
                  </a:lnTo>
                  <a:lnTo>
                    <a:pt x="19499" y="122351"/>
                  </a:lnTo>
                  <a:lnTo>
                    <a:pt x="22333" y="121671"/>
                  </a:lnTo>
                  <a:lnTo>
                    <a:pt x="28128" y="118270"/>
                  </a:lnTo>
                  <a:lnTo>
                    <a:pt x="46070" y="100872"/>
                  </a:lnTo>
                  <a:lnTo>
                    <a:pt x="79225" y="58041"/>
                  </a:lnTo>
                  <a:lnTo>
                    <a:pt x="100330" y="23892"/>
                  </a:lnTo>
                  <a:lnTo>
                    <a:pt x="107038" y="8146"/>
                  </a:lnTo>
                  <a:lnTo>
                    <a:pt x="109466" y="4855"/>
                  </a:lnTo>
                  <a:lnTo>
                    <a:pt x="111085" y="3653"/>
                  </a:lnTo>
                  <a:lnTo>
                    <a:pt x="112164" y="3844"/>
                  </a:lnTo>
                  <a:lnTo>
                    <a:pt x="112883" y="4963"/>
                  </a:lnTo>
                  <a:lnTo>
                    <a:pt x="114038" y="13888"/>
                  </a:lnTo>
                  <a:lnTo>
                    <a:pt x="115307" y="55194"/>
                  </a:lnTo>
                  <a:lnTo>
                    <a:pt x="126750" y="84641"/>
                  </a:lnTo>
                  <a:lnTo>
                    <a:pt x="135313" y="97725"/>
                  </a:lnTo>
                  <a:lnTo>
                    <a:pt x="141180" y="102004"/>
                  </a:lnTo>
                  <a:lnTo>
                    <a:pt x="148087" y="103907"/>
                  </a:lnTo>
                  <a:lnTo>
                    <a:pt x="157771" y="104752"/>
                  </a:lnTo>
                  <a:lnTo>
                    <a:pt x="174380" y="100487"/>
                  </a:lnTo>
                  <a:lnTo>
                    <a:pt x="191869" y="92940"/>
                  </a:lnTo>
                  <a:lnTo>
                    <a:pt x="232866" y="49594"/>
                  </a:lnTo>
                  <a:lnTo>
                    <a:pt x="239338" y="429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340"/>
            <p:cNvSpPr/>
            <p:nvPr/>
          </p:nvSpPr>
          <p:spPr>
            <a:xfrm>
              <a:off x="4323212" y="2839641"/>
              <a:ext cx="52336" cy="250032"/>
            </a:xfrm>
            <a:custGeom>
              <a:avLst/>
              <a:gdLst/>
              <a:ahLst/>
              <a:cxnLst/>
              <a:rect l="0" t="0" r="0" b="0"/>
              <a:pathLst>
                <a:path w="52336" h="250032">
                  <a:moveTo>
                    <a:pt x="16616" y="0"/>
                  </a:moveTo>
                  <a:lnTo>
                    <a:pt x="16616" y="4740"/>
                  </a:lnTo>
                  <a:lnTo>
                    <a:pt x="15624" y="6136"/>
                  </a:lnTo>
                  <a:lnTo>
                    <a:pt x="13971" y="7067"/>
                  </a:lnTo>
                  <a:lnTo>
                    <a:pt x="11876" y="7688"/>
                  </a:lnTo>
                  <a:lnTo>
                    <a:pt x="10479" y="9094"/>
                  </a:lnTo>
                  <a:lnTo>
                    <a:pt x="8927" y="13302"/>
                  </a:lnTo>
                  <a:lnTo>
                    <a:pt x="667" y="52554"/>
                  </a:lnTo>
                  <a:lnTo>
                    <a:pt x="0" y="91330"/>
                  </a:lnTo>
                  <a:lnTo>
                    <a:pt x="5874" y="132289"/>
                  </a:lnTo>
                  <a:lnTo>
                    <a:pt x="9795" y="157598"/>
                  </a:lnTo>
                  <a:lnTo>
                    <a:pt x="22847" y="196223"/>
                  </a:lnTo>
                  <a:lnTo>
                    <a:pt x="32573" y="216339"/>
                  </a:lnTo>
                  <a:lnTo>
                    <a:pt x="47843" y="238268"/>
                  </a:lnTo>
                  <a:lnTo>
                    <a:pt x="52335"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3" name="SMARTInkShape-Group102"/>
          <p:cNvGrpSpPr/>
          <p:nvPr/>
        </p:nvGrpSpPr>
        <p:grpSpPr>
          <a:xfrm>
            <a:off x="4822033" y="2866430"/>
            <a:ext cx="1384101" cy="231488"/>
            <a:chOff x="4822033" y="2866430"/>
            <a:chExt cx="1384101" cy="231488"/>
          </a:xfrm>
        </p:grpSpPr>
        <p:sp>
          <p:nvSpPr>
            <p:cNvPr id="54" name="SMARTInkShape-341"/>
            <p:cNvSpPr/>
            <p:nvPr/>
          </p:nvSpPr>
          <p:spPr>
            <a:xfrm>
              <a:off x="4822033" y="2893219"/>
              <a:ext cx="125015" cy="204699"/>
            </a:xfrm>
            <a:custGeom>
              <a:avLst/>
              <a:gdLst/>
              <a:ahLst/>
              <a:cxnLst/>
              <a:rect l="0" t="0" r="0" b="0"/>
              <a:pathLst>
                <a:path w="125015" h="204699">
                  <a:moveTo>
                    <a:pt x="8928" y="8929"/>
                  </a:moveTo>
                  <a:lnTo>
                    <a:pt x="8928" y="13670"/>
                  </a:lnTo>
                  <a:lnTo>
                    <a:pt x="6282" y="18643"/>
                  </a:lnTo>
                  <a:lnTo>
                    <a:pt x="2791" y="24161"/>
                  </a:lnTo>
                  <a:lnTo>
                    <a:pt x="1239" y="29920"/>
                  </a:lnTo>
                  <a:lnTo>
                    <a:pt x="107" y="67755"/>
                  </a:lnTo>
                  <a:lnTo>
                    <a:pt x="13" y="110493"/>
                  </a:lnTo>
                  <a:lnTo>
                    <a:pt x="0" y="152869"/>
                  </a:lnTo>
                  <a:lnTo>
                    <a:pt x="990" y="189340"/>
                  </a:lnTo>
                  <a:lnTo>
                    <a:pt x="8560" y="204698"/>
                  </a:lnTo>
                  <a:lnTo>
                    <a:pt x="15059" y="167197"/>
                  </a:lnTo>
                  <a:lnTo>
                    <a:pt x="22229" y="124690"/>
                  </a:lnTo>
                  <a:lnTo>
                    <a:pt x="38547" y="80324"/>
                  </a:lnTo>
                  <a:lnTo>
                    <a:pt x="59719" y="43834"/>
                  </a:lnTo>
                  <a:lnTo>
                    <a:pt x="92550" y="16142"/>
                  </a:lnTo>
                  <a:lnTo>
                    <a:pt x="12501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342"/>
            <p:cNvSpPr/>
            <p:nvPr/>
          </p:nvSpPr>
          <p:spPr>
            <a:xfrm>
              <a:off x="4964906" y="2911644"/>
              <a:ext cx="97961" cy="169099"/>
            </a:xfrm>
            <a:custGeom>
              <a:avLst/>
              <a:gdLst/>
              <a:ahLst/>
              <a:cxnLst/>
              <a:rect l="0" t="0" r="0" b="0"/>
              <a:pathLst>
                <a:path w="97961" h="169099">
                  <a:moveTo>
                    <a:pt x="0" y="97661"/>
                  </a:moveTo>
                  <a:lnTo>
                    <a:pt x="0" y="106223"/>
                  </a:lnTo>
                  <a:lnTo>
                    <a:pt x="4741" y="106481"/>
                  </a:lnTo>
                  <a:lnTo>
                    <a:pt x="9714" y="103896"/>
                  </a:lnTo>
                  <a:lnTo>
                    <a:pt x="52012" y="72037"/>
                  </a:lnTo>
                  <a:lnTo>
                    <a:pt x="70839" y="50912"/>
                  </a:lnTo>
                  <a:lnTo>
                    <a:pt x="95187" y="15958"/>
                  </a:lnTo>
                  <a:lnTo>
                    <a:pt x="97960" y="1342"/>
                  </a:lnTo>
                  <a:lnTo>
                    <a:pt x="97056" y="706"/>
                  </a:lnTo>
                  <a:lnTo>
                    <a:pt x="93407" y="0"/>
                  </a:lnTo>
                  <a:lnTo>
                    <a:pt x="88478" y="2331"/>
                  </a:lnTo>
                  <a:lnTo>
                    <a:pt x="77229" y="11913"/>
                  </a:lnTo>
                  <a:lnTo>
                    <a:pt x="50409" y="53578"/>
                  </a:lnTo>
                  <a:lnTo>
                    <a:pt x="40513" y="73134"/>
                  </a:lnTo>
                  <a:lnTo>
                    <a:pt x="36140" y="110496"/>
                  </a:lnTo>
                  <a:lnTo>
                    <a:pt x="36836" y="132552"/>
                  </a:lnTo>
                  <a:lnTo>
                    <a:pt x="40515" y="142272"/>
                  </a:lnTo>
                  <a:lnTo>
                    <a:pt x="52905" y="158063"/>
                  </a:lnTo>
                  <a:lnTo>
                    <a:pt x="60886" y="164194"/>
                  </a:lnTo>
                  <a:lnTo>
                    <a:pt x="70957" y="167645"/>
                  </a:lnTo>
                  <a:lnTo>
                    <a:pt x="80367" y="1690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343"/>
            <p:cNvSpPr/>
            <p:nvPr/>
          </p:nvSpPr>
          <p:spPr>
            <a:xfrm>
              <a:off x="5135215" y="2912729"/>
              <a:ext cx="169020" cy="176944"/>
            </a:xfrm>
            <a:custGeom>
              <a:avLst/>
              <a:gdLst/>
              <a:ahLst/>
              <a:cxnLst/>
              <a:rect l="0" t="0" r="0" b="0"/>
              <a:pathLst>
                <a:path w="169020" h="176944">
                  <a:moveTo>
                    <a:pt x="106512" y="34068"/>
                  </a:moveTo>
                  <a:lnTo>
                    <a:pt x="106512" y="17818"/>
                  </a:lnTo>
                  <a:lnTo>
                    <a:pt x="94083" y="3921"/>
                  </a:lnTo>
                  <a:lnTo>
                    <a:pt x="85774" y="825"/>
                  </a:lnTo>
                  <a:lnTo>
                    <a:pt x="80780" y="0"/>
                  </a:lnTo>
                  <a:lnTo>
                    <a:pt x="69940" y="1729"/>
                  </a:lnTo>
                  <a:lnTo>
                    <a:pt x="46812" y="10923"/>
                  </a:lnTo>
                  <a:lnTo>
                    <a:pt x="37645" y="19151"/>
                  </a:lnTo>
                  <a:lnTo>
                    <a:pt x="10372" y="61899"/>
                  </a:lnTo>
                  <a:lnTo>
                    <a:pt x="2619" y="85309"/>
                  </a:lnTo>
                  <a:lnTo>
                    <a:pt x="0" y="115737"/>
                  </a:lnTo>
                  <a:lnTo>
                    <a:pt x="2288" y="127582"/>
                  </a:lnTo>
                  <a:lnTo>
                    <a:pt x="9154" y="139828"/>
                  </a:lnTo>
                  <a:lnTo>
                    <a:pt x="15616" y="146557"/>
                  </a:lnTo>
                  <a:lnTo>
                    <a:pt x="29419" y="154931"/>
                  </a:lnTo>
                  <a:lnTo>
                    <a:pt x="36860" y="157238"/>
                  </a:lnTo>
                  <a:lnTo>
                    <a:pt x="46121" y="155617"/>
                  </a:lnTo>
                  <a:lnTo>
                    <a:pt x="72975" y="146492"/>
                  </a:lnTo>
                  <a:lnTo>
                    <a:pt x="86976" y="135628"/>
                  </a:lnTo>
                  <a:lnTo>
                    <a:pt x="121578" y="96868"/>
                  </a:lnTo>
                  <a:lnTo>
                    <a:pt x="135725" y="72821"/>
                  </a:lnTo>
                  <a:lnTo>
                    <a:pt x="141659" y="38842"/>
                  </a:lnTo>
                  <a:lnTo>
                    <a:pt x="142180" y="26799"/>
                  </a:lnTo>
                  <a:lnTo>
                    <a:pt x="141205" y="27237"/>
                  </a:lnTo>
                  <a:lnTo>
                    <a:pt x="137476" y="30371"/>
                  </a:lnTo>
                  <a:lnTo>
                    <a:pt x="135156" y="37716"/>
                  </a:lnTo>
                  <a:lnTo>
                    <a:pt x="133373" y="79870"/>
                  </a:lnTo>
                  <a:lnTo>
                    <a:pt x="134315" y="99012"/>
                  </a:lnTo>
                  <a:lnTo>
                    <a:pt x="144326" y="141192"/>
                  </a:lnTo>
                  <a:lnTo>
                    <a:pt x="151781" y="156428"/>
                  </a:lnTo>
                  <a:lnTo>
                    <a:pt x="169019" y="1769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344"/>
            <p:cNvSpPr/>
            <p:nvPr/>
          </p:nvSpPr>
          <p:spPr>
            <a:xfrm>
              <a:off x="5385381" y="2886159"/>
              <a:ext cx="97448" cy="193493"/>
            </a:xfrm>
            <a:custGeom>
              <a:avLst/>
              <a:gdLst/>
              <a:ahLst/>
              <a:cxnLst/>
              <a:rect l="0" t="0" r="0" b="0"/>
              <a:pathLst>
                <a:path w="97448" h="193493">
                  <a:moveTo>
                    <a:pt x="70658" y="51708"/>
                  </a:moveTo>
                  <a:lnTo>
                    <a:pt x="70658" y="59397"/>
                  </a:lnTo>
                  <a:lnTo>
                    <a:pt x="62969" y="52841"/>
                  </a:lnTo>
                  <a:lnTo>
                    <a:pt x="62097" y="47303"/>
                  </a:lnTo>
                  <a:lnTo>
                    <a:pt x="60758" y="21675"/>
                  </a:lnTo>
                  <a:lnTo>
                    <a:pt x="54606" y="10839"/>
                  </a:lnTo>
                  <a:lnTo>
                    <a:pt x="49302" y="4440"/>
                  </a:lnTo>
                  <a:lnTo>
                    <a:pt x="43638" y="935"/>
                  </a:lnTo>
                  <a:lnTo>
                    <a:pt x="40738" y="0"/>
                  </a:lnTo>
                  <a:lnTo>
                    <a:pt x="38805" y="369"/>
                  </a:lnTo>
                  <a:lnTo>
                    <a:pt x="37517" y="1607"/>
                  </a:lnTo>
                  <a:lnTo>
                    <a:pt x="35093" y="5628"/>
                  </a:lnTo>
                  <a:lnTo>
                    <a:pt x="19809" y="24063"/>
                  </a:lnTo>
                  <a:lnTo>
                    <a:pt x="5141" y="61701"/>
                  </a:lnTo>
                  <a:lnTo>
                    <a:pt x="0" y="105426"/>
                  </a:lnTo>
                  <a:lnTo>
                    <a:pt x="2097" y="132117"/>
                  </a:lnTo>
                  <a:lnTo>
                    <a:pt x="17332" y="175944"/>
                  </a:lnTo>
                  <a:lnTo>
                    <a:pt x="20225" y="182157"/>
                  </a:lnTo>
                  <a:lnTo>
                    <a:pt x="24138" y="186299"/>
                  </a:lnTo>
                  <a:lnTo>
                    <a:pt x="33777" y="190901"/>
                  </a:lnTo>
                  <a:lnTo>
                    <a:pt x="50359" y="193492"/>
                  </a:lnTo>
                  <a:lnTo>
                    <a:pt x="97447" y="1856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345"/>
            <p:cNvSpPr/>
            <p:nvPr/>
          </p:nvSpPr>
          <p:spPr>
            <a:xfrm>
              <a:off x="5581055" y="2866430"/>
              <a:ext cx="17860" cy="214313"/>
            </a:xfrm>
            <a:custGeom>
              <a:avLst/>
              <a:gdLst/>
              <a:ahLst/>
              <a:cxnLst/>
              <a:rect l="0" t="0" r="0" b="0"/>
              <a:pathLst>
                <a:path w="17860" h="214313">
                  <a:moveTo>
                    <a:pt x="0" y="0"/>
                  </a:moveTo>
                  <a:lnTo>
                    <a:pt x="0" y="39557"/>
                  </a:lnTo>
                  <a:lnTo>
                    <a:pt x="0" y="74841"/>
                  </a:lnTo>
                  <a:lnTo>
                    <a:pt x="0" y="114994"/>
                  </a:lnTo>
                  <a:lnTo>
                    <a:pt x="7068" y="157944"/>
                  </a:lnTo>
                  <a:lnTo>
                    <a:pt x="9094" y="170408"/>
                  </a:lnTo>
                  <a:lnTo>
                    <a:pt x="15834" y="189140"/>
                  </a:lnTo>
                  <a:lnTo>
                    <a:pt x="17859"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346"/>
            <p:cNvSpPr/>
            <p:nvPr/>
          </p:nvSpPr>
          <p:spPr>
            <a:xfrm>
              <a:off x="5545336" y="2920008"/>
              <a:ext cx="142876" cy="44649"/>
            </a:xfrm>
            <a:custGeom>
              <a:avLst/>
              <a:gdLst/>
              <a:ahLst/>
              <a:cxnLst/>
              <a:rect l="0" t="0" r="0" b="0"/>
              <a:pathLst>
                <a:path w="142876" h="44649">
                  <a:moveTo>
                    <a:pt x="0" y="44648"/>
                  </a:moveTo>
                  <a:lnTo>
                    <a:pt x="4740" y="39908"/>
                  </a:lnTo>
                  <a:lnTo>
                    <a:pt x="9713" y="37580"/>
                  </a:lnTo>
                  <a:lnTo>
                    <a:pt x="12429" y="36960"/>
                  </a:lnTo>
                  <a:lnTo>
                    <a:pt x="24908" y="29827"/>
                  </a:lnTo>
                  <a:lnTo>
                    <a:pt x="65392" y="17253"/>
                  </a:lnTo>
                  <a:lnTo>
                    <a:pt x="90151" y="11396"/>
                  </a:lnTo>
                  <a:lnTo>
                    <a:pt x="105552" y="9033"/>
                  </a:lnTo>
                  <a:lnTo>
                    <a:pt x="126168" y="2078"/>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347"/>
            <p:cNvSpPr/>
            <p:nvPr/>
          </p:nvSpPr>
          <p:spPr>
            <a:xfrm>
              <a:off x="5733237" y="2937867"/>
              <a:ext cx="17483" cy="151806"/>
            </a:xfrm>
            <a:custGeom>
              <a:avLst/>
              <a:gdLst/>
              <a:ahLst/>
              <a:cxnLst/>
              <a:rect l="0" t="0" r="0" b="0"/>
              <a:pathLst>
                <a:path w="17483" h="151806">
                  <a:moveTo>
                    <a:pt x="17482" y="0"/>
                  </a:moveTo>
                  <a:lnTo>
                    <a:pt x="17482" y="4741"/>
                  </a:lnTo>
                  <a:lnTo>
                    <a:pt x="9379" y="34002"/>
                  </a:lnTo>
                  <a:lnTo>
                    <a:pt x="3921" y="72388"/>
                  </a:lnTo>
                  <a:lnTo>
                    <a:pt x="0" y="112670"/>
                  </a:lnTo>
                  <a:lnTo>
                    <a:pt x="8552"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348"/>
            <p:cNvSpPr/>
            <p:nvPr/>
          </p:nvSpPr>
          <p:spPr>
            <a:xfrm>
              <a:off x="5866968" y="2920008"/>
              <a:ext cx="70861" cy="160166"/>
            </a:xfrm>
            <a:custGeom>
              <a:avLst/>
              <a:gdLst/>
              <a:ahLst/>
              <a:cxnLst/>
              <a:rect l="0" t="0" r="0" b="0"/>
              <a:pathLst>
                <a:path w="70861" h="160166">
                  <a:moveTo>
                    <a:pt x="8766" y="17859"/>
                  </a:moveTo>
                  <a:lnTo>
                    <a:pt x="8766" y="25548"/>
                  </a:lnTo>
                  <a:lnTo>
                    <a:pt x="1698" y="46053"/>
                  </a:lnTo>
                  <a:lnTo>
                    <a:pt x="0" y="87558"/>
                  </a:lnTo>
                  <a:lnTo>
                    <a:pt x="851" y="118833"/>
                  </a:lnTo>
                  <a:lnTo>
                    <a:pt x="6972" y="135862"/>
                  </a:lnTo>
                  <a:lnTo>
                    <a:pt x="20828" y="154249"/>
                  </a:lnTo>
                  <a:lnTo>
                    <a:pt x="26695" y="157852"/>
                  </a:lnTo>
                  <a:lnTo>
                    <a:pt x="38545" y="160165"/>
                  </a:lnTo>
                  <a:lnTo>
                    <a:pt x="44491" y="157836"/>
                  </a:lnTo>
                  <a:lnTo>
                    <a:pt x="47466" y="155825"/>
                  </a:lnTo>
                  <a:lnTo>
                    <a:pt x="56393" y="143515"/>
                  </a:lnTo>
                  <a:lnTo>
                    <a:pt x="68133" y="103050"/>
                  </a:lnTo>
                  <a:lnTo>
                    <a:pt x="70860" y="61967"/>
                  </a:lnTo>
                  <a:lnTo>
                    <a:pt x="70201" y="34803"/>
                  </a:lnTo>
                  <a:lnTo>
                    <a:pt x="66497" y="26051"/>
                  </a:lnTo>
                  <a:lnTo>
                    <a:pt x="58834" y="15546"/>
                  </a:lnTo>
                  <a:lnTo>
                    <a:pt x="53178" y="11870"/>
                  </a:lnTo>
                  <a:lnTo>
                    <a:pt x="47356" y="9244"/>
                  </a:lnTo>
                  <a:lnTo>
                    <a:pt x="3555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349"/>
            <p:cNvSpPr/>
            <p:nvPr/>
          </p:nvSpPr>
          <p:spPr>
            <a:xfrm>
              <a:off x="6009680" y="2943032"/>
              <a:ext cx="196454" cy="146181"/>
            </a:xfrm>
            <a:custGeom>
              <a:avLst/>
              <a:gdLst/>
              <a:ahLst/>
              <a:cxnLst/>
              <a:rect l="0" t="0" r="0" b="0"/>
              <a:pathLst>
                <a:path w="196454" h="146181">
                  <a:moveTo>
                    <a:pt x="0" y="3765"/>
                  </a:moveTo>
                  <a:lnTo>
                    <a:pt x="16250" y="3765"/>
                  </a:lnTo>
                  <a:lnTo>
                    <a:pt x="26863" y="8505"/>
                  </a:lnTo>
                  <a:lnTo>
                    <a:pt x="34429" y="16124"/>
                  </a:lnTo>
                  <a:lnTo>
                    <a:pt x="40106" y="26125"/>
                  </a:lnTo>
                  <a:lnTo>
                    <a:pt x="51450" y="66362"/>
                  </a:lnTo>
                  <a:lnTo>
                    <a:pt x="56037" y="101999"/>
                  </a:lnTo>
                  <a:lnTo>
                    <a:pt x="60590" y="119853"/>
                  </a:lnTo>
                  <a:lnTo>
                    <a:pt x="62395" y="141406"/>
                  </a:lnTo>
                  <a:lnTo>
                    <a:pt x="63425" y="143150"/>
                  </a:lnTo>
                  <a:lnTo>
                    <a:pt x="65104" y="144314"/>
                  </a:lnTo>
                  <a:lnTo>
                    <a:pt x="70186" y="146180"/>
                  </a:lnTo>
                  <a:lnTo>
                    <a:pt x="70604" y="145342"/>
                  </a:lnTo>
                  <a:lnTo>
                    <a:pt x="77552" y="106493"/>
                  </a:lnTo>
                  <a:lnTo>
                    <a:pt x="84737" y="65690"/>
                  </a:lnTo>
                  <a:lnTo>
                    <a:pt x="98410" y="26839"/>
                  </a:lnTo>
                  <a:lnTo>
                    <a:pt x="119073" y="1094"/>
                  </a:lnTo>
                  <a:lnTo>
                    <a:pt x="122046" y="0"/>
                  </a:lnTo>
                  <a:lnTo>
                    <a:pt x="125020" y="262"/>
                  </a:lnTo>
                  <a:lnTo>
                    <a:pt x="133946" y="2727"/>
                  </a:lnTo>
                  <a:lnTo>
                    <a:pt x="136923" y="3073"/>
                  </a:lnTo>
                  <a:lnTo>
                    <a:pt x="138906" y="5288"/>
                  </a:lnTo>
                  <a:lnTo>
                    <a:pt x="155149" y="45729"/>
                  </a:lnTo>
                  <a:lnTo>
                    <a:pt x="167536" y="87126"/>
                  </a:lnTo>
                  <a:lnTo>
                    <a:pt x="187573" y="126136"/>
                  </a:lnTo>
                  <a:lnTo>
                    <a:pt x="196453" y="1377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0" name="SMARTInkShape-Group103"/>
          <p:cNvGrpSpPr/>
          <p:nvPr/>
        </p:nvGrpSpPr>
        <p:grpSpPr>
          <a:xfrm>
            <a:off x="6583021" y="2875892"/>
            <a:ext cx="1037342" cy="256914"/>
            <a:chOff x="6583021" y="2875892"/>
            <a:chExt cx="1037342" cy="256914"/>
          </a:xfrm>
        </p:grpSpPr>
        <p:sp>
          <p:nvSpPr>
            <p:cNvPr id="64" name="SMARTInkShape-350"/>
            <p:cNvSpPr/>
            <p:nvPr/>
          </p:nvSpPr>
          <p:spPr>
            <a:xfrm>
              <a:off x="6583021" y="2884289"/>
              <a:ext cx="105069" cy="209247"/>
            </a:xfrm>
            <a:custGeom>
              <a:avLst/>
              <a:gdLst/>
              <a:ahLst/>
              <a:cxnLst/>
              <a:rect l="0" t="0" r="0" b="0"/>
              <a:pathLst>
                <a:path w="105069" h="209247">
                  <a:moveTo>
                    <a:pt x="16018" y="26789"/>
                  </a:moveTo>
                  <a:lnTo>
                    <a:pt x="16018" y="31530"/>
                  </a:lnTo>
                  <a:lnTo>
                    <a:pt x="15026" y="32926"/>
                  </a:lnTo>
                  <a:lnTo>
                    <a:pt x="13372" y="33857"/>
                  </a:lnTo>
                  <a:lnTo>
                    <a:pt x="11277" y="34478"/>
                  </a:lnTo>
                  <a:lnTo>
                    <a:pt x="9881" y="35884"/>
                  </a:lnTo>
                  <a:lnTo>
                    <a:pt x="8329" y="40091"/>
                  </a:lnTo>
                  <a:lnTo>
                    <a:pt x="4606" y="63476"/>
                  </a:lnTo>
                  <a:lnTo>
                    <a:pt x="1024" y="75837"/>
                  </a:lnTo>
                  <a:lnTo>
                    <a:pt x="0" y="99530"/>
                  </a:lnTo>
                  <a:lnTo>
                    <a:pt x="10699" y="138306"/>
                  </a:lnTo>
                  <a:lnTo>
                    <a:pt x="30938" y="180485"/>
                  </a:lnTo>
                  <a:lnTo>
                    <a:pt x="54715" y="208201"/>
                  </a:lnTo>
                  <a:lnTo>
                    <a:pt x="57691" y="209246"/>
                  </a:lnTo>
                  <a:lnTo>
                    <a:pt x="60667" y="208950"/>
                  </a:lnTo>
                  <a:lnTo>
                    <a:pt x="67612" y="206968"/>
                  </a:lnTo>
                  <a:lnTo>
                    <a:pt x="77314" y="206087"/>
                  </a:lnTo>
                  <a:lnTo>
                    <a:pt x="81686" y="203868"/>
                  </a:lnTo>
                  <a:lnTo>
                    <a:pt x="89191" y="196111"/>
                  </a:lnTo>
                  <a:lnTo>
                    <a:pt x="98994" y="180587"/>
                  </a:lnTo>
                  <a:lnTo>
                    <a:pt x="103442" y="163420"/>
                  </a:lnTo>
                  <a:lnTo>
                    <a:pt x="105068" y="124193"/>
                  </a:lnTo>
                  <a:lnTo>
                    <a:pt x="102596" y="97983"/>
                  </a:lnTo>
                  <a:lnTo>
                    <a:pt x="90074" y="54538"/>
                  </a:lnTo>
                  <a:lnTo>
                    <a:pt x="75502" y="21354"/>
                  </a:lnTo>
                  <a:lnTo>
                    <a:pt x="71549" y="17213"/>
                  </a:lnTo>
                  <a:lnTo>
                    <a:pt x="4280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351"/>
            <p:cNvSpPr/>
            <p:nvPr/>
          </p:nvSpPr>
          <p:spPr>
            <a:xfrm>
              <a:off x="6779555" y="2875892"/>
              <a:ext cx="78446" cy="195922"/>
            </a:xfrm>
            <a:custGeom>
              <a:avLst/>
              <a:gdLst/>
              <a:ahLst/>
              <a:cxnLst/>
              <a:rect l="0" t="0" r="0" b="0"/>
              <a:pathLst>
                <a:path w="78446" h="195922">
                  <a:moveTo>
                    <a:pt x="78445" y="88764"/>
                  </a:moveTo>
                  <a:lnTo>
                    <a:pt x="78445" y="67438"/>
                  </a:lnTo>
                  <a:lnTo>
                    <a:pt x="75799" y="61757"/>
                  </a:lnTo>
                  <a:lnTo>
                    <a:pt x="72308" y="55925"/>
                  </a:lnTo>
                  <a:lnTo>
                    <a:pt x="62631" y="32017"/>
                  </a:lnTo>
                  <a:lnTo>
                    <a:pt x="55349" y="21128"/>
                  </a:lnTo>
                  <a:lnTo>
                    <a:pt x="49739" y="8560"/>
                  </a:lnTo>
                  <a:lnTo>
                    <a:pt x="47402" y="5529"/>
                  </a:lnTo>
                  <a:lnTo>
                    <a:pt x="42158" y="2161"/>
                  </a:lnTo>
                  <a:lnTo>
                    <a:pt x="30708" y="0"/>
                  </a:lnTo>
                  <a:lnTo>
                    <a:pt x="27768" y="1806"/>
                  </a:lnTo>
                  <a:lnTo>
                    <a:pt x="12951" y="19631"/>
                  </a:lnTo>
                  <a:lnTo>
                    <a:pt x="9648" y="31250"/>
                  </a:lnTo>
                  <a:lnTo>
                    <a:pt x="1219" y="71562"/>
                  </a:lnTo>
                  <a:lnTo>
                    <a:pt x="0" y="97889"/>
                  </a:lnTo>
                  <a:lnTo>
                    <a:pt x="5889" y="137628"/>
                  </a:lnTo>
                  <a:lnTo>
                    <a:pt x="19339" y="174932"/>
                  </a:lnTo>
                  <a:lnTo>
                    <a:pt x="27702" y="184277"/>
                  </a:lnTo>
                  <a:lnTo>
                    <a:pt x="37041" y="190746"/>
                  </a:lnTo>
                  <a:lnTo>
                    <a:pt x="47876" y="194387"/>
                  </a:lnTo>
                  <a:lnTo>
                    <a:pt x="69515" y="1959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352"/>
            <p:cNvSpPr/>
            <p:nvPr/>
          </p:nvSpPr>
          <p:spPr>
            <a:xfrm>
              <a:off x="6920663" y="2888342"/>
              <a:ext cx="115932" cy="187256"/>
            </a:xfrm>
            <a:custGeom>
              <a:avLst/>
              <a:gdLst/>
              <a:ahLst/>
              <a:cxnLst/>
              <a:rect l="0" t="0" r="0" b="0"/>
              <a:pathLst>
                <a:path w="115932" h="187256">
                  <a:moveTo>
                    <a:pt x="80212" y="31666"/>
                  </a:moveTo>
                  <a:lnTo>
                    <a:pt x="72523" y="31666"/>
                  </a:lnTo>
                  <a:lnTo>
                    <a:pt x="72109" y="30674"/>
                  </a:lnTo>
                  <a:lnTo>
                    <a:pt x="71315" y="23104"/>
                  </a:lnTo>
                  <a:lnTo>
                    <a:pt x="66551" y="18105"/>
                  </a:lnTo>
                  <a:lnTo>
                    <a:pt x="61573" y="15717"/>
                  </a:lnTo>
                  <a:lnTo>
                    <a:pt x="58857" y="15080"/>
                  </a:lnTo>
                  <a:lnTo>
                    <a:pt x="57045" y="13663"/>
                  </a:lnTo>
                  <a:lnTo>
                    <a:pt x="55033" y="9443"/>
                  </a:lnTo>
                  <a:lnTo>
                    <a:pt x="53504" y="7921"/>
                  </a:lnTo>
                  <a:lnTo>
                    <a:pt x="41135" y="537"/>
                  </a:lnTo>
                  <a:lnTo>
                    <a:pt x="38286" y="0"/>
                  </a:lnTo>
                  <a:lnTo>
                    <a:pt x="35394" y="633"/>
                  </a:lnTo>
                  <a:lnTo>
                    <a:pt x="29534" y="2990"/>
                  </a:lnTo>
                  <a:lnTo>
                    <a:pt x="23623" y="4038"/>
                  </a:lnTo>
                  <a:lnTo>
                    <a:pt x="17689" y="9796"/>
                  </a:lnTo>
                  <a:lnTo>
                    <a:pt x="5795" y="29661"/>
                  </a:lnTo>
                  <a:lnTo>
                    <a:pt x="1020" y="59823"/>
                  </a:lnTo>
                  <a:lnTo>
                    <a:pt x="0" y="103283"/>
                  </a:lnTo>
                  <a:lnTo>
                    <a:pt x="9578" y="140708"/>
                  </a:lnTo>
                  <a:lnTo>
                    <a:pt x="16077" y="155535"/>
                  </a:lnTo>
                  <a:lnTo>
                    <a:pt x="37346" y="176583"/>
                  </a:lnTo>
                  <a:lnTo>
                    <a:pt x="51857" y="186170"/>
                  </a:lnTo>
                  <a:lnTo>
                    <a:pt x="56347" y="187255"/>
                  </a:lnTo>
                  <a:lnTo>
                    <a:pt x="60333" y="186985"/>
                  </a:lnTo>
                  <a:lnTo>
                    <a:pt x="73330" y="184512"/>
                  </a:lnTo>
                  <a:lnTo>
                    <a:pt x="78600" y="184165"/>
                  </a:lnTo>
                  <a:lnTo>
                    <a:pt x="89748" y="178488"/>
                  </a:lnTo>
                  <a:lnTo>
                    <a:pt x="104535" y="169426"/>
                  </a:lnTo>
                  <a:lnTo>
                    <a:pt x="115931" y="16561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353"/>
            <p:cNvSpPr/>
            <p:nvPr/>
          </p:nvSpPr>
          <p:spPr>
            <a:xfrm>
              <a:off x="7081242" y="2911078"/>
              <a:ext cx="107143" cy="142598"/>
            </a:xfrm>
            <a:custGeom>
              <a:avLst/>
              <a:gdLst/>
              <a:ahLst/>
              <a:cxnLst/>
              <a:rect l="0" t="0" r="0" b="0"/>
              <a:pathLst>
                <a:path w="107143" h="142598">
                  <a:moveTo>
                    <a:pt x="0" y="0"/>
                  </a:moveTo>
                  <a:lnTo>
                    <a:pt x="0" y="42241"/>
                  </a:lnTo>
                  <a:lnTo>
                    <a:pt x="7689" y="85129"/>
                  </a:lnTo>
                  <a:lnTo>
                    <a:pt x="13303" y="103827"/>
                  </a:lnTo>
                  <a:lnTo>
                    <a:pt x="21250" y="117194"/>
                  </a:lnTo>
                  <a:lnTo>
                    <a:pt x="34629" y="132179"/>
                  </a:lnTo>
                  <a:lnTo>
                    <a:pt x="45487" y="138121"/>
                  </a:lnTo>
                  <a:lnTo>
                    <a:pt x="68388" y="142249"/>
                  </a:lnTo>
                  <a:lnTo>
                    <a:pt x="78681" y="142597"/>
                  </a:lnTo>
                  <a:lnTo>
                    <a:pt x="87224" y="140106"/>
                  </a:lnTo>
                  <a:lnTo>
                    <a:pt x="100794" y="130422"/>
                  </a:lnTo>
                  <a:lnTo>
                    <a:pt x="104329" y="122127"/>
                  </a:lnTo>
                  <a:lnTo>
                    <a:pt x="106908" y="81975"/>
                  </a:lnTo>
                  <a:lnTo>
                    <a:pt x="107142" y="38790"/>
                  </a:lnTo>
                  <a:lnTo>
                    <a:pt x="99467" y="7726"/>
                  </a:lnTo>
                  <a:lnTo>
                    <a:pt x="98061" y="5150"/>
                  </a:lnTo>
                  <a:lnTo>
                    <a:pt x="96132" y="3434"/>
                  </a:lnTo>
                  <a:lnTo>
                    <a:pt x="8929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354"/>
            <p:cNvSpPr/>
            <p:nvPr/>
          </p:nvSpPr>
          <p:spPr>
            <a:xfrm>
              <a:off x="7286625" y="2920008"/>
              <a:ext cx="80368" cy="156565"/>
            </a:xfrm>
            <a:custGeom>
              <a:avLst/>
              <a:gdLst/>
              <a:ahLst/>
              <a:cxnLst/>
              <a:rect l="0" t="0" r="0" b="0"/>
              <a:pathLst>
                <a:path w="80368" h="156565">
                  <a:moveTo>
                    <a:pt x="0" y="17859"/>
                  </a:moveTo>
                  <a:lnTo>
                    <a:pt x="4741" y="22600"/>
                  </a:lnTo>
                  <a:lnTo>
                    <a:pt x="7068" y="30219"/>
                  </a:lnTo>
                  <a:lnTo>
                    <a:pt x="11412" y="55741"/>
                  </a:lnTo>
                  <a:lnTo>
                    <a:pt x="23147" y="84621"/>
                  </a:lnTo>
                  <a:lnTo>
                    <a:pt x="31050" y="120835"/>
                  </a:lnTo>
                  <a:lnTo>
                    <a:pt x="44159" y="149854"/>
                  </a:lnTo>
                  <a:lnTo>
                    <a:pt x="44552" y="156564"/>
                  </a:lnTo>
                  <a:lnTo>
                    <a:pt x="44648" y="115653"/>
                  </a:lnTo>
                  <a:lnTo>
                    <a:pt x="47294" y="77683"/>
                  </a:lnTo>
                  <a:lnTo>
                    <a:pt x="54735" y="42494"/>
                  </a:lnTo>
                  <a:lnTo>
                    <a:pt x="67550" y="18022"/>
                  </a:lnTo>
                  <a:lnTo>
                    <a:pt x="70702" y="8009"/>
                  </a:lnTo>
                  <a:lnTo>
                    <a:pt x="72932" y="5340"/>
                  </a:lnTo>
                  <a:lnTo>
                    <a:pt x="803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355"/>
            <p:cNvSpPr/>
            <p:nvPr/>
          </p:nvSpPr>
          <p:spPr>
            <a:xfrm>
              <a:off x="7421256" y="2902170"/>
              <a:ext cx="199107" cy="230636"/>
            </a:xfrm>
            <a:custGeom>
              <a:avLst/>
              <a:gdLst/>
              <a:ahLst/>
              <a:cxnLst/>
              <a:rect l="0" t="0" r="0" b="0"/>
              <a:pathLst>
                <a:path w="199107" h="230636">
                  <a:moveTo>
                    <a:pt x="124330" y="8908"/>
                  </a:moveTo>
                  <a:lnTo>
                    <a:pt x="119589" y="4168"/>
                  </a:lnTo>
                  <a:lnTo>
                    <a:pt x="114617" y="1840"/>
                  </a:lnTo>
                  <a:lnTo>
                    <a:pt x="74528" y="0"/>
                  </a:lnTo>
                  <a:lnTo>
                    <a:pt x="32780" y="973"/>
                  </a:lnTo>
                  <a:lnTo>
                    <a:pt x="15404" y="7108"/>
                  </a:lnTo>
                  <a:lnTo>
                    <a:pt x="7126" y="12408"/>
                  </a:lnTo>
                  <a:lnTo>
                    <a:pt x="2786" y="18070"/>
                  </a:lnTo>
                  <a:lnTo>
                    <a:pt x="857" y="24887"/>
                  </a:lnTo>
                  <a:lnTo>
                    <a:pt x="0" y="34530"/>
                  </a:lnTo>
                  <a:lnTo>
                    <a:pt x="4258" y="51116"/>
                  </a:lnTo>
                  <a:lnTo>
                    <a:pt x="11764" y="60079"/>
                  </a:lnTo>
                  <a:lnTo>
                    <a:pt x="53985" y="87202"/>
                  </a:lnTo>
                  <a:lnTo>
                    <a:pt x="93567" y="105512"/>
                  </a:lnTo>
                  <a:lnTo>
                    <a:pt x="131482" y="128238"/>
                  </a:lnTo>
                  <a:lnTo>
                    <a:pt x="170116" y="157772"/>
                  </a:lnTo>
                  <a:lnTo>
                    <a:pt x="190664" y="175419"/>
                  </a:lnTo>
                  <a:lnTo>
                    <a:pt x="197798" y="185770"/>
                  </a:lnTo>
                  <a:lnTo>
                    <a:pt x="199106" y="190316"/>
                  </a:lnTo>
                  <a:lnTo>
                    <a:pt x="198985" y="194339"/>
                  </a:lnTo>
                  <a:lnTo>
                    <a:pt x="191662" y="212665"/>
                  </a:lnTo>
                  <a:lnTo>
                    <a:pt x="188070" y="216183"/>
                  </a:lnTo>
                  <a:lnTo>
                    <a:pt x="162404" y="227034"/>
                  </a:lnTo>
                  <a:lnTo>
                    <a:pt x="140241" y="230635"/>
                  </a:lnTo>
                  <a:lnTo>
                    <a:pt x="119564" y="226961"/>
                  </a:lnTo>
                  <a:lnTo>
                    <a:pt x="77767" y="209201"/>
                  </a:lnTo>
                  <a:lnTo>
                    <a:pt x="65996" y="205507"/>
                  </a:lnTo>
                  <a:lnTo>
                    <a:pt x="52892" y="1964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8" name="SMARTInkShape-Group104"/>
          <p:cNvGrpSpPr/>
          <p:nvPr/>
        </p:nvGrpSpPr>
        <p:grpSpPr>
          <a:xfrm>
            <a:off x="571500" y="3241477"/>
            <a:ext cx="973337" cy="312000"/>
            <a:chOff x="571500" y="3241477"/>
            <a:chExt cx="973337" cy="312000"/>
          </a:xfrm>
        </p:grpSpPr>
        <p:sp>
          <p:nvSpPr>
            <p:cNvPr id="71" name="SMARTInkShape-356"/>
            <p:cNvSpPr/>
            <p:nvPr/>
          </p:nvSpPr>
          <p:spPr>
            <a:xfrm>
              <a:off x="571500" y="3357563"/>
              <a:ext cx="205281" cy="195914"/>
            </a:xfrm>
            <a:custGeom>
              <a:avLst/>
              <a:gdLst/>
              <a:ahLst/>
              <a:cxnLst/>
              <a:rect l="0" t="0" r="0" b="0"/>
              <a:pathLst>
                <a:path w="205281" h="195914">
                  <a:moveTo>
                    <a:pt x="0" y="8929"/>
                  </a:moveTo>
                  <a:lnTo>
                    <a:pt x="0" y="48262"/>
                  </a:lnTo>
                  <a:lnTo>
                    <a:pt x="0" y="89772"/>
                  </a:lnTo>
                  <a:lnTo>
                    <a:pt x="0" y="129267"/>
                  </a:lnTo>
                  <a:lnTo>
                    <a:pt x="7688" y="166537"/>
                  </a:lnTo>
                  <a:lnTo>
                    <a:pt x="10087" y="171548"/>
                  </a:lnTo>
                  <a:lnTo>
                    <a:pt x="18043" y="179761"/>
                  </a:lnTo>
                  <a:lnTo>
                    <a:pt x="25548" y="184074"/>
                  </a:lnTo>
                  <a:lnTo>
                    <a:pt x="38450" y="186842"/>
                  </a:lnTo>
                  <a:lnTo>
                    <a:pt x="47552" y="187321"/>
                  </a:lnTo>
                  <a:lnTo>
                    <a:pt x="53546" y="184787"/>
                  </a:lnTo>
                  <a:lnTo>
                    <a:pt x="65478" y="175076"/>
                  </a:lnTo>
                  <a:lnTo>
                    <a:pt x="83343" y="145281"/>
                  </a:lnTo>
                  <a:lnTo>
                    <a:pt x="96132" y="102160"/>
                  </a:lnTo>
                  <a:lnTo>
                    <a:pt x="98288" y="94021"/>
                  </a:lnTo>
                  <a:lnTo>
                    <a:pt x="105111" y="80712"/>
                  </a:lnTo>
                  <a:lnTo>
                    <a:pt x="107036" y="71980"/>
                  </a:lnTo>
                  <a:lnTo>
                    <a:pt x="108141" y="96787"/>
                  </a:lnTo>
                  <a:lnTo>
                    <a:pt x="114844" y="134931"/>
                  </a:lnTo>
                  <a:lnTo>
                    <a:pt x="120458" y="156286"/>
                  </a:lnTo>
                  <a:lnTo>
                    <a:pt x="131244" y="174150"/>
                  </a:lnTo>
                  <a:lnTo>
                    <a:pt x="145888" y="190306"/>
                  </a:lnTo>
                  <a:lnTo>
                    <a:pt x="151821" y="193721"/>
                  </a:lnTo>
                  <a:lnTo>
                    <a:pt x="163714" y="195913"/>
                  </a:lnTo>
                  <a:lnTo>
                    <a:pt x="166690" y="194109"/>
                  </a:lnTo>
                  <a:lnTo>
                    <a:pt x="187524" y="167316"/>
                  </a:lnTo>
                  <a:lnTo>
                    <a:pt x="199430" y="140647"/>
                  </a:lnTo>
                  <a:lnTo>
                    <a:pt x="204599" y="97933"/>
                  </a:lnTo>
                  <a:lnTo>
                    <a:pt x="205280" y="54531"/>
                  </a:lnTo>
                  <a:lnTo>
                    <a:pt x="204360" y="33906"/>
                  </a:lnTo>
                  <a:lnTo>
                    <a:pt x="200629" y="21353"/>
                  </a:lnTo>
                  <a:lnTo>
                    <a:pt x="198245" y="17212"/>
                  </a:lnTo>
                  <a:lnTo>
                    <a:pt x="184391" y="5279"/>
                  </a:lnTo>
                  <a:lnTo>
                    <a:pt x="178524" y="2346"/>
                  </a:lnTo>
                  <a:lnTo>
                    <a:pt x="16073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357"/>
            <p:cNvSpPr/>
            <p:nvPr/>
          </p:nvSpPr>
          <p:spPr>
            <a:xfrm>
              <a:off x="839391" y="3241477"/>
              <a:ext cx="169665" cy="299364"/>
            </a:xfrm>
            <a:custGeom>
              <a:avLst/>
              <a:gdLst/>
              <a:ahLst/>
              <a:cxnLst/>
              <a:rect l="0" t="0" r="0" b="0"/>
              <a:pathLst>
                <a:path w="169665" h="299364">
                  <a:moveTo>
                    <a:pt x="0" y="0"/>
                  </a:moveTo>
                  <a:lnTo>
                    <a:pt x="0" y="39901"/>
                  </a:lnTo>
                  <a:lnTo>
                    <a:pt x="4740" y="78100"/>
                  </a:lnTo>
                  <a:lnTo>
                    <a:pt x="8102" y="116630"/>
                  </a:lnTo>
                  <a:lnTo>
                    <a:pt x="11412" y="158784"/>
                  </a:lnTo>
                  <a:lnTo>
                    <a:pt x="21326" y="196067"/>
                  </a:lnTo>
                  <a:lnTo>
                    <a:pt x="28715" y="235759"/>
                  </a:lnTo>
                  <a:lnTo>
                    <a:pt x="32606" y="245672"/>
                  </a:lnTo>
                  <a:lnTo>
                    <a:pt x="35788" y="260425"/>
                  </a:lnTo>
                  <a:lnTo>
                    <a:pt x="37749" y="262913"/>
                  </a:lnTo>
                  <a:lnTo>
                    <a:pt x="43285" y="266907"/>
                  </a:lnTo>
                  <a:lnTo>
                    <a:pt x="43740" y="266243"/>
                  </a:lnTo>
                  <a:lnTo>
                    <a:pt x="44244" y="262859"/>
                  </a:lnTo>
                  <a:lnTo>
                    <a:pt x="50705" y="251609"/>
                  </a:lnTo>
                  <a:lnTo>
                    <a:pt x="60455" y="212752"/>
                  </a:lnTo>
                  <a:lnTo>
                    <a:pt x="74535" y="174199"/>
                  </a:lnTo>
                  <a:lnTo>
                    <a:pt x="83379" y="155243"/>
                  </a:lnTo>
                  <a:lnTo>
                    <a:pt x="91958" y="145726"/>
                  </a:lnTo>
                  <a:lnTo>
                    <a:pt x="101394" y="139181"/>
                  </a:lnTo>
                  <a:lnTo>
                    <a:pt x="113955" y="134634"/>
                  </a:lnTo>
                  <a:lnTo>
                    <a:pt x="120195" y="134149"/>
                  </a:lnTo>
                  <a:lnTo>
                    <a:pt x="122794" y="136065"/>
                  </a:lnTo>
                  <a:lnTo>
                    <a:pt x="128327" y="143486"/>
                  </a:lnTo>
                  <a:lnTo>
                    <a:pt x="138192" y="180672"/>
                  </a:lnTo>
                  <a:lnTo>
                    <a:pt x="144904" y="223515"/>
                  </a:lnTo>
                  <a:lnTo>
                    <a:pt x="153844" y="267131"/>
                  </a:lnTo>
                  <a:lnTo>
                    <a:pt x="160819" y="289435"/>
                  </a:lnTo>
                  <a:lnTo>
                    <a:pt x="162775" y="291183"/>
                  </a:lnTo>
                  <a:lnTo>
                    <a:pt x="165071" y="292348"/>
                  </a:lnTo>
                  <a:lnTo>
                    <a:pt x="166602" y="294117"/>
                  </a:lnTo>
                  <a:lnTo>
                    <a:pt x="168757" y="299363"/>
                  </a:lnTo>
                  <a:lnTo>
                    <a:pt x="169059" y="298795"/>
                  </a:lnTo>
                  <a:lnTo>
                    <a:pt x="169664" y="2946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358"/>
            <p:cNvSpPr/>
            <p:nvPr/>
          </p:nvSpPr>
          <p:spPr>
            <a:xfrm>
              <a:off x="1071672" y="3375422"/>
              <a:ext cx="17751" cy="160735"/>
            </a:xfrm>
            <a:custGeom>
              <a:avLst/>
              <a:gdLst/>
              <a:ahLst/>
              <a:cxnLst/>
              <a:rect l="0" t="0" r="0" b="0"/>
              <a:pathLst>
                <a:path w="17751" h="160735">
                  <a:moveTo>
                    <a:pt x="8820" y="0"/>
                  </a:moveTo>
                  <a:lnTo>
                    <a:pt x="4080" y="4740"/>
                  </a:lnTo>
                  <a:lnTo>
                    <a:pt x="1752" y="12359"/>
                  </a:lnTo>
                  <a:lnTo>
                    <a:pt x="0" y="47854"/>
                  </a:lnTo>
                  <a:lnTo>
                    <a:pt x="7588" y="90819"/>
                  </a:lnTo>
                  <a:lnTo>
                    <a:pt x="9569" y="123332"/>
                  </a:lnTo>
                  <a:lnTo>
                    <a:pt x="17750"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359"/>
            <p:cNvSpPr/>
            <p:nvPr/>
          </p:nvSpPr>
          <p:spPr>
            <a:xfrm>
              <a:off x="1053703" y="3268266"/>
              <a:ext cx="8931" cy="8930"/>
            </a:xfrm>
            <a:custGeom>
              <a:avLst/>
              <a:gdLst/>
              <a:ahLst/>
              <a:cxnLst/>
              <a:rect l="0" t="0" r="0" b="0"/>
              <a:pathLst>
                <a:path w="8931" h="8930">
                  <a:moveTo>
                    <a:pt x="0" y="0"/>
                  </a:moveTo>
                  <a:lnTo>
                    <a:pt x="8930"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360"/>
            <p:cNvSpPr/>
            <p:nvPr/>
          </p:nvSpPr>
          <p:spPr>
            <a:xfrm>
              <a:off x="1285875" y="3366492"/>
              <a:ext cx="8931" cy="8931"/>
            </a:xfrm>
            <a:custGeom>
              <a:avLst/>
              <a:gdLst/>
              <a:ahLst/>
              <a:cxnLst/>
              <a:rect l="0" t="0" r="0" b="0"/>
              <a:pathLst>
                <a:path w="8931" h="8931">
                  <a:moveTo>
                    <a:pt x="8930" y="8930"/>
                  </a:moveTo>
                  <a:lnTo>
                    <a:pt x="368" y="8930"/>
                  </a:ln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361"/>
            <p:cNvSpPr/>
            <p:nvPr/>
          </p:nvSpPr>
          <p:spPr>
            <a:xfrm>
              <a:off x="1197107" y="3303984"/>
              <a:ext cx="115558" cy="203820"/>
            </a:xfrm>
            <a:custGeom>
              <a:avLst/>
              <a:gdLst/>
              <a:ahLst/>
              <a:cxnLst/>
              <a:rect l="0" t="0" r="0" b="0"/>
              <a:pathLst>
                <a:path w="115558" h="203820">
                  <a:moveTo>
                    <a:pt x="61979" y="0"/>
                  </a:moveTo>
                  <a:lnTo>
                    <a:pt x="57239" y="0"/>
                  </a:lnTo>
                  <a:lnTo>
                    <a:pt x="52265" y="2646"/>
                  </a:lnTo>
                  <a:lnTo>
                    <a:pt x="27550" y="21126"/>
                  </a:lnTo>
                  <a:lnTo>
                    <a:pt x="11547" y="49048"/>
                  </a:lnTo>
                  <a:lnTo>
                    <a:pt x="3490" y="72741"/>
                  </a:lnTo>
                  <a:lnTo>
                    <a:pt x="0" y="116258"/>
                  </a:lnTo>
                  <a:lnTo>
                    <a:pt x="6705" y="150847"/>
                  </a:lnTo>
                  <a:lnTo>
                    <a:pt x="20476" y="184029"/>
                  </a:lnTo>
                  <a:lnTo>
                    <a:pt x="24388" y="188171"/>
                  </a:lnTo>
                  <a:lnTo>
                    <a:pt x="50610" y="200103"/>
                  </a:lnTo>
                  <a:lnTo>
                    <a:pt x="68091" y="203819"/>
                  </a:lnTo>
                  <a:lnTo>
                    <a:pt x="79909" y="202042"/>
                  </a:lnTo>
                  <a:lnTo>
                    <a:pt x="85839" y="200179"/>
                  </a:lnTo>
                  <a:lnTo>
                    <a:pt x="95073" y="192818"/>
                  </a:lnTo>
                  <a:lnTo>
                    <a:pt x="115557"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362"/>
            <p:cNvSpPr/>
            <p:nvPr/>
          </p:nvSpPr>
          <p:spPr>
            <a:xfrm>
              <a:off x="1366242" y="3268266"/>
              <a:ext cx="178595" cy="258962"/>
            </a:xfrm>
            <a:custGeom>
              <a:avLst/>
              <a:gdLst/>
              <a:ahLst/>
              <a:cxnLst/>
              <a:rect l="0" t="0" r="0" b="0"/>
              <a:pathLst>
                <a:path w="178595" h="258962">
                  <a:moveTo>
                    <a:pt x="0" y="0"/>
                  </a:moveTo>
                  <a:lnTo>
                    <a:pt x="0" y="40139"/>
                  </a:lnTo>
                  <a:lnTo>
                    <a:pt x="2646" y="72310"/>
                  </a:lnTo>
                  <a:lnTo>
                    <a:pt x="7688" y="112069"/>
                  </a:lnTo>
                  <a:lnTo>
                    <a:pt x="9677" y="151011"/>
                  </a:lnTo>
                  <a:lnTo>
                    <a:pt x="15949" y="187366"/>
                  </a:lnTo>
                  <a:lnTo>
                    <a:pt x="19939" y="211620"/>
                  </a:lnTo>
                  <a:lnTo>
                    <a:pt x="27405" y="228728"/>
                  </a:lnTo>
                  <a:lnTo>
                    <a:pt x="32024" y="236594"/>
                  </a:lnTo>
                  <a:lnTo>
                    <a:pt x="35575" y="249449"/>
                  </a:lnTo>
                  <a:lnTo>
                    <a:pt x="35676" y="245118"/>
                  </a:lnTo>
                  <a:lnTo>
                    <a:pt x="50948" y="203745"/>
                  </a:lnTo>
                  <a:lnTo>
                    <a:pt x="65530" y="160519"/>
                  </a:lnTo>
                  <a:lnTo>
                    <a:pt x="78392" y="132102"/>
                  </a:lnTo>
                  <a:lnTo>
                    <a:pt x="99963" y="106092"/>
                  </a:lnTo>
                  <a:lnTo>
                    <a:pt x="106605" y="101722"/>
                  </a:lnTo>
                  <a:lnTo>
                    <a:pt x="109766" y="100557"/>
                  </a:lnTo>
                  <a:lnTo>
                    <a:pt x="112865" y="100772"/>
                  </a:lnTo>
                  <a:lnTo>
                    <a:pt x="118954" y="103657"/>
                  </a:lnTo>
                  <a:lnTo>
                    <a:pt x="127960" y="110860"/>
                  </a:lnTo>
                  <a:lnTo>
                    <a:pt x="131285" y="116409"/>
                  </a:lnTo>
                  <a:lnTo>
                    <a:pt x="141478" y="154110"/>
                  </a:lnTo>
                  <a:lnTo>
                    <a:pt x="155181" y="197896"/>
                  </a:lnTo>
                  <a:lnTo>
                    <a:pt x="162649" y="228932"/>
                  </a:lnTo>
                  <a:lnTo>
                    <a:pt x="166546" y="236685"/>
                  </a:lnTo>
                  <a:lnTo>
                    <a:pt x="169733" y="246628"/>
                  </a:lnTo>
                  <a:lnTo>
                    <a:pt x="178594"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7" name="SMARTInkShape-Group105"/>
          <p:cNvGrpSpPr/>
          <p:nvPr/>
        </p:nvGrpSpPr>
        <p:grpSpPr>
          <a:xfrm>
            <a:off x="1919883" y="3251219"/>
            <a:ext cx="1310346" cy="450332"/>
            <a:chOff x="1919883" y="3251219"/>
            <a:chExt cx="1310346" cy="450332"/>
          </a:xfrm>
        </p:grpSpPr>
        <p:sp>
          <p:nvSpPr>
            <p:cNvPr id="79" name="SMARTInkShape-363"/>
            <p:cNvSpPr/>
            <p:nvPr/>
          </p:nvSpPr>
          <p:spPr>
            <a:xfrm>
              <a:off x="1928813" y="3357563"/>
              <a:ext cx="52334" cy="343988"/>
            </a:xfrm>
            <a:custGeom>
              <a:avLst/>
              <a:gdLst/>
              <a:ahLst/>
              <a:cxnLst/>
              <a:rect l="0" t="0" r="0" b="0"/>
              <a:pathLst>
                <a:path w="52334" h="343988">
                  <a:moveTo>
                    <a:pt x="0" y="0"/>
                  </a:moveTo>
                  <a:lnTo>
                    <a:pt x="0" y="40311"/>
                  </a:lnTo>
                  <a:lnTo>
                    <a:pt x="2645" y="74990"/>
                  </a:lnTo>
                  <a:lnTo>
                    <a:pt x="7067" y="110854"/>
                  </a:lnTo>
                  <a:lnTo>
                    <a:pt x="11023" y="150254"/>
                  </a:lnTo>
                  <a:lnTo>
                    <a:pt x="18479" y="187064"/>
                  </a:lnTo>
                  <a:lnTo>
                    <a:pt x="24327" y="223106"/>
                  </a:lnTo>
                  <a:lnTo>
                    <a:pt x="31043" y="266099"/>
                  </a:lnTo>
                  <a:lnTo>
                    <a:pt x="42170" y="309657"/>
                  </a:lnTo>
                  <a:lnTo>
                    <a:pt x="44605" y="343341"/>
                  </a:lnTo>
                  <a:lnTo>
                    <a:pt x="45611" y="343987"/>
                  </a:lnTo>
                  <a:lnTo>
                    <a:pt x="47275" y="343426"/>
                  </a:lnTo>
                  <a:lnTo>
                    <a:pt x="49376" y="342060"/>
                  </a:lnTo>
                  <a:lnTo>
                    <a:pt x="50776" y="340157"/>
                  </a:lnTo>
                  <a:lnTo>
                    <a:pt x="52333" y="335397"/>
                  </a:lnTo>
                  <a:lnTo>
                    <a:pt x="45403" y="294091"/>
                  </a:lnTo>
                  <a:lnTo>
                    <a:pt x="44648" y="2589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364"/>
            <p:cNvSpPr/>
            <p:nvPr/>
          </p:nvSpPr>
          <p:spPr>
            <a:xfrm>
              <a:off x="1919883" y="3331340"/>
              <a:ext cx="124080" cy="151239"/>
            </a:xfrm>
            <a:custGeom>
              <a:avLst/>
              <a:gdLst/>
              <a:ahLst/>
              <a:cxnLst/>
              <a:rect l="0" t="0" r="0" b="0"/>
              <a:pathLst>
                <a:path w="124080" h="151239">
                  <a:moveTo>
                    <a:pt x="8930" y="97660"/>
                  </a:moveTo>
                  <a:lnTo>
                    <a:pt x="8930" y="92920"/>
                  </a:lnTo>
                  <a:lnTo>
                    <a:pt x="552" y="66846"/>
                  </a:lnTo>
                  <a:lnTo>
                    <a:pt x="1065" y="40575"/>
                  </a:lnTo>
                  <a:lnTo>
                    <a:pt x="7150" y="24081"/>
                  </a:lnTo>
                  <a:lnTo>
                    <a:pt x="20993" y="5888"/>
                  </a:lnTo>
                  <a:lnTo>
                    <a:pt x="29505" y="2302"/>
                  </a:lnTo>
                  <a:lnTo>
                    <a:pt x="51138" y="0"/>
                  </a:lnTo>
                  <a:lnTo>
                    <a:pt x="68620" y="4342"/>
                  </a:lnTo>
                  <a:lnTo>
                    <a:pt x="95601" y="17547"/>
                  </a:lnTo>
                  <a:lnTo>
                    <a:pt x="114355" y="33990"/>
                  </a:lnTo>
                  <a:lnTo>
                    <a:pt x="120277" y="42242"/>
                  </a:lnTo>
                  <a:lnTo>
                    <a:pt x="122910" y="50210"/>
                  </a:lnTo>
                  <a:lnTo>
                    <a:pt x="124079" y="60365"/>
                  </a:lnTo>
                  <a:lnTo>
                    <a:pt x="119998" y="77239"/>
                  </a:lnTo>
                  <a:lnTo>
                    <a:pt x="102600" y="100719"/>
                  </a:lnTo>
                  <a:lnTo>
                    <a:pt x="80055" y="121819"/>
                  </a:lnTo>
                  <a:lnTo>
                    <a:pt x="56493" y="135836"/>
                  </a:lnTo>
                  <a:lnTo>
                    <a:pt x="15871" y="148067"/>
                  </a:lnTo>
                  <a:lnTo>
                    <a:pt x="0" y="15123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365"/>
            <p:cNvSpPr/>
            <p:nvPr/>
          </p:nvSpPr>
          <p:spPr>
            <a:xfrm>
              <a:off x="2107416" y="3321844"/>
              <a:ext cx="235622" cy="178391"/>
            </a:xfrm>
            <a:custGeom>
              <a:avLst/>
              <a:gdLst/>
              <a:ahLst/>
              <a:cxnLst/>
              <a:rect l="0" t="0" r="0" b="0"/>
              <a:pathLst>
                <a:path w="235622" h="178391">
                  <a:moveTo>
                    <a:pt x="8920" y="0"/>
                  </a:moveTo>
                  <a:lnTo>
                    <a:pt x="7928" y="22942"/>
                  </a:lnTo>
                  <a:lnTo>
                    <a:pt x="1231" y="50879"/>
                  </a:lnTo>
                  <a:lnTo>
                    <a:pt x="99" y="94033"/>
                  </a:lnTo>
                  <a:lnTo>
                    <a:pt x="0" y="138550"/>
                  </a:lnTo>
                  <a:lnTo>
                    <a:pt x="8888" y="178390"/>
                  </a:lnTo>
                  <a:lnTo>
                    <a:pt x="9912" y="138451"/>
                  </a:lnTo>
                  <a:lnTo>
                    <a:pt x="21349" y="97644"/>
                  </a:lnTo>
                  <a:lnTo>
                    <a:pt x="33828" y="63385"/>
                  </a:lnTo>
                  <a:lnTo>
                    <a:pt x="60058" y="30273"/>
                  </a:lnTo>
                  <a:lnTo>
                    <a:pt x="90547" y="6520"/>
                  </a:lnTo>
                  <a:lnTo>
                    <a:pt x="100100" y="2898"/>
                  </a:lnTo>
                  <a:lnTo>
                    <a:pt x="117661" y="572"/>
                  </a:lnTo>
                  <a:lnTo>
                    <a:pt x="144478" y="7738"/>
                  </a:lnTo>
                  <a:lnTo>
                    <a:pt x="146917" y="9128"/>
                  </a:lnTo>
                  <a:lnTo>
                    <a:pt x="148543" y="11046"/>
                  </a:lnTo>
                  <a:lnTo>
                    <a:pt x="149627" y="13317"/>
                  </a:lnTo>
                  <a:lnTo>
                    <a:pt x="151153" y="25994"/>
                  </a:lnTo>
                  <a:lnTo>
                    <a:pt x="144050" y="64463"/>
                  </a:lnTo>
                  <a:lnTo>
                    <a:pt x="135281" y="108569"/>
                  </a:lnTo>
                  <a:lnTo>
                    <a:pt x="141742" y="148429"/>
                  </a:lnTo>
                  <a:lnTo>
                    <a:pt x="145012" y="157911"/>
                  </a:lnTo>
                  <a:lnTo>
                    <a:pt x="147273" y="161829"/>
                  </a:lnTo>
                  <a:lnTo>
                    <a:pt x="159936" y="172083"/>
                  </a:lnTo>
                  <a:lnTo>
                    <a:pt x="171515" y="176664"/>
                  </a:lnTo>
                  <a:lnTo>
                    <a:pt x="185970" y="178022"/>
                  </a:lnTo>
                  <a:lnTo>
                    <a:pt x="194435" y="175693"/>
                  </a:lnTo>
                  <a:lnTo>
                    <a:pt x="217199" y="162337"/>
                  </a:lnTo>
                  <a:lnTo>
                    <a:pt x="224850" y="152847"/>
                  </a:lnTo>
                  <a:lnTo>
                    <a:pt x="234736" y="131608"/>
                  </a:lnTo>
                  <a:lnTo>
                    <a:pt x="235621" y="117693"/>
                  </a:lnTo>
                  <a:lnTo>
                    <a:pt x="229820" y="73440"/>
                  </a:lnTo>
                  <a:lnTo>
                    <a:pt x="222538" y="56817"/>
                  </a:lnTo>
                  <a:lnTo>
                    <a:pt x="206449" y="37571"/>
                  </a:lnTo>
                  <a:lnTo>
                    <a:pt x="198244" y="31581"/>
                  </a:lnTo>
                  <a:lnTo>
                    <a:pt x="176653" y="22275"/>
                  </a:lnTo>
                  <a:lnTo>
                    <a:pt x="174320" y="22788"/>
                  </a:lnTo>
                  <a:lnTo>
                    <a:pt x="169654"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366"/>
            <p:cNvSpPr/>
            <p:nvPr/>
          </p:nvSpPr>
          <p:spPr>
            <a:xfrm>
              <a:off x="2394165" y="3251219"/>
              <a:ext cx="168656" cy="258149"/>
            </a:xfrm>
            <a:custGeom>
              <a:avLst/>
              <a:gdLst/>
              <a:ahLst/>
              <a:cxnLst/>
              <a:rect l="0" t="0" r="0" b="0"/>
              <a:pathLst>
                <a:path w="168656" h="258149">
                  <a:moveTo>
                    <a:pt x="106148" y="133133"/>
                  </a:moveTo>
                  <a:lnTo>
                    <a:pt x="73151" y="101128"/>
                  </a:lnTo>
                  <a:lnTo>
                    <a:pt x="67339" y="99064"/>
                  </a:lnTo>
                  <a:lnTo>
                    <a:pt x="58803" y="100793"/>
                  </a:lnTo>
                  <a:lnTo>
                    <a:pt x="53749" y="102643"/>
                  </a:lnTo>
                  <a:lnTo>
                    <a:pt x="45487" y="109991"/>
                  </a:lnTo>
                  <a:lnTo>
                    <a:pt x="10483" y="152969"/>
                  </a:lnTo>
                  <a:lnTo>
                    <a:pt x="4099" y="167084"/>
                  </a:lnTo>
                  <a:lnTo>
                    <a:pt x="0" y="197055"/>
                  </a:lnTo>
                  <a:lnTo>
                    <a:pt x="4031" y="218108"/>
                  </a:lnTo>
                  <a:lnTo>
                    <a:pt x="11509" y="236914"/>
                  </a:lnTo>
                  <a:lnTo>
                    <a:pt x="19768" y="246395"/>
                  </a:lnTo>
                  <a:lnTo>
                    <a:pt x="29061" y="252924"/>
                  </a:lnTo>
                  <a:lnTo>
                    <a:pt x="36499" y="255827"/>
                  </a:lnTo>
                  <a:lnTo>
                    <a:pt x="45758" y="254471"/>
                  </a:lnTo>
                  <a:lnTo>
                    <a:pt x="55495" y="250561"/>
                  </a:lnTo>
                  <a:lnTo>
                    <a:pt x="77747" y="232357"/>
                  </a:lnTo>
                  <a:lnTo>
                    <a:pt x="89905" y="211150"/>
                  </a:lnTo>
                  <a:lnTo>
                    <a:pt x="102902" y="170188"/>
                  </a:lnTo>
                  <a:lnTo>
                    <a:pt x="111029" y="135623"/>
                  </a:lnTo>
                  <a:lnTo>
                    <a:pt x="114870" y="100247"/>
                  </a:lnTo>
                  <a:lnTo>
                    <a:pt x="121908" y="58029"/>
                  </a:lnTo>
                  <a:lnTo>
                    <a:pt x="122082" y="42206"/>
                  </a:lnTo>
                  <a:lnTo>
                    <a:pt x="115175" y="0"/>
                  </a:lnTo>
                  <a:lnTo>
                    <a:pt x="115086" y="11688"/>
                  </a:lnTo>
                  <a:lnTo>
                    <a:pt x="122766" y="50915"/>
                  </a:lnTo>
                  <a:lnTo>
                    <a:pt x="124754" y="89111"/>
                  </a:lnTo>
                  <a:lnTo>
                    <a:pt x="130071" y="122294"/>
                  </a:lnTo>
                  <a:lnTo>
                    <a:pt x="135016" y="166416"/>
                  </a:lnTo>
                  <a:lnTo>
                    <a:pt x="145254" y="204089"/>
                  </a:lnTo>
                  <a:lnTo>
                    <a:pt x="162738" y="245677"/>
                  </a:lnTo>
                  <a:lnTo>
                    <a:pt x="168655" y="25814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367"/>
            <p:cNvSpPr/>
            <p:nvPr/>
          </p:nvSpPr>
          <p:spPr>
            <a:xfrm>
              <a:off x="2598539" y="3340944"/>
              <a:ext cx="105879" cy="158839"/>
            </a:xfrm>
            <a:custGeom>
              <a:avLst/>
              <a:gdLst/>
              <a:ahLst/>
              <a:cxnLst/>
              <a:rect l="0" t="0" r="0" b="0"/>
              <a:pathLst>
                <a:path w="105879" h="158839">
                  <a:moveTo>
                    <a:pt x="0" y="7689"/>
                  </a:moveTo>
                  <a:lnTo>
                    <a:pt x="0" y="0"/>
                  </a:lnTo>
                  <a:lnTo>
                    <a:pt x="0" y="41079"/>
                  </a:lnTo>
                  <a:lnTo>
                    <a:pt x="9714" y="77350"/>
                  </a:lnTo>
                  <a:lnTo>
                    <a:pt x="14239" y="91235"/>
                  </a:lnTo>
                  <a:lnTo>
                    <a:pt x="18771" y="113802"/>
                  </a:lnTo>
                  <a:lnTo>
                    <a:pt x="47370" y="152026"/>
                  </a:lnTo>
                  <a:lnTo>
                    <a:pt x="53465" y="156174"/>
                  </a:lnTo>
                  <a:lnTo>
                    <a:pt x="60473" y="158018"/>
                  </a:lnTo>
                  <a:lnTo>
                    <a:pt x="70202" y="158838"/>
                  </a:lnTo>
                  <a:lnTo>
                    <a:pt x="78496" y="156556"/>
                  </a:lnTo>
                  <a:lnTo>
                    <a:pt x="82096" y="154559"/>
                  </a:lnTo>
                  <a:lnTo>
                    <a:pt x="84496" y="152235"/>
                  </a:lnTo>
                  <a:lnTo>
                    <a:pt x="93405" y="133745"/>
                  </a:lnTo>
                  <a:lnTo>
                    <a:pt x="97274" y="111486"/>
                  </a:lnTo>
                  <a:lnTo>
                    <a:pt x="98937" y="93896"/>
                  </a:lnTo>
                  <a:lnTo>
                    <a:pt x="105878" y="59488"/>
                  </a:lnTo>
                  <a:lnTo>
                    <a:pt x="103942" y="47909"/>
                  </a:lnTo>
                  <a:lnTo>
                    <a:pt x="99920" y="35812"/>
                  </a:lnTo>
                  <a:lnTo>
                    <a:pt x="98227" y="76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368"/>
            <p:cNvSpPr/>
            <p:nvPr/>
          </p:nvSpPr>
          <p:spPr>
            <a:xfrm>
              <a:off x="2777668" y="3323603"/>
              <a:ext cx="115552" cy="185765"/>
            </a:xfrm>
            <a:custGeom>
              <a:avLst/>
              <a:gdLst/>
              <a:ahLst/>
              <a:cxnLst/>
              <a:rect l="0" t="0" r="0" b="0"/>
              <a:pathLst>
                <a:path w="115552" h="185765">
                  <a:moveTo>
                    <a:pt x="115551" y="42889"/>
                  </a:moveTo>
                  <a:lnTo>
                    <a:pt x="101312" y="27658"/>
                  </a:lnTo>
                  <a:lnTo>
                    <a:pt x="95761" y="16031"/>
                  </a:lnTo>
                  <a:lnTo>
                    <a:pt x="89888" y="10116"/>
                  </a:lnTo>
                  <a:lnTo>
                    <a:pt x="76417" y="2200"/>
                  </a:lnTo>
                  <a:lnTo>
                    <a:pt x="69054" y="0"/>
                  </a:lnTo>
                  <a:lnTo>
                    <a:pt x="59828" y="1669"/>
                  </a:lnTo>
                  <a:lnTo>
                    <a:pt x="49113" y="6710"/>
                  </a:lnTo>
                  <a:lnTo>
                    <a:pt x="32917" y="20704"/>
                  </a:lnTo>
                  <a:lnTo>
                    <a:pt x="14833" y="49057"/>
                  </a:lnTo>
                  <a:lnTo>
                    <a:pt x="3529" y="78834"/>
                  </a:lnTo>
                  <a:lnTo>
                    <a:pt x="0" y="115728"/>
                  </a:lnTo>
                  <a:lnTo>
                    <a:pt x="4364" y="136791"/>
                  </a:lnTo>
                  <a:lnTo>
                    <a:pt x="11940" y="155599"/>
                  </a:lnTo>
                  <a:lnTo>
                    <a:pt x="20223" y="165081"/>
                  </a:lnTo>
                  <a:lnTo>
                    <a:pt x="41709" y="179253"/>
                  </a:lnTo>
                  <a:lnTo>
                    <a:pt x="59166" y="183835"/>
                  </a:lnTo>
                  <a:lnTo>
                    <a:pt x="97691" y="1857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369"/>
            <p:cNvSpPr/>
            <p:nvPr/>
          </p:nvSpPr>
          <p:spPr>
            <a:xfrm>
              <a:off x="2937867" y="3314429"/>
              <a:ext cx="107157" cy="186010"/>
            </a:xfrm>
            <a:custGeom>
              <a:avLst/>
              <a:gdLst/>
              <a:ahLst/>
              <a:cxnLst/>
              <a:rect l="0" t="0" r="0" b="0"/>
              <a:pathLst>
                <a:path w="107157" h="186010">
                  <a:moveTo>
                    <a:pt x="0" y="96712"/>
                  </a:moveTo>
                  <a:lnTo>
                    <a:pt x="12429" y="96712"/>
                  </a:lnTo>
                  <a:lnTo>
                    <a:pt x="18092" y="94066"/>
                  </a:lnTo>
                  <a:lnTo>
                    <a:pt x="60058" y="59212"/>
                  </a:lnTo>
                  <a:lnTo>
                    <a:pt x="72807" y="44700"/>
                  </a:lnTo>
                  <a:lnTo>
                    <a:pt x="78127" y="32573"/>
                  </a:lnTo>
                  <a:lnTo>
                    <a:pt x="79703" y="17956"/>
                  </a:lnTo>
                  <a:lnTo>
                    <a:pt x="78933" y="14442"/>
                  </a:lnTo>
                  <a:lnTo>
                    <a:pt x="77426" y="12100"/>
                  </a:lnTo>
                  <a:lnTo>
                    <a:pt x="65097" y="1895"/>
                  </a:lnTo>
                  <a:lnTo>
                    <a:pt x="59359" y="0"/>
                  </a:lnTo>
                  <a:lnTo>
                    <a:pt x="56440" y="488"/>
                  </a:lnTo>
                  <a:lnTo>
                    <a:pt x="50551" y="3675"/>
                  </a:lnTo>
                  <a:lnTo>
                    <a:pt x="32549" y="20934"/>
                  </a:lnTo>
                  <a:lnTo>
                    <a:pt x="15250" y="49299"/>
                  </a:lnTo>
                  <a:lnTo>
                    <a:pt x="10802" y="67009"/>
                  </a:lnTo>
                  <a:lnTo>
                    <a:pt x="9094" y="110359"/>
                  </a:lnTo>
                  <a:lnTo>
                    <a:pt x="13719" y="129088"/>
                  </a:lnTo>
                  <a:lnTo>
                    <a:pt x="31300" y="153194"/>
                  </a:lnTo>
                  <a:lnTo>
                    <a:pt x="53881" y="174419"/>
                  </a:lnTo>
                  <a:lnTo>
                    <a:pt x="65619" y="180857"/>
                  </a:lnTo>
                  <a:lnTo>
                    <a:pt x="94086" y="185556"/>
                  </a:lnTo>
                  <a:lnTo>
                    <a:pt x="107156" y="1860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370"/>
            <p:cNvSpPr/>
            <p:nvPr/>
          </p:nvSpPr>
          <p:spPr>
            <a:xfrm>
              <a:off x="3100874" y="3312914"/>
              <a:ext cx="129355" cy="177198"/>
            </a:xfrm>
            <a:custGeom>
              <a:avLst/>
              <a:gdLst/>
              <a:ahLst/>
              <a:cxnLst/>
              <a:rect l="0" t="0" r="0" b="0"/>
              <a:pathLst>
                <a:path w="129355" h="177198">
                  <a:moveTo>
                    <a:pt x="87024" y="0"/>
                  </a:moveTo>
                  <a:lnTo>
                    <a:pt x="47123" y="992"/>
                  </a:lnTo>
                  <a:lnTo>
                    <a:pt x="18405" y="12429"/>
                  </a:lnTo>
                  <a:lnTo>
                    <a:pt x="5397" y="20991"/>
                  </a:lnTo>
                  <a:lnTo>
                    <a:pt x="1137" y="29504"/>
                  </a:lnTo>
                  <a:lnTo>
                    <a:pt x="0" y="34552"/>
                  </a:lnTo>
                  <a:lnTo>
                    <a:pt x="235" y="38910"/>
                  </a:lnTo>
                  <a:lnTo>
                    <a:pt x="3141" y="46398"/>
                  </a:lnTo>
                  <a:lnTo>
                    <a:pt x="42703" y="89481"/>
                  </a:lnTo>
                  <a:lnTo>
                    <a:pt x="55420" y="100293"/>
                  </a:lnTo>
                  <a:lnTo>
                    <a:pt x="98116" y="127835"/>
                  </a:lnTo>
                  <a:lnTo>
                    <a:pt x="123849" y="145439"/>
                  </a:lnTo>
                  <a:lnTo>
                    <a:pt x="128196" y="151621"/>
                  </a:lnTo>
                  <a:lnTo>
                    <a:pt x="129354" y="154659"/>
                  </a:lnTo>
                  <a:lnTo>
                    <a:pt x="129135" y="157676"/>
                  </a:lnTo>
                  <a:lnTo>
                    <a:pt x="126246" y="163675"/>
                  </a:lnTo>
                  <a:lnTo>
                    <a:pt x="123094" y="165671"/>
                  </a:lnTo>
                  <a:lnTo>
                    <a:pt x="80853" y="177197"/>
                  </a:lnTo>
                  <a:lnTo>
                    <a:pt x="50074" y="170783"/>
                  </a:lnTo>
                  <a:lnTo>
                    <a:pt x="43152" y="167515"/>
                  </a:lnTo>
                  <a:lnTo>
                    <a:pt x="33446"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4" name="SMARTInkShape-Group106"/>
          <p:cNvGrpSpPr/>
          <p:nvPr/>
        </p:nvGrpSpPr>
        <p:grpSpPr>
          <a:xfrm>
            <a:off x="3554371" y="3268266"/>
            <a:ext cx="1169435" cy="298240"/>
            <a:chOff x="3554371" y="3268266"/>
            <a:chExt cx="1169435" cy="298240"/>
          </a:xfrm>
        </p:grpSpPr>
        <p:sp>
          <p:nvSpPr>
            <p:cNvPr id="88" name="SMARTInkShape-371"/>
            <p:cNvSpPr/>
            <p:nvPr/>
          </p:nvSpPr>
          <p:spPr>
            <a:xfrm>
              <a:off x="3554371" y="3282235"/>
              <a:ext cx="124661" cy="284271"/>
            </a:xfrm>
            <a:custGeom>
              <a:avLst/>
              <a:gdLst/>
              <a:ahLst/>
              <a:cxnLst/>
              <a:rect l="0" t="0" r="0" b="0"/>
              <a:pathLst>
                <a:path w="124661" h="284271">
                  <a:moveTo>
                    <a:pt x="115731" y="102117"/>
                  </a:moveTo>
                  <a:lnTo>
                    <a:pt x="115731" y="88456"/>
                  </a:lnTo>
                  <a:lnTo>
                    <a:pt x="113085" y="83477"/>
                  </a:lnTo>
                  <a:lnTo>
                    <a:pt x="109594" y="77958"/>
                  </a:lnTo>
                  <a:lnTo>
                    <a:pt x="107628" y="68279"/>
                  </a:lnTo>
                  <a:lnTo>
                    <a:pt x="106054" y="54277"/>
                  </a:lnTo>
                  <a:lnTo>
                    <a:pt x="88724" y="23773"/>
                  </a:lnTo>
                  <a:lnTo>
                    <a:pt x="68093" y="1032"/>
                  </a:lnTo>
                  <a:lnTo>
                    <a:pt x="65120" y="0"/>
                  </a:lnTo>
                  <a:lnTo>
                    <a:pt x="62147" y="305"/>
                  </a:lnTo>
                  <a:lnTo>
                    <a:pt x="56197" y="3288"/>
                  </a:lnTo>
                  <a:lnTo>
                    <a:pt x="50245" y="7922"/>
                  </a:lnTo>
                  <a:lnTo>
                    <a:pt x="32203" y="33239"/>
                  </a:lnTo>
                  <a:lnTo>
                    <a:pt x="14895" y="75665"/>
                  </a:lnTo>
                  <a:lnTo>
                    <a:pt x="3686" y="118242"/>
                  </a:lnTo>
                  <a:lnTo>
                    <a:pt x="842" y="153086"/>
                  </a:lnTo>
                  <a:lnTo>
                    <a:pt x="0" y="188546"/>
                  </a:lnTo>
                  <a:lnTo>
                    <a:pt x="2360" y="230792"/>
                  </a:lnTo>
                  <a:lnTo>
                    <a:pt x="12087" y="258833"/>
                  </a:lnTo>
                  <a:lnTo>
                    <a:pt x="20388" y="268672"/>
                  </a:lnTo>
                  <a:lnTo>
                    <a:pt x="41886" y="283073"/>
                  </a:lnTo>
                  <a:lnTo>
                    <a:pt x="47649" y="284270"/>
                  </a:lnTo>
                  <a:lnTo>
                    <a:pt x="66234" y="281214"/>
                  </a:lnTo>
                  <a:lnTo>
                    <a:pt x="107967" y="265610"/>
                  </a:lnTo>
                  <a:lnTo>
                    <a:pt x="124660" y="2539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372"/>
            <p:cNvSpPr/>
            <p:nvPr/>
          </p:nvSpPr>
          <p:spPr>
            <a:xfrm>
              <a:off x="3778040" y="3336074"/>
              <a:ext cx="204602" cy="198116"/>
            </a:xfrm>
            <a:custGeom>
              <a:avLst/>
              <a:gdLst/>
              <a:ahLst/>
              <a:cxnLst/>
              <a:rect l="0" t="0" r="0" b="0"/>
              <a:pathLst>
                <a:path w="204602" h="198116">
                  <a:moveTo>
                    <a:pt x="79585" y="75067"/>
                  </a:moveTo>
                  <a:lnTo>
                    <a:pt x="79585" y="92785"/>
                  </a:lnTo>
                  <a:lnTo>
                    <a:pt x="79585" y="88144"/>
                  </a:lnTo>
                  <a:lnTo>
                    <a:pt x="76939" y="83194"/>
                  </a:lnTo>
                  <a:lnTo>
                    <a:pt x="73448" y="77687"/>
                  </a:lnTo>
                  <a:lnTo>
                    <a:pt x="71483" y="68016"/>
                  </a:lnTo>
                  <a:lnTo>
                    <a:pt x="69908" y="53023"/>
                  </a:lnTo>
                  <a:lnTo>
                    <a:pt x="55446" y="19398"/>
                  </a:lnTo>
                  <a:lnTo>
                    <a:pt x="47738" y="7750"/>
                  </a:lnTo>
                  <a:lnTo>
                    <a:pt x="45587" y="1161"/>
                  </a:lnTo>
                  <a:lnTo>
                    <a:pt x="44021" y="0"/>
                  </a:lnTo>
                  <a:lnTo>
                    <a:pt x="41985" y="217"/>
                  </a:lnTo>
                  <a:lnTo>
                    <a:pt x="37077" y="3105"/>
                  </a:lnTo>
                  <a:lnTo>
                    <a:pt x="31589" y="7696"/>
                  </a:lnTo>
                  <a:lnTo>
                    <a:pt x="14068" y="36989"/>
                  </a:lnTo>
                  <a:lnTo>
                    <a:pt x="3180" y="68427"/>
                  </a:lnTo>
                  <a:lnTo>
                    <a:pt x="0" y="109180"/>
                  </a:lnTo>
                  <a:lnTo>
                    <a:pt x="2096" y="137098"/>
                  </a:lnTo>
                  <a:lnTo>
                    <a:pt x="10262" y="178751"/>
                  </a:lnTo>
                  <a:lnTo>
                    <a:pt x="20472" y="193444"/>
                  </a:lnTo>
                  <a:lnTo>
                    <a:pt x="26192" y="197132"/>
                  </a:lnTo>
                  <a:lnTo>
                    <a:pt x="29107" y="198115"/>
                  </a:lnTo>
                  <a:lnTo>
                    <a:pt x="37638" y="196562"/>
                  </a:lnTo>
                  <a:lnTo>
                    <a:pt x="50950" y="190110"/>
                  </a:lnTo>
                  <a:lnTo>
                    <a:pt x="57929" y="183744"/>
                  </a:lnTo>
                  <a:lnTo>
                    <a:pt x="67436" y="168011"/>
                  </a:lnTo>
                  <a:lnTo>
                    <a:pt x="79537" y="133885"/>
                  </a:lnTo>
                  <a:lnTo>
                    <a:pt x="91482" y="93961"/>
                  </a:lnTo>
                  <a:lnTo>
                    <a:pt x="103727" y="53706"/>
                  </a:lnTo>
                  <a:lnTo>
                    <a:pt x="106190" y="44737"/>
                  </a:lnTo>
                  <a:lnTo>
                    <a:pt x="113908" y="32500"/>
                  </a:lnTo>
                  <a:lnTo>
                    <a:pt x="114373" y="32798"/>
                  </a:lnTo>
                  <a:lnTo>
                    <a:pt x="114890" y="35775"/>
                  </a:lnTo>
                  <a:lnTo>
                    <a:pt x="112474" y="40406"/>
                  </a:lnTo>
                  <a:lnTo>
                    <a:pt x="110440" y="43030"/>
                  </a:lnTo>
                  <a:lnTo>
                    <a:pt x="107177" y="67636"/>
                  </a:lnTo>
                  <a:lnTo>
                    <a:pt x="107604" y="87527"/>
                  </a:lnTo>
                  <a:lnTo>
                    <a:pt x="120634" y="130755"/>
                  </a:lnTo>
                  <a:lnTo>
                    <a:pt x="122634" y="143143"/>
                  </a:lnTo>
                  <a:lnTo>
                    <a:pt x="125151" y="148232"/>
                  </a:lnTo>
                  <a:lnTo>
                    <a:pt x="133241" y="156532"/>
                  </a:lnTo>
                  <a:lnTo>
                    <a:pt x="140804" y="160883"/>
                  </a:lnTo>
                  <a:lnTo>
                    <a:pt x="162943" y="169050"/>
                  </a:lnTo>
                  <a:lnTo>
                    <a:pt x="170542" y="167108"/>
                  </a:lnTo>
                  <a:lnTo>
                    <a:pt x="185138" y="160436"/>
                  </a:lnTo>
                  <a:lnTo>
                    <a:pt x="193635" y="152365"/>
                  </a:lnTo>
                  <a:lnTo>
                    <a:pt x="199727" y="143156"/>
                  </a:lnTo>
                  <a:lnTo>
                    <a:pt x="204601" y="1286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373"/>
            <p:cNvSpPr/>
            <p:nvPr/>
          </p:nvSpPr>
          <p:spPr>
            <a:xfrm>
              <a:off x="4009430" y="3339703"/>
              <a:ext cx="62509" cy="191381"/>
            </a:xfrm>
            <a:custGeom>
              <a:avLst/>
              <a:gdLst/>
              <a:ahLst/>
              <a:cxnLst/>
              <a:rect l="0" t="0" r="0" b="0"/>
              <a:pathLst>
                <a:path w="62509" h="191381">
                  <a:moveTo>
                    <a:pt x="0" y="0"/>
                  </a:moveTo>
                  <a:lnTo>
                    <a:pt x="0" y="42576"/>
                  </a:lnTo>
                  <a:lnTo>
                    <a:pt x="9713" y="81270"/>
                  </a:lnTo>
                  <a:lnTo>
                    <a:pt x="22923" y="124143"/>
                  </a:lnTo>
                  <a:lnTo>
                    <a:pt x="31020" y="157251"/>
                  </a:lnTo>
                  <a:lnTo>
                    <a:pt x="42994" y="181003"/>
                  </a:lnTo>
                  <a:lnTo>
                    <a:pt x="44321" y="191380"/>
                  </a:lnTo>
                  <a:lnTo>
                    <a:pt x="44430" y="191087"/>
                  </a:lnTo>
                  <a:lnTo>
                    <a:pt x="44635" y="175303"/>
                  </a:lnTo>
                  <a:lnTo>
                    <a:pt x="36959" y="137613"/>
                  </a:lnTo>
                  <a:lnTo>
                    <a:pt x="35882" y="94888"/>
                  </a:lnTo>
                  <a:lnTo>
                    <a:pt x="40491" y="54682"/>
                  </a:lnTo>
                  <a:lnTo>
                    <a:pt x="50956" y="26199"/>
                  </a:lnTo>
                  <a:lnTo>
                    <a:pt x="62508"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374"/>
            <p:cNvSpPr/>
            <p:nvPr/>
          </p:nvSpPr>
          <p:spPr>
            <a:xfrm>
              <a:off x="4179471" y="3268266"/>
              <a:ext cx="167512" cy="221394"/>
            </a:xfrm>
            <a:custGeom>
              <a:avLst/>
              <a:gdLst/>
              <a:ahLst/>
              <a:cxnLst/>
              <a:rect l="0" t="0" r="0" b="0"/>
              <a:pathLst>
                <a:path w="167512" h="221394">
                  <a:moveTo>
                    <a:pt x="17482" y="0"/>
                  </a:moveTo>
                  <a:lnTo>
                    <a:pt x="9793" y="15376"/>
                  </a:lnTo>
                  <a:lnTo>
                    <a:pt x="2488" y="55305"/>
                  </a:lnTo>
                  <a:lnTo>
                    <a:pt x="0" y="98454"/>
                  </a:lnTo>
                  <a:lnTo>
                    <a:pt x="5834" y="139135"/>
                  </a:lnTo>
                  <a:lnTo>
                    <a:pt x="12935" y="179473"/>
                  </a:lnTo>
                  <a:lnTo>
                    <a:pt x="17576" y="200228"/>
                  </a:lnTo>
                  <a:lnTo>
                    <a:pt x="27018" y="213882"/>
                  </a:lnTo>
                  <a:lnTo>
                    <a:pt x="33697" y="221393"/>
                  </a:lnTo>
                  <a:lnTo>
                    <a:pt x="35238" y="221017"/>
                  </a:lnTo>
                  <a:lnTo>
                    <a:pt x="39595" y="217953"/>
                  </a:lnTo>
                  <a:lnTo>
                    <a:pt x="42193" y="213285"/>
                  </a:lnTo>
                  <a:lnTo>
                    <a:pt x="56578" y="173299"/>
                  </a:lnTo>
                  <a:lnTo>
                    <a:pt x="69155" y="135692"/>
                  </a:lnTo>
                  <a:lnTo>
                    <a:pt x="90665" y="94267"/>
                  </a:lnTo>
                  <a:lnTo>
                    <a:pt x="105202" y="75004"/>
                  </a:lnTo>
                  <a:lnTo>
                    <a:pt x="116331" y="68062"/>
                  </a:lnTo>
                  <a:lnTo>
                    <a:pt x="138427" y="63239"/>
                  </a:lnTo>
                  <a:lnTo>
                    <a:pt x="144988" y="62832"/>
                  </a:lnTo>
                  <a:lnTo>
                    <a:pt x="151212" y="65298"/>
                  </a:lnTo>
                  <a:lnTo>
                    <a:pt x="163291" y="74965"/>
                  </a:lnTo>
                  <a:lnTo>
                    <a:pt x="166622" y="83258"/>
                  </a:lnTo>
                  <a:lnTo>
                    <a:pt x="167511" y="88247"/>
                  </a:lnTo>
                  <a:lnTo>
                    <a:pt x="165851" y="99083"/>
                  </a:lnTo>
                  <a:lnTo>
                    <a:pt x="161985" y="118985"/>
                  </a:lnTo>
                  <a:lnTo>
                    <a:pt x="161442" y="126948"/>
                  </a:lnTo>
                  <a:lnTo>
                    <a:pt x="155548" y="141088"/>
                  </a:lnTo>
                  <a:lnTo>
                    <a:pt x="136095" y="171413"/>
                  </a:lnTo>
                  <a:lnTo>
                    <a:pt x="109304" y="189946"/>
                  </a:lnTo>
                  <a:lnTo>
                    <a:pt x="71827" y="211644"/>
                  </a:lnTo>
                  <a:lnTo>
                    <a:pt x="53201"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375"/>
            <p:cNvSpPr/>
            <p:nvPr/>
          </p:nvSpPr>
          <p:spPr>
            <a:xfrm>
              <a:off x="4411752" y="3303984"/>
              <a:ext cx="114343" cy="160534"/>
            </a:xfrm>
            <a:custGeom>
              <a:avLst/>
              <a:gdLst/>
              <a:ahLst/>
              <a:cxnLst/>
              <a:rect l="0" t="0" r="0" b="0"/>
              <a:pathLst>
                <a:path w="114343" h="160534">
                  <a:moveTo>
                    <a:pt x="26303" y="26789"/>
                  </a:moveTo>
                  <a:lnTo>
                    <a:pt x="26303" y="31530"/>
                  </a:lnTo>
                  <a:lnTo>
                    <a:pt x="23657" y="36503"/>
                  </a:lnTo>
                  <a:lnTo>
                    <a:pt x="20166" y="42021"/>
                  </a:lnTo>
                  <a:lnTo>
                    <a:pt x="5053" y="82668"/>
                  </a:lnTo>
                  <a:lnTo>
                    <a:pt x="0" y="121719"/>
                  </a:lnTo>
                  <a:lnTo>
                    <a:pt x="4398" y="139804"/>
                  </a:lnTo>
                  <a:lnTo>
                    <a:pt x="11986" y="152989"/>
                  </a:lnTo>
                  <a:lnTo>
                    <a:pt x="15765" y="155571"/>
                  </a:lnTo>
                  <a:lnTo>
                    <a:pt x="30567" y="159205"/>
                  </a:lnTo>
                  <a:lnTo>
                    <a:pt x="59214" y="160533"/>
                  </a:lnTo>
                  <a:lnTo>
                    <a:pt x="68381" y="157999"/>
                  </a:lnTo>
                  <a:lnTo>
                    <a:pt x="81765" y="148349"/>
                  </a:lnTo>
                  <a:lnTo>
                    <a:pt x="95653" y="132922"/>
                  </a:lnTo>
                  <a:lnTo>
                    <a:pt x="109234" y="105190"/>
                  </a:lnTo>
                  <a:lnTo>
                    <a:pt x="114342" y="77186"/>
                  </a:lnTo>
                  <a:lnTo>
                    <a:pt x="114235" y="53628"/>
                  </a:lnTo>
                  <a:lnTo>
                    <a:pt x="103122" y="21235"/>
                  </a:lnTo>
                  <a:lnTo>
                    <a:pt x="94840" y="11753"/>
                  </a:lnTo>
                  <a:lnTo>
                    <a:pt x="85537" y="5224"/>
                  </a:lnTo>
                  <a:lnTo>
                    <a:pt x="74722" y="1548"/>
                  </a:lnTo>
                  <a:lnTo>
                    <a:pt x="53092"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376"/>
            <p:cNvSpPr/>
            <p:nvPr/>
          </p:nvSpPr>
          <p:spPr>
            <a:xfrm>
              <a:off x="4572000" y="3279678"/>
              <a:ext cx="151806" cy="202901"/>
            </a:xfrm>
            <a:custGeom>
              <a:avLst/>
              <a:gdLst/>
              <a:ahLst/>
              <a:cxnLst/>
              <a:rect l="0" t="0" r="0" b="0"/>
              <a:pathLst>
                <a:path w="151806" h="202901">
                  <a:moveTo>
                    <a:pt x="0" y="33236"/>
                  </a:moveTo>
                  <a:lnTo>
                    <a:pt x="4740" y="33236"/>
                  </a:lnTo>
                  <a:lnTo>
                    <a:pt x="6137" y="34228"/>
                  </a:lnTo>
                  <a:lnTo>
                    <a:pt x="7068" y="35882"/>
                  </a:lnTo>
                  <a:lnTo>
                    <a:pt x="8561" y="40925"/>
                  </a:lnTo>
                  <a:lnTo>
                    <a:pt x="13561" y="46538"/>
                  </a:lnTo>
                  <a:lnTo>
                    <a:pt x="15949" y="54362"/>
                  </a:lnTo>
                  <a:lnTo>
                    <a:pt x="18003" y="63461"/>
                  </a:lnTo>
                  <a:lnTo>
                    <a:pt x="23745" y="76147"/>
                  </a:lnTo>
                  <a:lnTo>
                    <a:pt x="26388" y="114550"/>
                  </a:lnTo>
                  <a:lnTo>
                    <a:pt x="26736" y="151309"/>
                  </a:lnTo>
                  <a:lnTo>
                    <a:pt x="26789" y="193367"/>
                  </a:lnTo>
                  <a:lnTo>
                    <a:pt x="27781" y="176720"/>
                  </a:lnTo>
                  <a:lnTo>
                    <a:pt x="34478" y="139296"/>
                  </a:lnTo>
                  <a:lnTo>
                    <a:pt x="42603" y="97328"/>
                  </a:lnTo>
                  <a:lnTo>
                    <a:pt x="53762" y="53466"/>
                  </a:lnTo>
                  <a:lnTo>
                    <a:pt x="68485" y="14881"/>
                  </a:lnTo>
                  <a:lnTo>
                    <a:pt x="74425" y="5895"/>
                  </a:lnTo>
                  <a:lnTo>
                    <a:pt x="80372" y="1241"/>
                  </a:lnTo>
                  <a:lnTo>
                    <a:pt x="83347" y="0"/>
                  </a:lnTo>
                  <a:lnTo>
                    <a:pt x="86322" y="164"/>
                  </a:lnTo>
                  <a:lnTo>
                    <a:pt x="92274" y="2993"/>
                  </a:lnTo>
                  <a:lnTo>
                    <a:pt x="94259" y="5137"/>
                  </a:lnTo>
                  <a:lnTo>
                    <a:pt x="102445" y="23313"/>
                  </a:lnTo>
                  <a:lnTo>
                    <a:pt x="106536" y="61070"/>
                  </a:lnTo>
                  <a:lnTo>
                    <a:pt x="113211" y="104811"/>
                  </a:lnTo>
                  <a:lnTo>
                    <a:pt x="120448" y="149340"/>
                  </a:lnTo>
                  <a:lnTo>
                    <a:pt x="137044" y="190473"/>
                  </a:lnTo>
                  <a:lnTo>
                    <a:pt x="142929" y="197377"/>
                  </a:lnTo>
                  <a:lnTo>
                    <a:pt x="151805" y="20290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2" name="SMARTInkShape-Group107"/>
          <p:cNvGrpSpPr/>
          <p:nvPr/>
        </p:nvGrpSpPr>
        <p:grpSpPr>
          <a:xfrm>
            <a:off x="4942525" y="3157599"/>
            <a:ext cx="1183242" cy="351769"/>
            <a:chOff x="4942525" y="3157599"/>
            <a:chExt cx="1183242" cy="351769"/>
          </a:xfrm>
        </p:grpSpPr>
        <p:sp>
          <p:nvSpPr>
            <p:cNvPr id="95" name="SMARTInkShape-377"/>
            <p:cNvSpPr/>
            <p:nvPr/>
          </p:nvSpPr>
          <p:spPr>
            <a:xfrm>
              <a:off x="4942525" y="3157599"/>
              <a:ext cx="218835" cy="312630"/>
            </a:xfrm>
            <a:custGeom>
              <a:avLst/>
              <a:gdLst/>
              <a:ahLst/>
              <a:cxnLst/>
              <a:rect l="0" t="0" r="0" b="0"/>
              <a:pathLst>
                <a:path w="218835" h="312630">
                  <a:moveTo>
                    <a:pt x="111678" y="173174"/>
                  </a:moveTo>
                  <a:lnTo>
                    <a:pt x="111678" y="159872"/>
                  </a:lnTo>
                  <a:lnTo>
                    <a:pt x="109033" y="154695"/>
                  </a:lnTo>
                  <a:lnTo>
                    <a:pt x="99249" y="143286"/>
                  </a:lnTo>
                  <a:lnTo>
                    <a:pt x="93587" y="140047"/>
                  </a:lnTo>
                  <a:lnTo>
                    <a:pt x="82174" y="138224"/>
                  </a:lnTo>
                  <a:lnTo>
                    <a:pt x="54766" y="138549"/>
                  </a:lnTo>
                  <a:lnTo>
                    <a:pt x="43058" y="142241"/>
                  </a:lnTo>
                  <a:lnTo>
                    <a:pt x="33886" y="149835"/>
                  </a:lnTo>
                  <a:lnTo>
                    <a:pt x="11623" y="182742"/>
                  </a:lnTo>
                  <a:lnTo>
                    <a:pt x="0" y="220594"/>
                  </a:lnTo>
                  <a:lnTo>
                    <a:pt x="3734" y="238598"/>
                  </a:lnTo>
                  <a:lnTo>
                    <a:pt x="13883" y="259814"/>
                  </a:lnTo>
                  <a:lnTo>
                    <a:pt x="16716" y="263676"/>
                  </a:lnTo>
                  <a:lnTo>
                    <a:pt x="20589" y="266251"/>
                  </a:lnTo>
                  <a:lnTo>
                    <a:pt x="35521" y="269875"/>
                  </a:lnTo>
                  <a:lnTo>
                    <a:pt x="59475" y="271200"/>
                  </a:lnTo>
                  <a:lnTo>
                    <a:pt x="68964" y="266020"/>
                  </a:lnTo>
                  <a:lnTo>
                    <a:pt x="91224" y="246525"/>
                  </a:lnTo>
                  <a:lnTo>
                    <a:pt x="113590" y="207969"/>
                  </a:lnTo>
                  <a:lnTo>
                    <a:pt x="127458" y="179185"/>
                  </a:lnTo>
                  <a:lnTo>
                    <a:pt x="141033" y="138643"/>
                  </a:lnTo>
                  <a:lnTo>
                    <a:pt x="152277" y="95834"/>
                  </a:lnTo>
                  <a:lnTo>
                    <a:pt x="158172" y="57687"/>
                  </a:lnTo>
                  <a:lnTo>
                    <a:pt x="164634" y="15922"/>
                  </a:lnTo>
                  <a:lnTo>
                    <a:pt x="165174" y="0"/>
                  </a:lnTo>
                  <a:lnTo>
                    <a:pt x="165255" y="43611"/>
                  </a:lnTo>
                  <a:lnTo>
                    <a:pt x="165256" y="78459"/>
                  </a:lnTo>
                  <a:lnTo>
                    <a:pt x="165256" y="118526"/>
                  </a:lnTo>
                  <a:lnTo>
                    <a:pt x="160516" y="155549"/>
                  </a:lnTo>
                  <a:lnTo>
                    <a:pt x="163291" y="199238"/>
                  </a:lnTo>
                  <a:lnTo>
                    <a:pt x="167513" y="242411"/>
                  </a:lnTo>
                  <a:lnTo>
                    <a:pt x="180436" y="281841"/>
                  </a:lnTo>
                  <a:lnTo>
                    <a:pt x="195061" y="308139"/>
                  </a:lnTo>
                  <a:lnTo>
                    <a:pt x="198025" y="309784"/>
                  </a:lnTo>
                  <a:lnTo>
                    <a:pt x="200992" y="309888"/>
                  </a:lnTo>
                  <a:lnTo>
                    <a:pt x="203963" y="308965"/>
                  </a:lnTo>
                  <a:lnTo>
                    <a:pt x="205944" y="309342"/>
                  </a:lnTo>
                  <a:lnTo>
                    <a:pt x="207264" y="310586"/>
                  </a:lnTo>
                  <a:lnTo>
                    <a:pt x="208144" y="312407"/>
                  </a:lnTo>
                  <a:lnTo>
                    <a:pt x="209723" y="312629"/>
                  </a:lnTo>
                  <a:lnTo>
                    <a:pt x="218834" y="3071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378"/>
            <p:cNvSpPr/>
            <p:nvPr/>
          </p:nvSpPr>
          <p:spPr>
            <a:xfrm>
              <a:off x="5225687" y="3268266"/>
              <a:ext cx="33900" cy="205383"/>
            </a:xfrm>
            <a:custGeom>
              <a:avLst/>
              <a:gdLst/>
              <a:ahLst/>
              <a:cxnLst/>
              <a:rect l="0" t="0" r="0" b="0"/>
              <a:pathLst>
                <a:path w="33900" h="205383">
                  <a:moveTo>
                    <a:pt x="7110" y="0"/>
                  </a:moveTo>
                  <a:lnTo>
                    <a:pt x="7110" y="39292"/>
                  </a:lnTo>
                  <a:lnTo>
                    <a:pt x="42" y="80837"/>
                  </a:lnTo>
                  <a:lnTo>
                    <a:pt x="0" y="98435"/>
                  </a:lnTo>
                  <a:lnTo>
                    <a:pt x="5977" y="138162"/>
                  </a:lnTo>
                  <a:lnTo>
                    <a:pt x="14015" y="168512"/>
                  </a:lnTo>
                  <a:lnTo>
                    <a:pt x="25157" y="186120"/>
                  </a:lnTo>
                  <a:lnTo>
                    <a:pt x="30014" y="192852"/>
                  </a:lnTo>
                  <a:lnTo>
                    <a:pt x="33899" y="2053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379"/>
            <p:cNvSpPr/>
            <p:nvPr/>
          </p:nvSpPr>
          <p:spPr>
            <a:xfrm>
              <a:off x="5358137" y="3303984"/>
              <a:ext cx="88818" cy="178023"/>
            </a:xfrm>
            <a:custGeom>
              <a:avLst/>
              <a:gdLst/>
              <a:ahLst/>
              <a:cxnLst/>
              <a:rect l="0" t="0" r="0" b="0"/>
              <a:pathLst>
                <a:path w="88818" h="178023">
                  <a:moveTo>
                    <a:pt x="35394" y="44649"/>
                  </a:moveTo>
                  <a:lnTo>
                    <a:pt x="35394" y="36960"/>
                  </a:lnTo>
                  <a:lnTo>
                    <a:pt x="34402" y="36547"/>
                  </a:lnTo>
                  <a:lnTo>
                    <a:pt x="30654" y="36087"/>
                  </a:lnTo>
                  <a:lnTo>
                    <a:pt x="29257" y="34972"/>
                  </a:lnTo>
                  <a:lnTo>
                    <a:pt x="27706" y="31088"/>
                  </a:lnTo>
                  <a:lnTo>
                    <a:pt x="26300" y="29655"/>
                  </a:lnTo>
                  <a:lnTo>
                    <a:pt x="22092" y="28063"/>
                  </a:lnTo>
                  <a:lnTo>
                    <a:pt x="20573" y="28630"/>
                  </a:lnTo>
                  <a:lnTo>
                    <a:pt x="19560" y="30001"/>
                  </a:lnTo>
                  <a:lnTo>
                    <a:pt x="2142" y="74399"/>
                  </a:lnTo>
                  <a:lnTo>
                    <a:pt x="0" y="115484"/>
                  </a:lnTo>
                  <a:lnTo>
                    <a:pt x="764" y="135862"/>
                  </a:lnTo>
                  <a:lnTo>
                    <a:pt x="6833" y="153476"/>
                  </a:lnTo>
                  <a:lnTo>
                    <a:pt x="20670" y="172077"/>
                  </a:lnTo>
                  <a:lnTo>
                    <a:pt x="29181" y="175698"/>
                  </a:lnTo>
                  <a:lnTo>
                    <a:pt x="46073" y="178022"/>
                  </a:lnTo>
                  <a:lnTo>
                    <a:pt x="52708" y="175694"/>
                  </a:lnTo>
                  <a:lnTo>
                    <a:pt x="65052" y="166115"/>
                  </a:lnTo>
                  <a:lnTo>
                    <a:pt x="83010" y="136349"/>
                  </a:lnTo>
                  <a:lnTo>
                    <a:pt x="87795" y="105868"/>
                  </a:lnTo>
                  <a:lnTo>
                    <a:pt x="88817" y="67079"/>
                  </a:lnTo>
                  <a:lnTo>
                    <a:pt x="84186" y="48098"/>
                  </a:lnTo>
                  <a:lnTo>
                    <a:pt x="70875" y="20568"/>
                  </a:lnTo>
                  <a:lnTo>
                    <a:pt x="65054" y="14103"/>
                  </a:lnTo>
                  <a:lnTo>
                    <a:pt x="44318" y="2165"/>
                  </a:lnTo>
                  <a:lnTo>
                    <a:pt x="3539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380"/>
            <p:cNvSpPr/>
            <p:nvPr/>
          </p:nvSpPr>
          <p:spPr>
            <a:xfrm>
              <a:off x="5482828" y="3295055"/>
              <a:ext cx="151806" cy="160735"/>
            </a:xfrm>
            <a:custGeom>
              <a:avLst/>
              <a:gdLst/>
              <a:ahLst/>
              <a:cxnLst/>
              <a:rect l="0" t="0" r="0" b="0"/>
              <a:pathLst>
                <a:path w="151806" h="160735">
                  <a:moveTo>
                    <a:pt x="151805" y="0"/>
                  </a:moveTo>
                  <a:lnTo>
                    <a:pt x="123327" y="29470"/>
                  </a:lnTo>
                  <a:lnTo>
                    <a:pt x="115255" y="41694"/>
                  </a:lnTo>
                  <a:lnTo>
                    <a:pt x="76718" y="81806"/>
                  </a:lnTo>
                  <a:lnTo>
                    <a:pt x="39978" y="120464"/>
                  </a:lnTo>
                  <a:lnTo>
                    <a:pt x="10882" y="158407"/>
                  </a:lnTo>
                  <a:lnTo>
                    <a:pt x="7152" y="159700"/>
                  </a:lnTo>
                  <a:lnTo>
                    <a:pt x="0"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381"/>
            <p:cNvSpPr/>
            <p:nvPr/>
          </p:nvSpPr>
          <p:spPr>
            <a:xfrm>
              <a:off x="5527477" y="3250406"/>
              <a:ext cx="178594" cy="221420"/>
            </a:xfrm>
            <a:custGeom>
              <a:avLst/>
              <a:gdLst/>
              <a:ahLst/>
              <a:cxnLst/>
              <a:rect l="0" t="0" r="0" b="0"/>
              <a:pathLst>
                <a:path w="178594" h="221420">
                  <a:moveTo>
                    <a:pt x="0" y="0"/>
                  </a:moveTo>
                  <a:lnTo>
                    <a:pt x="0" y="4741"/>
                  </a:lnTo>
                  <a:lnTo>
                    <a:pt x="2645" y="9714"/>
                  </a:lnTo>
                  <a:lnTo>
                    <a:pt x="6136" y="15231"/>
                  </a:lnTo>
                  <a:lnTo>
                    <a:pt x="21249" y="55879"/>
                  </a:lnTo>
                  <a:lnTo>
                    <a:pt x="38419" y="98530"/>
                  </a:lnTo>
                  <a:lnTo>
                    <a:pt x="60695" y="142915"/>
                  </a:lnTo>
                  <a:lnTo>
                    <a:pt x="94423" y="182788"/>
                  </a:lnTo>
                  <a:lnTo>
                    <a:pt x="117838" y="204368"/>
                  </a:lnTo>
                  <a:lnTo>
                    <a:pt x="146082" y="219140"/>
                  </a:lnTo>
                  <a:lnTo>
                    <a:pt x="157860" y="221419"/>
                  </a:lnTo>
                  <a:lnTo>
                    <a:pt x="167064" y="219786"/>
                  </a:lnTo>
                  <a:lnTo>
                    <a:pt x="178593"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382"/>
            <p:cNvSpPr/>
            <p:nvPr/>
          </p:nvSpPr>
          <p:spPr>
            <a:xfrm>
              <a:off x="5715003" y="3295055"/>
              <a:ext cx="44646" cy="214313"/>
            </a:xfrm>
            <a:custGeom>
              <a:avLst/>
              <a:gdLst/>
              <a:ahLst/>
              <a:cxnLst/>
              <a:rect l="0" t="0" r="0" b="0"/>
              <a:pathLst>
                <a:path w="44646" h="214313">
                  <a:moveTo>
                    <a:pt x="8927" y="0"/>
                  </a:moveTo>
                  <a:lnTo>
                    <a:pt x="4186" y="0"/>
                  </a:lnTo>
                  <a:lnTo>
                    <a:pt x="2790" y="992"/>
                  </a:lnTo>
                  <a:lnTo>
                    <a:pt x="1859" y="2645"/>
                  </a:lnTo>
                  <a:lnTo>
                    <a:pt x="365" y="7688"/>
                  </a:lnTo>
                  <a:lnTo>
                    <a:pt x="19" y="46448"/>
                  </a:lnTo>
                  <a:lnTo>
                    <a:pt x="0" y="89534"/>
                  </a:lnTo>
                  <a:lnTo>
                    <a:pt x="2643" y="131330"/>
                  </a:lnTo>
                  <a:lnTo>
                    <a:pt x="20988" y="175464"/>
                  </a:lnTo>
                  <a:lnTo>
                    <a:pt x="44645"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383"/>
            <p:cNvSpPr/>
            <p:nvPr/>
          </p:nvSpPr>
          <p:spPr>
            <a:xfrm>
              <a:off x="5835249" y="3205966"/>
              <a:ext cx="290518" cy="293522"/>
            </a:xfrm>
            <a:custGeom>
              <a:avLst/>
              <a:gdLst/>
              <a:ahLst/>
              <a:cxnLst/>
              <a:rect l="0" t="0" r="0" b="0"/>
              <a:pathLst>
                <a:path w="290518" h="293522">
                  <a:moveTo>
                    <a:pt x="111923" y="151597"/>
                  </a:moveTo>
                  <a:lnTo>
                    <a:pt x="95673" y="135346"/>
                  </a:lnTo>
                  <a:lnTo>
                    <a:pt x="87252" y="121781"/>
                  </a:lnTo>
                  <a:lnTo>
                    <a:pt x="81776" y="118502"/>
                  </a:lnTo>
                  <a:lnTo>
                    <a:pt x="68374" y="116655"/>
                  </a:lnTo>
                  <a:lnTo>
                    <a:pt x="57511" y="121515"/>
                  </a:lnTo>
                  <a:lnTo>
                    <a:pt x="34368" y="140804"/>
                  </a:lnTo>
                  <a:lnTo>
                    <a:pt x="21364" y="157879"/>
                  </a:lnTo>
                  <a:lnTo>
                    <a:pt x="9074" y="187564"/>
                  </a:lnTo>
                  <a:lnTo>
                    <a:pt x="0" y="225771"/>
                  </a:lnTo>
                  <a:lnTo>
                    <a:pt x="3943" y="251004"/>
                  </a:lnTo>
                  <a:lnTo>
                    <a:pt x="6202" y="254579"/>
                  </a:lnTo>
                  <a:lnTo>
                    <a:pt x="14003" y="261198"/>
                  </a:lnTo>
                  <a:lnTo>
                    <a:pt x="21439" y="264800"/>
                  </a:lnTo>
                  <a:lnTo>
                    <a:pt x="24811" y="265761"/>
                  </a:lnTo>
                  <a:lnTo>
                    <a:pt x="28052" y="265409"/>
                  </a:lnTo>
                  <a:lnTo>
                    <a:pt x="48133" y="255085"/>
                  </a:lnTo>
                  <a:lnTo>
                    <a:pt x="64799" y="237161"/>
                  </a:lnTo>
                  <a:lnTo>
                    <a:pt x="81081" y="209582"/>
                  </a:lnTo>
                  <a:lnTo>
                    <a:pt x="96497" y="170621"/>
                  </a:lnTo>
                  <a:lnTo>
                    <a:pt x="105067" y="151122"/>
                  </a:lnTo>
                  <a:lnTo>
                    <a:pt x="113215" y="108912"/>
                  </a:lnTo>
                  <a:lnTo>
                    <a:pt x="119344" y="66877"/>
                  </a:lnTo>
                  <a:lnTo>
                    <a:pt x="120654" y="27968"/>
                  </a:lnTo>
                  <a:lnTo>
                    <a:pt x="120849" y="493"/>
                  </a:lnTo>
                  <a:lnTo>
                    <a:pt x="116111" y="0"/>
                  </a:lnTo>
                  <a:lnTo>
                    <a:pt x="114715" y="1915"/>
                  </a:lnTo>
                  <a:lnTo>
                    <a:pt x="112750" y="14091"/>
                  </a:lnTo>
                  <a:lnTo>
                    <a:pt x="111996" y="54756"/>
                  </a:lnTo>
                  <a:lnTo>
                    <a:pt x="111938" y="94654"/>
                  </a:lnTo>
                  <a:lnTo>
                    <a:pt x="114573" y="130094"/>
                  </a:lnTo>
                  <a:lnTo>
                    <a:pt x="119612" y="173477"/>
                  </a:lnTo>
                  <a:lnTo>
                    <a:pt x="127737" y="213135"/>
                  </a:lnTo>
                  <a:lnTo>
                    <a:pt x="141811" y="253885"/>
                  </a:lnTo>
                  <a:lnTo>
                    <a:pt x="162531" y="287251"/>
                  </a:lnTo>
                  <a:lnTo>
                    <a:pt x="168481" y="291262"/>
                  </a:lnTo>
                  <a:lnTo>
                    <a:pt x="177408" y="293521"/>
                  </a:lnTo>
                  <a:lnTo>
                    <a:pt x="180385" y="292845"/>
                  </a:lnTo>
                  <a:lnTo>
                    <a:pt x="186338" y="289449"/>
                  </a:lnTo>
                  <a:lnTo>
                    <a:pt x="188322" y="287155"/>
                  </a:lnTo>
                  <a:lnTo>
                    <a:pt x="196508" y="273456"/>
                  </a:lnTo>
                  <a:lnTo>
                    <a:pt x="213235" y="255761"/>
                  </a:lnTo>
                  <a:lnTo>
                    <a:pt x="216482" y="247171"/>
                  </a:lnTo>
                  <a:lnTo>
                    <a:pt x="223307" y="225487"/>
                  </a:lnTo>
                  <a:lnTo>
                    <a:pt x="248877" y="180981"/>
                  </a:lnTo>
                  <a:lnTo>
                    <a:pt x="268691" y="139668"/>
                  </a:lnTo>
                  <a:lnTo>
                    <a:pt x="272554" y="96198"/>
                  </a:lnTo>
                  <a:lnTo>
                    <a:pt x="272644" y="90025"/>
                  </a:lnTo>
                  <a:lnTo>
                    <a:pt x="270005" y="89505"/>
                  </a:lnTo>
                  <a:lnTo>
                    <a:pt x="267913" y="89366"/>
                  </a:lnTo>
                  <a:lnTo>
                    <a:pt x="262942" y="91858"/>
                  </a:lnTo>
                  <a:lnTo>
                    <a:pt x="251666" y="101542"/>
                  </a:lnTo>
                  <a:lnTo>
                    <a:pt x="242846" y="114827"/>
                  </a:lnTo>
                  <a:lnTo>
                    <a:pt x="235070" y="152634"/>
                  </a:lnTo>
                  <a:lnTo>
                    <a:pt x="232140" y="169917"/>
                  </a:lnTo>
                  <a:lnTo>
                    <a:pt x="236111" y="209425"/>
                  </a:lnTo>
                  <a:lnTo>
                    <a:pt x="246174" y="233223"/>
                  </a:lnTo>
                  <a:lnTo>
                    <a:pt x="271210" y="265535"/>
                  </a:lnTo>
                  <a:lnTo>
                    <a:pt x="279621" y="271689"/>
                  </a:lnTo>
                  <a:lnTo>
                    <a:pt x="290517" y="2766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7" name="SMARTInkShape-Group108"/>
          <p:cNvGrpSpPr/>
          <p:nvPr/>
        </p:nvGrpSpPr>
        <p:grpSpPr>
          <a:xfrm>
            <a:off x="6456442" y="3305946"/>
            <a:ext cx="794465" cy="452390"/>
            <a:chOff x="6456442" y="3305946"/>
            <a:chExt cx="794465" cy="452390"/>
          </a:xfrm>
        </p:grpSpPr>
        <p:sp>
          <p:nvSpPr>
            <p:cNvPr id="103" name="SMARTInkShape-384"/>
            <p:cNvSpPr/>
            <p:nvPr/>
          </p:nvSpPr>
          <p:spPr>
            <a:xfrm>
              <a:off x="6456442" y="3305946"/>
              <a:ext cx="151346" cy="452390"/>
            </a:xfrm>
            <a:custGeom>
              <a:avLst/>
              <a:gdLst/>
              <a:ahLst/>
              <a:cxnLst/>
              <a:rect l="0" t="0" r="0" b="0"/>
              <a:pathLst>
                <a:path w="151346" h="452390">
                  <a:moveTo>
                    <a:pt x="124738" y="33757"/>
                  </a:moveTo>
                  <a:lnTo>
                    <a:pt x="111435" y="20455"/>
                  </a:lnTo>
                  <a:lnTo>
                    <a:pt x="106257" y="17923"/>
                  </a:lnTo>
                  <a:lnTo>
                    <a:pt x="86006" y="16016"/>
                  </a:lnTo>
                  <a:lnTo>
                    <a:pt x="72361" y="20673"/>
                  </a:lnTo>
                  <a:lnTo>
                    <a:pt x="38262" y="49321"/>
                  </a:lnTo>
                  <a:lnTo>
                    <a:pt x="15699" y="88209"/>
                  </a:lnTo>
                  <a:lnTo>
                    <a:pt x="6823" y="104591"/>
                  </a:lnTo>
                  <a:lnTo>
                    <a:pt x="1124" y="131276"/>
                  </a:lnTo>
                  <a:lnTo>
                    <a:pt x="0" y="155656"/>
                  </a:lnTo>
                  <a:lnTo>
                    <a:pt x="2491" y="164994"/>
                  </a:lnTo>
                  <a:lnTo>
                    <a:pt x="4545" y="168874"/>
                  </a:lnTo>
                  <a:lnTo>
                    <a:pt x="7898" y="171460"/>
                  </a:lnTo>
                  <a:lnTo>
                    <a:pt x="16916" y="174333"/>
                  </a:lnTo>
                  <a:lnTo>
                    <a:pt x="33149" y="175951"/>
                  </a:lnTo>
                  <a:lnTo>
                    <a:pt x="42029" y="173684"/>
                  </a:lnTo>
                  <a:lnTo>
                    <a:pt x="55252" y="164183"/>
                  </a:lnTo>
                  <a:lnTo>
                    <a:pt x="95087" y="121084"/>
                  </a:lnTo>
                  <a:lnTo>
                    <a:pt x="122107" y="85214"/>
                  </a:lnTo>
                  <a:lnTo>
                    <a:pt x="138282" y="43400"/>
                  </a:lnTo>
                  <a:lnTo>
                    <a:pt x="142547" y="0"/>
                  </a:lnTo>
                  <a:lnTo>
                    <a:pt x="141572" y="338"/>
                  </a:lnTo>
                  <a:lnTo>
                    <a:pt x="130164" y="10640"/>
                  </a:lnTo>
                  <a:lnTo>
                    <a:pt x="127149" y="18853"/>
                  </a:lnTo>
                  <a:lnTo>
                    <a:pt x="125055" y="54174"/>
                  </a:lnTo>
                  <a:lnTo>
                    <a:pt x="127446" y="97358"/>
                  </a:lnTo>
                  <a:lnTo>
                    <a:pt x="134470" y="132308"/>
                  </a:lnTo>
                  <a:lnTo>
                    <a:pt x="140189" y="170444"/>
                  </a:lnTo>
                  <a:lnTo>
                    <a:pt x="144530" y="213163"/>
                  </a:lnTo>
                  <a:lnTo>
                    <a:pt x="149454" y="254594"/>
                  </a:lnTo>
                  <a:lnTo>
                    <a:pt x="150912" y="294651"/>
                  </a:lnTo>
                  <a:lnTo>
                    <a:pt x="151345" y="335293"/>
                  </a:lnTo>
                  <a:lnTo>
                    <a:pt x="146750" y="379841"/>
                  </a:lnTo>
                  <a:lnTo>
                    <a:pt x="139087" y="403420"/>
                  </a:lnTo>
                  <a:lnTo>
                    <a:pt x="114954" y="435276"/>
                  </a:lnTo>
                  <a:lnTo>
                    <a:pt x="103522" y="445374"/>
                  </a:lnTo>
                  <a:lnTo>
                    <a:pt x="91827" y="449862"/>
                  </a:lnTo>
                  <a:lnTo>
                    <a:pt x="74087" y="452389"/>
                  </a:lnTo>
                  <a:lnTo>
                    <a:pt x="62208" y="447688"/>
                  </a:lnTo>
                  <a:lnTo>
                    <a:pt x="51307" y="438984"/>
                  </a:lnTo>
                  <a:lnTo>
                    <a:pt x="40582" y="423920"/>
                  </a:lnTo>
                  <a:lnTo>
                    <a:pt x="26511" y="390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385"/>
            <p:cNvSpPr/>
            <p:nvPr/>
          </p:nvSpPr>
          <p:spPr>
            <a:xfrm>
              <a:off x="6689678" y="3313479"/>
              <a:ext cx="150464" cy="169100"/>
            </a:xfrm>
            <a:custGeom>
              <a:avLst/>
              <a:gdLst/>
              <a:ahLst/>
              <a:cxnLst/>
              <a:rect l="0" t="0" r="0" b="0"/>
              <a:pathLst>
                <a:path w="150464" h="169100">
                  <a:moveTo>
                    <a:pt x="70095" y="106591"/>
                  </a:moveTo>
                  <a:lnTo>
                    <a:pt x="92218" y="84468"/>
                  </a:lnTo>
                  <a:lnTo>
                    <a:pt x="94810" y="76585"/>
                  </a:lnTo>
                  <a:lnTo>
                    <a:pt x="96763" y="45631"/>
                  </a:lnTo>
                  <a:lnTo>
                    <a:pt x="92108" y="28777"/>
                  </a:lnTo>
                  <a:lnTo>
                    <a:pt x="84445" y="15956"/>
                  </a:lnTo>
                  <a:lnTo>
                    <a:pt x="71150" y="5873"/>
                  </a:lnTo>
                  <a:lnTo>
                    <a:pt x="59383" y="1343"/>
                  </a:lnTo>
                  <a:lnTo>
                    <a:pt x="44872" y="0"/>
                  </a:lnTo>
                  <a:lnTo>
                    <a:pt x="36396" y="2332"/>
                  </a:lnTo>
                  <a:lnTo>
                    <a:pt x="32747" y="4343"/>
                  </a:lnTo>
                  <a:lnTo>
                    <a:pt x="26045" y="14515"/>
                  </a:lnTo>
                  <a:lnTo>
                    <a:pt x="10643" y="53823"/>
                  </a:lnTo>
                  <a:lnTo>
                    <a:pt x="432" y="93028"/>
                  </a:lnTo>
                  <a:lnTo>
                    <a:pt x="0" y="124307"/>
                  </a:lnTo>
                  <a:lnTo>
                    <a:pt x="5891" y="143370"/>
                  </a:lnTo>
                  <a:lnTo>
                    <a:pt x="11133" y="152041"/>
                  </a:lnTo>
                  <a:lnTo>
                    <a:pt x="24403" y="162501"/>
                  </a:lnTo>
                  <a:lnTo>
                    <a:pt x="28720" y="163709"/>
                  </a:lnTo>
                  <a:lnTo>
                    <a:pt x="32589" y="163521"/>
                  </a:lnTo>
                  <a:lnTo>
                    <a:pt x="45423" y="161163"/>
                  </a:lnTo>
                  <a:lnTo>
                    <a:pt x="50670" y="160831"/>
                  </a:lnTo>
                  <a:lnTo>
                    <a:pt x="61792" y="155172"/>
                  </a:lnTo>
                  <a:lnTo>
                    <a:pt x="72359" y="146042"/>
                  </a:lnTo>
                  <a:lnTo>
                    <a:pt x="103737" y="103816"/>
                  </a:lnTo>
                  <a:lnTo>
                    <a:pt x="120845" y="62483"/>
                  </a:lnTo>
                  <a:lnTo>
                    <a:pt x="123408" y="51269"/>
                  </a:lnTo>
                  <a:lnTo>
                    <a:pt x="132186" y="35841"/>
                  </a:lnTo>
                  <a:lnTo>
                    <a:pt x="127739" y="40098"/>
                  </a:lnTo>
                  <a:lnTo>
                    <a:pt x="125480" y="47603"/>
                  </a:lnTo>
                  <a:lnTo>
                    <a:pt x="124030" y="68591"/>
                  </a:lnTo>
                  <a:lnTo>
                    <a:pt x="130788" y="107467"/>
                  </a:lnTo>
                  <a:lnTo>
                    <a:pt x="134712" y="130994"/>
                  </a:lnTo>
                  <a:lnTo>
                    <a:pt x="142158" y="147887"/>
                  </a:lnTo>
                  <a:lnTo>
                    <a:pt x="146771" y="155703"/>
                  </a:lnTo>
                  <a:lnTo>
                    <a:pt x="150463" y="16909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386"/>
            <p:cNvSpPr/>
            <p:nvPr/>
          </p:nvSpPr>
          <p:spPr>
            <a:xfrm>
              <a:off x="6920788" y="3314806"/>
              <a:ext cx="115807" cy="185106"/>
            </a:xfrm>
            <a:custGeom>
              <a:avLst/>
              <a:gdLst/>
              <a:ahLst/>
              <a:cxnLst/>
              <a:rect l="0" t="0" r="0" b="0"/>
              <a:pathLst>
                <a:path w="115807" h="185106">
                  <a:moveTo>
                    <a:pt x="115806" y="15967"/>
                  </a:moveTo>
                  <a:lnTo>
                    <a:pt x="111065" y="15967"/>
                  </a:lnTo>
                  <a:lnTo>
                    <a:pt x="67319" y="134"/>
                  </a:lnTo>
                  <a:lnTo>
                    <a:pt x="52584" y="0"/>
                  </a:lnTo>
                  <a:lnTo>
                    <a:pt x="10473" y="11446"/>
                  </a:lnTo>
                  <a:lnTo>
                    <a:pt x="6888" y="13945"/>
                  </a:lnTo>
                  <a:lnTo>
                    <a:pt x="2906" y="19368"/>
                  </a:lnTo>
                  <a:lnTo>
                    <a:pt x="349" y="38063"/>
                  </a:lnTo>
                  <a:lnTo>
                    <a:pt x="0" y="49269"/>
                  </a:lnTo>
                  <a:lnTo>
                    <a:pt x="1890" y="54044"/>
                  </a:lnTo>
                  <a:lnTo>
                    <a:pt x="31191" y="82312"/>
                  </a:lnTo>
                  <a:lnTo>
                    <a:pt x="73369" y="111109"/>
                  </a:lnTo>
                  <a:lnTo>
                    <a:pt x="107801" y="143219"/>
                  </a:lnTo>
                  <a:lnTo>
                    <a:pt x="112249" y="151237"/>
                  </a:lnTo>
                  <a:lnTo>
                    <a:pt x="115103" y="164469"/>
                  </a:lnTo>
                  <a:lnTo>
                    <a:pt x="115493" y="170604"/>
                  </a:lnTo>
                  <a:lnTo>
                    <a:pt x="113614" y="173628"/>
                  </a:lnTo>
                  <a:lnTo>
                    <a:pt x="106233" y="179635"/>
                  </a:lnTo>
                  <a:lnTo>
                    <a:pt x="98983" y="182967"/>
                  </a:lnTo>
                  <a:lnTo>
                    <a:pt x="81504" y="185105"/>
                  </a:lnTo>
                  <a:lnTo>
                    <a:pt x="58943" y="184535"/>
                  </a:lnTo>
                  <a:lnTo>
                    <a:pt x="42292" y="178472"/>
                  </a:lnTo>
                  <a:lnTo>
                    <a:pt x="27275" y="170180"/>
                  </a:lnTo>
                  <a:lnTo>
                    <a:pt x="17579" y="1677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387"/>
            <p:cNvSpPr/>
            <p:nvPr/>
          </p:nvSpPr>
          <p:spPr>
            <a:xfrm>
              <a:off x="7241977" y="3500438"/>
              <a:ext cx="8930" cy="1"/>
            </a:xfrm>
            <a:custGeom>
              <a:avLst/>
              <a:gdLst/>
              <a:ahLst/>
              <a:cxnLst/>
              <a:rect l="0" t="0" r="0" b="0"/>
              <a:pathLst>
                <a:path w="8930" h="1">
                  <a:moveTo>
                    <a:pt x="8929" y="0"/>
                  </a:move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3" name="SMARTInkShape-Group109"/>
          <p:cNvGrpSpPr/>
          <p:nvPr/>
        </p:nvGrpSpPr>
        <p:grpSpPr>
          <a:xfrm>
            <a:off x="402359" y="3706356"/>
            <a:ext cx="1035322" cy="463484"/>
            <a:chOff x="402359" y="3706356"/>
            <a:chExt cx="1035322" cy="463484"/>
          </a:xfrm>
        </p:grpSpPr>
        <p:sp>
          <p:nvSpPr>
            <p:cNvPr id="108" name="SMARTInkShape-388"/>
            <p:cNvSpPr/>
            <p:nvPr/>
          </p:nvSpPr>
          <p:spPr>
            <a:xfrm>
              <a:off x="402359" y="3706356"/>
              <a:ext cx="213790" cy="463484"/>
            </a:xfrm>
            <a:custGeom>
              <a:avLst/>
              <a:gdLst/>
              <a:ahLst/>
              <a:cxnLst/>
              <a:rect l="0" t="0" r="0" b="0"/>
              <a:pathLst>
                <a:path w="213790" h="463484">
                  <a:moveTo>
                    <a:pt x="115563" y="115550"/>
                  </a:moveTo>
                  <a:lnTo>
                    <a:pt x="115563" y="110810"/>
                  </a:lnTo>
                  <a:lnTo>
                    <a:pt x="116555" y="109413"/>
                  </a:lnTo>
                  <a:lnTo>
                    <a:pt x="118209" y="108482"/>
                  </a:lnTo>
                  <a:lnTo>
                    <a:pt x="120303" y="107862"/>
                  </a:lnTo>
                  <a:lnTo>
                    <a:pt x="121700" y="106456"/>
                  </a:lnTo>
                  <a:lnTo>
                    <a:pt x="123251" y="102248"/>
                  </a:lnTo>
                  <a:lnTo>
                    <a:pt x="124444" y="61685"/>
                  </a:lnTo>
                  <a:lnTo>
                    <a:pt x="123479" y="49938"/>
                  </a:lnTo>
                  <a:lnTo>
                    <a:pt x="117357" y="33161"/>
                  </a:lnTo>
                  <a:lnTo>
                    <a:pt x="97634" y="8624"/>
                  </a:lnTo>
                  <a:lnTo>
                    <a:pt x="91720" y="3535"/>
                  </a:lnTo>
                  <a:lnTo>
                    <a:pt x="85784" y="1274"/>
                  </a:lnTo>
                  <a:lnTo>
                    <a:pt x="76863" y="0"/>
                  </a:lnTo>
                  <a:lnTo>
                    <a:pt x="70913" y="2349"/>
                  </a:lnTo>
                  <a:lnTo>
                    <a:pt x="67937" y="4363"/>
                  </a:lnTo>
                  <a:lnTo>
                    <a:pt x="65953" y="6700"/>
                  </a:lnTo>
                  <a:lnTo>
                    <a:pt x="45436" y="45756"/>
                  </a:lnTo>
                  <a:lnTo>
                    <a:pt x="32478" y="80156"/>
                  </a:lnTo>
                  <a:lnTo>
                    <a:pt x="23366" y="116197"/>
                  </a:lnTo>
                  <a:lnTo>
                    <a:pt x="14383" y="153556"/>
                  </a:lnTo>
                  <a:lnTo>
                    <a:pt x="5437" y="194500"/>
                  </a:lnTo>
                  <a:lnTo>
                    <a:pt x="1243" y="233311"/>
                  </a:lnTo>
                  <a:lnTo>
                    <a:pt x="0" y="274686"/>
                  </a:lnTo>
                  <a:lnTo>
                    <a:pt x="4372" y="313625"/>
                  </a:lnTo>
                  <a:lnTo>
                    <a:pt x="11952" y="350297"/>
                  </a:lnTo>
                  <a:lnTo>
                    <a:pt x="30531" y="391115"/>
                  </a:lnTo>
                  <a:lnTo>
                    <a:pt x="59178" y="432113"/>
                  </a:lnTo>
                  <a:lnTo>
                    <a:pt x="81658" y="451330"/>
                  </a:lnTo>
                  <a:lnTo>
                    <a:pt x="95864" y="458263"/>
                  </a:lnTo>
                  <a:lnTo>
                    <a:pt x="128219" y="463077"/>
                  </a:lnTo>
                  <a:lnTo>
                    <a:pt x="144008" y="463483"/>
                  </a:lnTo>
                  <a:lnTo>
                    <a:pt x="158302" y="458372"/>
                  </a:lnTo>
                  <a:lnTo>
                    <a:pt x="197031" y="426558"/>
                  </a:lnTo>
                  <a:lnTo>
                    <a:pt x="213789" y="40130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389"/>
            <p:cNvSpPr/>
            <p:nvPr/>
          </p:nvSpPr>
          <p:spPr>
            <a:xfrm>
              <a:off x="607668" y="3867229"/>
              <a:ext cx="178146" cy="247306"/>
            </a:xfrm>
            <a:custGeom>
              <a:avLst/>
              <a:gdLst/>
              <a:ahLst/>
              <a:cxnLst/>
              <a:rect l="0" t="0" r="0" b="0"/>
              <a:pathLst>
                <a:path w="178146" h="247306">
                  <a:moveTo>
                    <a:pt x="124566" y="52904"/>
                  </a:moveTo>
                  <a:lnTo>
                    <a:pt x="119826" y="57644"/>
                  </a:lnTo>
                  <a:lnTo>
                    <a:pt x="117499" y="62618"/>
                  </a:lnTo>
                  <a:lnTo>
                    <a:pt x="115637" y="97507"/>
                  </a:lnTo>
                  <a:lnTo>
                    <a:pt x="115637" y="80379"/>
                  </a:lnTo>
                  <a:lnTo>
                    <a:pt x="112991" y="72391"/>
                  </a:lnTo>
                  <a:lnTo>
                    <a:pt x="110896" y="68872"/>
                  </a:lnTo>
                  <a:lnTo>
                    <a:pt x="107948" y="54438"/>
                  </a:lnTo>
                  <a:lnTo>
                    <a:pt x="104225" y="25925"/>
                  </a:lnTo>
                  <a:lnTo>
                    <a:pt x="97042" y="10845"/>
                  </a:lnTo>
                  <a:lnTo>
                    <a:pt x="91497" y="4446"/>
                  </a:lnTo>
                  <a:lnTo>
                    <a:pt x="85726" y="1601"/>
                  </a:lnTo>
                  <a:lnTo>
                    <a:pt x="76898" y="0"/>
                  </a:lnTo>
                  <a:lnTo>
                    <a:pt x="73936" y="1760"/>
                  </a:lnTo>
                  <a:lnTo>
                    <a:pt x="65027" y="13717"/>
                  </a:lnTo>
                  <a:lnTo>
                    <a:pt x="37131" y="55695"/>
                  </a:lnTo>
                  <a:lnTo>
                    <a:pt x="18990" y="93914"/>
                  </a:lnTo>
                  <a:lnTo>
                    <a:pt x="9564" y="132552"/>
                  </a:lnTo>
                  <a:lnTo>
                    <a:pt x="1823" y="168848"/>
                  </a:lnTo>
                  <a:lnTo>
                    <a:pt x="0" y="195199"/>
                  </a:lnTo>
                  <a:lnTo>
                    <a:pt x="2396" y="203128"/>
                  </a:lnTo>
                  <a:lnTo>
                    <a:pt x="5776" y="209959"/>
                  </a:lnTo>
                  <a:lnTo>
                    <a:pt x="7279" y="216302"/>
                  </a:lnTo>
                  <a:lnTo>
                    <a:pt x="9664" y="217399"/>
                  </a:lnTo>
                  <a:lnTo>
                    <a:pt x="28492" y="214330"/>
                  </a:lnTo>
                  <a:lnTo>
                    <a:pt x="31744" y="212115"/>
                  </a:lnTo>
                  <a:lnTo>
                    <a:pt x="62810" y="174836"/>
                  </a:lnTo>
                  <a:lnTo>
                    <a:pt x="81279" y="141591"/>
                  </a:lnTo>
                  <a:lnTo>
                    <a:pt x="100210" y="97472"/>
                  </a:lnTo>
                  <a:lnTo>
                    <a:pt x="111066" y="73386"/>
                  </a:lnTo>
                  <a:lnTo>
                    <a:pt x="117881" y="37920"/>
                  </a:lnTo>
                  <a:lnTo>
                    <a:pt x="121595" y="30370"/>
                  </a:lnTo>
                  <a:lnTo>
                    <a:pt x="124175" y="19117"/>
                  </a:lnTo>
                  <a:lnTo>
                    <a:pt x="124305" y="19466"/>
                  </a:lnTo>
                  <a:lnTo>
                    <a:pt x="124560" y="57358"/>
                  </a:lnTo>
                  <a:lnTo>
                    <a:pt x="124565" y="92148"/>
                  </a:lnTo>
                  <a:lnTo>
                    <a:pt x="129307" y="132204"/>
                  </a:lnTo>
                  <a:lnTo>
                    <a:pt x="133661" y="173924"/>
                  </a:lnTo>
                  <a:lnTo>
                    <a:pt x="145816" y="214484"/>
                  </a:lnTo>
                  <a:lnTo>
                    <a:pt x="160126" y="244741"/>
                  </a:lnTo>
                  <a:lnTo>
                    <a:pt x="162163" y="246280"/>
                  </a:lnTo>
                  <a:lnTo>
                    <a:pt x="164514" y="247305"/>
                  </a:lnTo>
                  <a:lnTo>
                    <a:pt x="166081" y="246997"/>
                  </a:lnTo>
                  <a:lnTo>
                    <a:pt x="167125" y="245800"/>
                  </a:lnTo>
                  <a:lnTo>
                    <a:pt x="169278" y="241823"/>
                  </a:lnTo>
                  <a:lnTo>
                    <a:pt x="175077" y="234006"/>
                  </a:lnTo>
                  <a:lnTo>
                    <a:pt x="178145" y="2225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390"/>
            <p:cNvSpPr/>
            <p:nvPr/>
          </p:nvSpPr>
          <p:spPr>
            <a:xfrm>
              <a:off x="803672" y="3848850"/>
              <a:ext cx="298570" cy="267448"/>
            </a:xfrm>
            <a:custGeom>
              <a:avLst/>
              <a:gdLst/>
              <a:ahLst/>
              <a:cxnLst/>
              <a:rect l="0" t="0" r="0" b="0"/>
              <a:pathLst>
                <a:path w="298570" h="267448">
                  <a:moveTo>
                    <a:pt x="0" y="71283"/>
                  </a:moveTo>
                  <a:lnTo>
                    <a:pt x="0" y="76023"/>
                  </a:lnTo>
                  <a:lnTo>
                    <a:pt x="2646" y="80997"/>
                  </a:lnTo>
                  <a:lnTo>
                    <a:pt x="4740" y="83712"/>
                  </a:lnTo>
                  <a:lnTo>
                    <a:pt x="7068" y="92020"/>
                  </a:lnTo>
                  <a:lnTo>
                    <a:pt x="15834" y="134827"/>
                  </a:lnTo>
                  <a:lnTo>
                    <a:pt x="22200" y="174455"/>
                  </a:lnTo>
                  <a:lnTo>
                    <a:pt x="28830" y="215495"/>
                  </a:lnTo>
                  <a:lnTo>
                    <a:pt x="40056" y="256627"/>
                  </a:lnTo>
                  <a:lnTo>
                    <a:pt x="44529" y="267447"/>
                  </a:lnTo>
                  <a:lnTo>
                    <a:pt x="44645" y="225747"/>
                  </a:lnTo>
                  <a:lnTo>
                    <a:pt x="44648" y="186543"/>
                  </a:lnTo>
                  <a:lnTo>
                    <a:pt x="47294" y="160335"/>
                  </a:lnTo>
                  <a:lnTo>
                    <a:pt x="55672" y="116694"/>
                  </a:lnTo>
                  <a:lnTo>
                    <a:pt x="63128" y="100943"/>
                  </a:lnTo>
                  <a:lnTo>
                    <a:pt x="92284" y="68356"/>
                  </a:lnTo>
                  <a:lnTo>
                    <a:pt x="98231" y="65021"/>
                  </a:lnTo>
                  <a:lnTo>
                    <a:pt x="104182" y="62547"/>
                  </a:lnTo>
                  <a:lnTo>
                    <a:pt x="119063" y="50080"/>
                  </a:lnTo>
                  <a:lnTo>
                    <a:pt x="122370" y="44331"/>
                  </a:lnTo>
                  <a:lnTo>
                    <a:pt x="124832" y="38468"/>
                  </a:lnTo>
                  <a:lnTo>
                    <a:pt x="130804" y="29589"/>
                  </a:lnTo>
                  <a:lnTo>
                    <a:pt x="133014" y="20675"/>
                  </a:lnTo>
                  <a:lnTo>
                    <a:pt x="133823" y="5798"/>
                  </a:lnTo>
                  <a:lnTo>
                    <a:pt x="134856" y="3813"/>
                  </a:lnTo>
                  <a:lnTo>
                    <a:pt x="136537" y="2491"/>
                  </a:lnTo>
                  <a:lnTo>
                    <a:pt x="142504" y="0"/>
                  </a:lnTo>
                  <a:lnTo>
                    <a:pt x="142765" y="4632"/>
                  </a:lnTo>
                  <a:lnTo>
                    <a:pt x="134766" y="40979"/>
                  </a:lnTo>
                  <a:lnTo>
                    <a:pt x="136753" y="79225"/>
                  </a:lnTo>
                  <a:lnTo>
                    <a:pt x="141666" y="120477"/>
                  </a:lnTo>
                  <a:lnTo>
                    <a:pt x="148773" y="159714"/>
                  </a:lnTo>
                  <a:lnTo>
                    <a:pt x="156146" y="200373"/>
                  </a:lnTo>
                  <a:lnTo>
                    <a:pt x="169560" y="227590"/>
                  </a:lnTo>
                  <a:lnTo>
                    <a:pt x="171579" y="229066"/>
                  </a:lnTo>
                  <a:lnTo>
                    <a:pt x="177208" y="231434"/>
                  </a:lnTo>
                  <a:lnTo>
                    <a:pt x="177670" y="230637"/>
                  </a:lnTo>
                  <a:lnTo>
                    <a:pt x="183212" y="214797"/>
                  </a:lnTo>
                  <a:lnTo>
                    <a:pt x="199574" y="176470"/>
                  </a:lnTo>
                  <a:lnTo>
                    <a:pt x="214331" y="136177"/>
                  </a:lnTo>
                  <a:lnTo>
                    <a:pt x="226222" y="115190"/>
                  </a:lnTo>
                  <a:lnTo>
                    <a:pt x="239890" y="104687"/>
                  </a:lnTo>
                  <a:lnTo>
                    <a:pt x="251767" y="100032"/>
                  </a:lnTo>
                  <a:lnTo>
                    <a:pt x="266310" y="98652"/>
                  </a:lnTo>
                  <a:lnTo>
                    <a:pt x="274795" y="100976"/>
                  </a:lnTo>
                  <a:lnTo>
                    <a:pt x="288326" y="110552"/>
                  </a:lnTo>
                  <a:lnTo>
                    <a:pt x="297538" y="123818"/>
                  </a:lnTo>
                  <a:lnTo>
                    <a:pt x="298569" y="129127"/>
                  </a:lnTo>
                  <a:lnTo>
                    <a:pt x="295388" y="157773"/>
                  </a:lnTo>
                  <a:lnTo>
                    <a:pt x="285408" y="180253"/>
                  </a:lnTo>
                  <a:lnTo>
                    <a:pt x="275346" y="191813"/>
                  </a:lnTo>
                  <a:lnTo>
                    <a:pt x="235062" y="224560"/>
                  </a:lnTo>
                  <a:lnTo>
                    <a:pt x="208017" y="238103"/>
                  </a:lnTo>
                  <a:lnTo>
                    <a:pt x="187523" y="24094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391"/>
            <p:cNvSpPr/>
            <p:nvPr/>
          </p:nvSpPr>
          <p:spPr>
            <a:xfrm>
              <a:off x="1144237" y="3933647"/>
              <a:ext cx="95626" cy="169448"/>
            </a:xfrm>
            <a:custGeom>
              <a:avLst/>
              <a:gdLst/>
              <a:ahLst/>
              <a:cxnLst/>
              <a:rect l="0" t="0" r="0" b="0"/>
              <a:pathLst>
                <a:path w="95626" h="169448">
                  <a:moveTo>
                    <a:pt x="7693" y="4345"/>
                  </a:moveTo>
                  <a:lnTo>
                    <a:pt x="6701" y="45290"/>
                  </a:lnTo>
                  <a:lnTo>
                    <a:pt x="4" y="85401"/>
                  </a:lnTo>
                  <a:lnTo>
                    <a:pt x="0" y="114430"/>
                  </a:lnTo>
                  <a:lnTo>
                    <a:pt x="3612" y="130662"/>
                  </a:lnTo>
                  <a:lnTo>
                    <a:pt x="15965" y="151795"/>
                  </a:lnTo>
                  <a:lnTo>
                    <a:pt x="23937" y="159175"/>
                  </a:lnTo>
                  <a:lnTo>
                    <a:pt x="41880" y="168654"/>
                  </a:lnTo>
                  <a:lnTo>
                    <a:pt x="46359" y="169447"/>
                  </a:lnTo>
                  <a:lnTo>
                    <a:pt x="50337" y="168983"/>
                  </a:lnTo>
                  <a:lnTo>
                    <a:pt x="58396" y="166814"/>
                  </a:lnTo>
                  <a:lnTo>
                    <a:pt x="68592" y="165850"/>
                  </a:lnTo>
                  <a:lnTo>
                    <a:pt x="73097" y="163609"/>
                  </a:lnTo>
                  <a:lnTo>
                    <a:pt x="80748" y="155827"/>
                  </a:lnTo>
                  <a:lnTo>
                    <a:pt x="90634" y="140290"/>
                  </a:lnTo>
                  <a:lnTo>
                    <a:pt x="95106" y="118378"/>
                  </a:lnTo>
                  <a:lnTo>
                    <a:pt x="95625" y="84307"/>
                  </a:lnTo>
                  <a:lnTo>
                    <a:pt x="89252" y="40010"/>
                  </a:lnTo>
                  <a:lnTo>
                    <a:pt x="83298" y="24827"/>
                  </a:lnTo>
                  <a:lnTo>
                    <a:pt x="75029" y="13448"/>
                  </a:lnTo>
                  <a:lnTo>
                    <a:pt x="53798" y="804"/>
                  </a:lnTo>
                  <a:lnTo>
                    <a:pt x="48351" y="0"/>
                  </a:lnTo>
                  <a:lnTo>
                    <a:pt x="16622" y="43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392"/>
            <p:cNvSpPr/>
            <p:nvPr/>
          </p:nvSpPr>
          <p:spPr>
            <a:xfrm>
              <a:off x="1313216" y="3920133"/>
              <a:ext cx="124465" cy="185592"/>
            </a:xfrm>
            <a:custGeom>
              <a:avLst/>
              <a:gdLst/>
              <a:ahLst/>
              <a:cxnLst/>
              <a:rect l="0" t="0" r="0" b="0"/>
              <a:pathLst>
                <a:path w="124465" h="185592">
                  <a:moveTo>
                    <a:pt x="8378" y="0"/>
                  </a:moveTo>
                  <a:lnTo>
                    <a:pt x="8378" y="12429"/>
                  </a:lnTo>
                  <a:lnTo>
                    <a:pt x="0" y="56477"/>
                  </a:lnTo>
                  <a:lnTo>
                    <a:pt x="2257" y="81226"/>
                  </a:lnTo>
                  <a:lnTo>
                    <a:pt x="8564" y="124136"/>
                  </a:lnTo>
                  <a:lnTo>
                    <a:pt x="19354" y="166793"/>
                  </a:lnTo>
                  <a:lnTo>
                    <a:pt x="23178" y="174341"/>
                  </a:lnTo>
                  <a:lnTo>
                    <a:pt x="25834" y="185591"/>
                  </a:lnTo>
                  <a:lnTo>
                    <a:pt x="25969" y="185243"/>
                  </a:lnTo>
                  <a:lnTo>
                    <a:pt x="26234" y="143476"/>
                  </a:lnTo>
                  <a:lnTo>
                    <a:pt x="33366" y="107275"/>
                  </a:lnTo>
                  <a:lnTo>
                    <a:pt x="41683" y="71461"/>
                  </a:lnTo>
                  <a:lnTo>
                    <a:pt x="45008" y="54581"/>
                  </a:lnTo>
                  <a:lnTo>
                    <a:pt x="60666" y="30220"/>
                  </a:lnTo>
                  <a:lnTo>
                    <a:pt x="67336" y="23353"/>
                  </a:lnTo>
                  <a:lnTo>
                    <a:pt x="73607" y="20301"/>
                  </a:lnTo>
                  <a:lnTo>
                    <a:pt x="82716" y="18583"/>
                  </a:lnTo>
                  <a:lnTo>
                    <a:pt x="88711" y="20826"/>
                  </a:lnTo>
                  <a:lnTo>
                    <a:pt x="91699" y="22814"/>
                  </a:lnTo>
                  <a:lnTo>
                    <a:pt x="93691" y="25131"/>
                  </a:lnTo>
                  <a:lnTo>
                    <a:pt x="107155" y="64152"/>
                  </a:lnTo>
                  <a:lnTo>
                    <a:pt x="113879" y="93811"/>
                  </a:lnTo>
                  <a:lnTo>
                    <a:pt x="117962" y="131893"/>
                  </a:lnTo>
                  <a:lnTo>
                    <a:pt x="124464"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6" name="SMARTInkShape-Group110"/>
          <p:cNvGrpSpPr/>
          <p:nvPr/>
        </p:nvGrpSpPr>
        <p:grpSpPr>
          <a:xfrm>
            <a:off x="1741480" y="3679031"/>
            <a:ext cx="1303544" cy="410767"/>
            <a:chOff x="1741480" y="3679031"/>
            <a:chExt cx="1303544" cy="410767"/>
          </a:xfrm>
        </p:grpSpPr>
        <p:sp>
          <p:nvSpPr>
            <p:cNvPr id="114" name="SMARTInkShape-393"/>
            <p:cNvSpPr/>
            <p:nvPr/>
          </p:nvSpPr>
          <p:spPr>
            <a:xfrm>
              <a:off x="1741480" y="3790717"/>
              <a:ext cx="160544" cy="299081"/>
            </a:xfrm>
            <a:custGeom>
              <a:avLst/>
              <a:gdLst/>
              <a:ahLst/>
              <a:cxnLst/>
              <a:rect l="0" t="0" r="0" b="0"/>
              <a:pathLst>
                <a:path w="160544" h="299081">
                  <a:moveTo>
                    <a:pt x="124825" y="218713"/>
                  </a:moveTo>
                  <a:lnTo>
                    <a:pt x="120084" y="213972"/>
                  </a:lnTo>
                  <a:lnTo>
                    <a:pt x="117757" y="208999"/>
                  </a:lnTo>
                  <a:lnTo>
                    <a:pt x="115148" y="194797"/>
                  </a:lnTo>
                  <a:lnTo>
                    <a:pt x="91986" y="153869"/>
                  </a:lnTo>
                  <a:lnTo>
                    <a:pt x="86086" y="145906"/>
                  </a:lnTo>
                  <a:lnTo>
                    <a:pt x="80157" y="141706"/>
                  </a:lnTo>
                  <a:lnTo>
                    <a:pt x="73222" y="139839"/>
                  </a:lnTo>
                  <a:lnTo>
                    <a:pt x="63526" y="139009"/>
                  </a:lnTo>
                  <a:lnTo>
                    <a:pt x="52602" y="143932"/>
                  </a:lnTo>
                  <a:lnTo>
                    <a:pt x="42124" y="152735"/>
                  </a:lnTo>
                  <a:lnTo>
                    <a:pt x="10812" y="194715"/>
                  </a:lnTo>
                  <a:lnTo>
                    <a:pt x="4699" y="211024"/>
                  </a:lnTo>
                  <a:lnTo>
                    <a:pt x="453" y="249854"/>
                  </a:lnTo>
                  <a:lnTo>
                    <a:pt x="0" y="268840"/>
                  </a:lnTo>
                  <a:lnTo>
                    <a:pt x="928" y="272967"/>
                  </a:lnTo>
                  <a:lnTo>
                    <a:pt x="2540" y="275718"/>
                  </a:lnTo>
                  <a:lnTo>
                    <a:pt x="16995" y="284874"/>
                  </a:lnTo>
                  <a:lnTo>
                    <a:pt x="21188" y="285640"/>
                  </a:lnTo>
                  <a:lnTo>
                    <a:pt x="24976" y="285159"/>
                  </a:lnTo>
                  <a:lnTo>
                    <a:pt x="31830" y="281979"/>
                  </a:lnTo>
                  <a:lnTo>
                    <a:pt x="38184" y="277258"/>
                  </a:lnTo>
                  <a:lnTo>
                    <a:pt x="61076" y="243129"/>
                  </a:lnTo>
                  <a:lnTo>
                    <a:pt x="76367" y="202185"/>
                  </a:lnTo>
                  <a:lnTo>
                    <a:pt x="85882" y="166631"/>
                  </a:lnTo>
                  <a:lnTo>
                    <a:pt x="94986" y="125119"/>
                  </a:lnTo>
                  <a:lnTo>
                    <a:pt x="102975" y="83384"/>
                  </a:lnTo>
                  <a:lnTo>
                    <a:pt x="106177" y="44255"/>
                  </a:lnTo>
                  <a:lnTo>
                    <a:pt x="106956" y="0"/>
                  </a:lnTo>
                  <a:lnTo>
                    <a:pt x="106965" y="42492"/>
                  </a:lnTo>
                  <a:lnTo>
                    <a:pt x="106965" y="77299"/>
                  </a:lnTo>
                  <a:lnTo>
                    <a:pt x="109611" y="121363"/>
                  </a:lnTo>
                  <a:lnTo>
                    <a:pt x="116679" y="156465"/>
                  </a:lnTo>
                  <a:lnTo>
                    <a:pt x="125057" y="192001"/>
                  </a:lnTo>
                  <a:lnTo>
                    <a:pt x="132036" y="234823"/>
                  </a:lnTo>
                  <a:lnTo>
                    <a:pt x="138282" y="251008"/>
                  </a:lnTo>
                  <a:lnTo>
                    <a:pt x="158522" y="294110"/>
                  </a:lnTo>
                  <a:lnTo>
                    <a:pt x="160543" y="2990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394"/>
            <p:cNvSpPr/>
            <p:nvPr/>
          </p:nvSpPr>
          <p:spPr>
            <a:xfrm>
              <a:off x="1982500" y="3893344"/>
              <a:ext cx="26681" cy="192208"/>
            </a:xfrm>
            <a:custGeom>
              <a:avLst/>
              <a:gdLst/>
              <a:ahLst/>
              <a:cxnLst/>
              <a:rect l="0" t="0" r="0" b="0"/>
              <a:pathLst>
                <a:path w="26681" h="192208">
                  <a:moveTo>
                    <a:pt x="8820" y="0"/>
                  </a:moveTo>
                  <a:lnTo>
                    <a:pt x="8820" y="4740"/>
                  </a:lnTo>
                  <a:lnTo>
                    <a:pt x="718" y="33010"/>
                  </a:lnTo>
                  <a:lnTo>
                    <a:pt x="0" y="69439"/>
                  </a:lnTo>
                  <a:lnTo>
                    <a:pt x="6049" y="106761"/>
                  </a:lnTo>
                  <a:lnTo>
                    <a:pt x="13196" y="147012"/>
                  </a:lnTo>
                  <a:lnTo>
                    <a:pt x="18476" y="182272"/>
                  </a:lnTo>
                  <a:lnTo>
                    <a:pt x="20218" y="184023"/>
                  </a:lnTo>
                  <a:lnTo>
                    <a:pt x="22372" y="185189"/>
                  </a:lnTo>
                  <a:lnTo>
                    <a:pt x="23808" y="186960"/>
                  </a:lnTo>
                  <a:lnTo>
                    <a:pt x="25829" y="192207"/>
                  </a:lnTo>
                  <a:lnTo>
                    <a:pt x="26112" y="191638"/>
                  </a:lnTo>
                  <a:lnTo>
                    <a:pt x="26680" y="18752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395"/>
            <p:cNvSpPr/>
            <p:nvPr/>
          </p:nvSpPr>
          <p:spPr>
            <a:xfrm>
              <a:off x="1964531" y="3812977"/>
              <a:ext cx="17861" cy="17860"/>
            </a:xfrm>
            <a:custGeom>
              <a:avLst/>
              <a:gdLst/>
              <a:ahLst/>
              <a:cxnLst/>
              <a:rect l="0" t="0" r="0" b="0"/>
              <a:pathLst>
                <a:path w="17861" h="17860">
                  <a:moveTo>
                    <a:pt x="0" y="0"/>
                  </a:moveTo>
                  <a:lnTo>
                    <a:pt x="17860"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396"/>
            <p:cNvSpPr/>
            <p:nvPr/>
          </p:nvSpPr>
          <p:spPr>
            <a:xfrm>
              <a:off x="2102579" y="3857625"/>
              <a:ext cx="111733" cy="220935"/>
            </a:xfrm>
            <a:custGeom>
              <a:avLst/>
              <a:gdLst/>
              <a:ahLst/>
              <a:cxnLst/>
              <a:rect l="0" t="0" r="0" b="0"/>
              <a:pathLst>
                <a:path w="111733" h="220935">
                  <a:moveTo>
                    <a:pt x="22687" y="44648"/>
                  </a:moveTo>
                  <a:lnTo>
                    <a:pt x="8448" y="75111"/>
                  </a:lnTo>
                  <a:lnTo>
                    <a:pt x="0" y="118315"/>
                  </a:lnTo>
                  <a:lnTo>
                    <a:pt x="3580" y="156471"/>
                  </a:lnTo>
                  <a:lnTo>
                    <a:pt x="3996" y="163845"/>
                  </a:lnTo>
                  <a:lnTo>
                    <a:pt x="9749" y="177330"/>
                  </a:lnTo>
                  <a:lnTo>
                    <a:pt x="29104" y="207201"/>
                  </a:lnTo>
                  <a:lnTo>
                    <a:pt x="43550" y="218048"/>
                  </a:lnTo>
                  <a:lnTo>
                    <a:pt x="51141" y="220934"/>
                  </a:lnTo>
                  <a:lnTo>
                    <a:pt x="60469" y="219570"/>
                  </a:lnTo>
                  <a:lnTo>
                    <a:pt x="82625" y="210610"/>
                  </a:lnTo>
                  <a:lnTo>
                    <a:pt x="91660" y="202414"/>
                  </a:lnTo>
                  <a:lnTo>
                    <a:pt x="105544" y="180984"/>
                  </a:lnTo>
                  <a:lnTo>
                    <a:pt x="110711" y="144376"/>
                  </a:lnTo>
                  <a:lnTo>
                    <a:pt x="111732" y="107453"/>
                  </a:lnTo>
                  <a:lnTo>
                    <a:pt x="110958" y="63539"/>
                  </a:lnTo>
                  <a:lnTo>
                    <a:pt x="99550" y="30293"/>
                  </a:lnTo>
                  <a:lnTo>
                    <a:pt x="85125" y="9783"/>
                  </a:lnTo>
                  <a:lnTo>
                    <a:pt x="79210" y="4348"/>
                  </a:lnTo>
                  <a:lnTo>
                    <a:pt x="6733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397"/>
            <p:cNvSpPr/>
            <p:nvPr/>
          </p:nvSpPr>
          <p:spPr>
            <a:xfrm>
              <a:off x="2250281" y="3867905"/>
              <a:ext cx="150423" cy="174913"/>
            </a:xfrm>
            <a:custGeom>
              <a:avLst/>
              <a:gdLst/>
              <a:ahLst/>
              <a:cxnLst/>
              <a:rect l="0" t="0" r="0" b="0"/>
              <a:pathLst>
                <a:path w="150423" h="174913">
                  <a:moveTo>
                    <a:pt x="125016" y="16509"/>
                  </a:moveTo>
                  <a:lnTo>
                    <a:pt x="129756" y="16509"/>
                  </a:lnTo>
                  <a:lnTo>
                    <a:pt x="134729" y="13863"/>
                  </a:lnTo>
                  <a:lnTo>
                    <a:pt x="150422" y="0"/>
                  </a:lnTo>
                  <a:lnTo>
                    <a:pt x="135501" y="13960"/>
                  </a:lnTo>
                  <a:lnTo>
                    <a:pt x="120736" y="24573"/>
                  </a:lnTo>
                  <a:lnTo>
                    <a:pt x="87362" y="62219"/>
                  </a:lnTo>
                  <a:lnTo>
                    <a:pt x="54107" y="105946"/>
                  </a:lnTo>
                  <a:lnTo>
                    <a:pt x="17906" y="149683"/>
                  </a:lnTo>
                  <a:lnTo>
                    <a:pt x="7958" y="161025"/>
                  </a:lnTo>
                  <a:lnTo>
                    <a:pt x="1048" y="174912"/>
                  </a:lnTo>
                  <a:lnTo>
                    <a:pt x="699" y="174697"/>
                  </a:lnTo>
                  <a:lnTo>
                    <a:pt x="0" y="15938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398"/>
            <p:cNvSpPr/>
            <p:nvPr/>
          </p:nvSpPr>
          <p:spPr>
            <a:xfrm>
              <a:off x="2303859" y="3812977"/>
              <a:ext cx="107158" cy="267891"/>
            </a:xfrm>
            <a:custGeom>
              <a:avLst/>
              <a:gdLst/>
              <a:ahLst/>
              <a:cxnLst/>
              <a:rect l="0" t="0" r="0" b="0"/>
              <a:pathLst>
                <a:path w="107158" h="267891">
                  <a:moveTo>
                    <a:pt x="0" y="0"/>
                  </a:moveTo>
                  <a:lnTo>
                    <a:pt x="993" y="25900"/>
                  </a:lnTo>
                  <a:lnTo>
                    <a:pt x="12429" y="68307"/>
                  </a:lnTo>
                  <a:lnTo>
                    <a:pt x="23916" y="107529"/>
                  </a:lnTo>
                  <a:lnTo>
                    <a:pt x="33765" y="140891"/>
                  </a:lnTo>
                  <a:lnTo>
                    <a:pt x="51723" y="182427"/>
                  </a:lnTo>
                  <a:lnTo>
                    <a:pt x="74354" y="222755"/>
                  </a:lnTo>
                  <a:lnTo>
                    <a:pt x="98049" y="257974"/>
                  </a:lnTo>
                  <a:lnTo>
                    <a:pt x="107157" y="267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399"/>
            <p:cNvSpPr/>
            <p:nvPr/>
          </p:nvSpPr>
          <p:spPr>
            <a:xfrm>
              <a:off x="2464594" y="3884414"/>
              <a:ext cx="44649" cy="205384"/>
            </a:xfrm>
            <a:custGeom>
              <a:avLst/>
              <a:gdLst/>
              <a:ahLst/>
              <a:cxnLst/>
              <a:rect l="0" t="0" r="0" b="0"/>
              <a:pathLst>
                <a:path w="44649" h="205384">
                  <a:moveTo>
                    <a:pt x="0" y="0"/>
                  </a:moveTo>
                  <a:lnTo>
                    <a:pt x="992" y="29080"/>
                  </a:lnTo>
                  <a:lnTo>
                    <a:pt x="9094" y="72553"/>
                  </a:lnTo>
                  <a:lnTo>
                    <a:pt x="21249" y="116233"/>
                  </a:lnTo>
                  <a:lnTo>
                    <a:pt x="33127" y="158108"/>
                  </a:lnTo>
                  <a:lnTo>
                    <a:pt x="37597" y="177816"/>
                  </a:lnTo>
                  <a:lnTo>
                    <a:pt x="43720" y="194991"/>
                  </a:lnTo>
                  <a:lnTo>
                    <a:pt x="44648"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SMARTInkShape-400"/>
            <p:cNvSpPr/>
            <p:nvPr/>
          </p:nvSpPr>
          <p:spPr>
            <a:xfrm>
              <a:off x="2473523" y="3804047"/>
              <a:ext cx="1" cy="8931"/>
            </a:xfrm>
            <a:custGeom>
              <a:avLst/>
              <a:gdLst/>
              <a:ahLst/>
              <a:cxnLst/>
              <a:rect l="0" t="0" r="0" b="0"/>
              <a:pathLst>
                <a:path w="1" h="8931">
                  <a:moveTo>
                    <a:pt x="0" y="8930"/>
                  </a:move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401"/>
            <p:cNvSpPr/>
            <p:nvPr/>
          </p:nvSpPr>
          <p:spPr>
            <a:xfrm>
              <a:off x="2555239" y="3840321"/>
              <a:ext cx="114739" cy="199740"/>
            </a:xfrm>
            <a:custGeom>
              <a:avLst/>
              <a:gdLst/>
              <a:ahLst/>
              <a:cxnLst/>
              <a:rect l="0" t="0" r="0" b="0"/>
              <a:pathLst>
                <a:path w="114739" h="199740">
                  <a:moveTo>
                    <a:pt x="105808" y="70882"/>
                  </a:moveTo>
                  <a:lnTo>
                    <a:pt x="105808" y="49891"/>
                  </a:lnTo>
                  <a:lnTo>
                    <a:pt x="103162" y="44024"/>
                  </a:lnTo>
                  <a:lnTo>
                    <a:pt x="101067" y="41071"/>
                  </a:lnTo>
                  <a:lnTo>
                    <a:pt x="94784" y="19160"/>
                  </a:lnTo>
                  <a:lnTo>
                    <a:pt x="84558" y="5764"/>
                  </a:lnTo>
                  <a:lnTo>
                    <a:pt x="78835" y="2253"/>
                  </a:lnTo>
                  <a:lnTo>
                    <a:pt x="67076" y="0"/>
                  </a:lnTo>
                  <a:lnTo>
                    <a:pt x="58497" y="4983"/>
                  </a:lnTo>
                  <a:lnTo>
                    <a:pt x="36821" y="24351"/>
                  </a:lnTo>
                  <a:lnTo>
                    <a:pt x="24072" y="46181"/>
                  </a:lnTo>
                  <a:lnTo>
                    <a:pt x="7793" y="89017"/>
                  </a:lnTo>
                  <a:lnTo>
                    <a:pt x="457" y="119774"/>
                  </a:lnTo>
                  <a:lnTo>
                    <a:pt x="0" y="151095"/>
                  </a:lnTo>
                  <a:lnTo>
                    <a:pt x="5886" y="170166"/>
                  </a:lnTo>
                  <a:lnTo>
                    <a:pt x="11127" y="178839"/>
                  </a:lnTo>
                  <a:lnTo>
                    <a:pt x="36156" y="198683"/>
                  </a:lnTo>
                  <a:lnTo>
                    <a:pt x="40522" y="199739"/>
                  </a:lnTo>
                  <a:lnTo>
                    <a:pt x="50664" y="198267"/>
                  </a:lnTo>
                  <a:lnTo>
                    <a:pt x="62790" y="191859"/>
                  </a:lnTo>
                  <a:lnTo>
                    <a:pt x="86618" y="157799"/>
                  </a:lnTo>
                  <a:lnTo>
                    <a:pt x="105240" y="117863"/>
                  </a:lnTo>
                  <a:lnTo>
                    <a:pt x="114738" y="9767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402"/>
            <p:cNvSpPr/>
            <p:nvPr/>
          </p:nvSpPr>
          <p:spPr>
            <a:xfrm>
              <a:off x="2669986" y="3732642"/>
              <a:ext cx="44640" cy="321437"/>
            </a:xfrm>
            <a:custGeom>
              <a:avLst/>
              <a:gdLst/>
              <a:ahLst/>
              <a:cxnLst/>
              <a:rect l="0" t="0" r="0" b="0"/>
              <a:pathLst>
                <a:path w="44640" h="321437">
                  <a:moveTo>
                    <a:pt x="17850" y="8897"/>
                  </a:moveTo>
                  <a:lnTo>
                    <a:pt x="13110" y="8897"/>
                  </a:lnTo>
                  <a:lnTo>
                    <a:pt x="11713" y="7905"/>
                  </a:lnTo>
                  <a:lnTo>
                    <a:pt x="10782" y="6251"/>
                  </a:lnTo>
                  <a:lnTo>
                    <a:pt x="9288" y="1208"/>
                  </a:lnTo>
                  <a:lnTo>
                    <a:pt x="6438" y="519"/>
                  </a:lnTo>
                  <a:lnTo>
                    <a:pt x="368" y="0"/>
                  </a:lnTo>
                  <a:lnTo>
                    <a:pt x="0" y="38129"/>
                  </a:lnTo>
                  <a:lnTo>
                    <a:pt x="985" y="72880"/>
                  </a:lnTo>
                  <a:lnTo>
                    <a:pt x="7059" y="116933"/>
                  </a:lnTo>
                  <a:lnTo>
                    <a:pt x="13293" y="159112"/>
                  </a:lnTo>
                  <a:lnTo>
                    <a:pt x="17942" y="202243"/>
                  </a:lnTo>
                  <a:lnTo>
                    <a:pt x="27386" y="240455"/>
                  </a:lnTo>
                  <a:lnTo>
                    <a:pt x="37624" y="284879"/>
                  </a:lnTo>
                  <a:lnTo>
                    <a:pt x="43253" y="304624"/>
                  </a:lnTo>
                  <a:lnTo>
                    <a:pt x="44639" y="32143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403"/>
            <p:cNvSpPr/>
            <p:nvPr/>
          </p:nvSpPr>
          <p:spPr>
            <a:xfrm>
              <a:off x="2768203" y="3844181"/>
              <a:ext cx="107157" cy="200968"/>
            </a:xfrm>
            <a:custGeom>
              <a:avLst/>
              <a:gdLst/>
              <a:ahLst/>
              <a:cxnLst/>
              <a:rect l="0" t="0" r="0" b="0"/>
              <a:pathLst>
                <a:path w="107157" h="200968">
                  <a:moveTo>
                    <a:pt x="0" y="129530"/>
                  </a:moveTo>
                  <a:lnTo>
                    <a:pt x="22123" y="129530"/>
                  </a:lnTo>
                  <a:lnTo>
                    <a:pt x="27361" y="126884"/>
                  </a:lnTo>
                  <a:lnTo>
                    <a:pt x="30147" y="124790"/>
                  </a:lnTo>
                  <a:lnTo>
                    <a:pt x="38534" y="122462"/>
                  </a:lnTo>
                  <a:lnTo>
                    <a:pt x="47884" y="120436"/>
                  </a:lnTo>
                  <a:lnTo>
                    <a:pt x="59718" y="112724"/>
                  </a:lnTo>
                  <a:lnTo>
                    <a:pt x="78347" y="92843"/>
                  </a:lnTo>
                  <a:lnTo>
                    <a:pt x="98049" y="50940"/>
                  </a:lnTo>
                  <a:lnTo>
                    <a:pt x="105357" y="30442"/>
                  </a:lnTo>
                  <a:lnTo>
                    <a:pt x="103711" y="20668"/>
                  </a:lnTo>
                  <a:lnTo>
                    <a:pt x="101883" y="15283"/>
                  </a:lnTo>
                  <a:lnTo>
                    <a:pt x="99672" y="11694"/>
                  </a:lnTo>
                  <a:lnTo>
                    <a:pt x="97206" y="9301"/>
                  </a:lnTo>
                  <a:lnTo>
                    <a:pt x="94570" y="7705"/>
                  </a:lnTo>
                  <a:lnTo>
                    <a:pt x="92812" y="5650"/>
                  </a:lnTo>
                  <a:lnTo>
                    <a:pt x="90859" y="719"/>
                  </a:lnTo>
                  <a:lnTo>
                    <a:pt x="88354" y="0"/>
                  </a:lnTo>
                  <a:lnTo>
                    <a:pt x="80279" y="1846"/>
                  </a:lnTo>
                  <a:lnTo>
                    <a:pt x="69317" y="8464"/>
                  </a:lnTo>
                  <a:lnTo>
                    <a:pt x="56724" y="20582"/>
                  </a:lnTo>
                  <a:lnTo>
                    <a:pt x="41694" y="46734"/>
                  </a:lnTo>
                  <a:lnTo>
                    <a:pt x="36899" y="77236"/>
                  </a:lnTo>
                  <a:lnTo>
                    <a:pt x="35874" y="116029"/>
                  </a:lnTo>
                  <a:lnTo>
                    <a:pt x="40505" y="135010"/>
                  </a:lnTo>
                  <a:lnTo>
                    <a:pt x="56714" y="171160"/>
                  </a:lnTo>
                  <a:lnTo>
                    <a:pt x="65224" y="180444"/>
                  </a:lnTo>
                  <a:lnTo>
                    <a:pt x="86494" y="196648"/>
                  </a:lnTo>
                  <a:lnTo>
                    <a:pt x="107156" y="20096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404"/>
            <p:cNvSpPr/>
            <p:nvPr/>
          </p:nvSpPr>
          <p:spPr>
            <a:xfrm>
              <a:off x="3036094" y="3679031"/>
              <a:ext cx="8930" cy="17861"/>
            </a:xfrm>
            <a:custGeom>
              <a:avLst/>
              <a:gdLst/>
              <a:ahLst/>
              <a:cxnLst/>
              <a:rect l="0" t="0" r="0" b="0"/>
              <a:pathLst>
                <a:path w="8930" h="17861">
                  <a:moveTo>
                    <a:pt x="0" y="0"/>
                  </a:moveTo>
                  <a:lnTo>
                    <a:pt x="4740" y="4741"/>
                  </a:lnTo>
                  <a:lnTo>
                    <a:pt x="7068" y="9714"/>
                  </a:lnTo>
                  <a:lnTo>
                    <a:pt x="8929"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9" name="SMARTInkShape-Group111"/>
          <p:cNvGrpSpPr/>
          <p:nvPr/>
        </p:nvGrpSpPr>
        <p:grpSpPr>
          <a:xfrm>
            <a:off x="3178969" y="3752223"/>
            <a:ext cx="247991" cy="257208"/>
            <a:chOff x="3178969" y="3752223"/>
            <a:chExt cx="247991" cy="257208"/>
          </a:xfrm>
        </p:grpSpPr>
        <p:sp>
          <p:nvSpPr>
            <p:cNvPr id="127" name="SMARTInkShape-405"/>
            <p:cNvSpPr/>
            <p:nvPr/>
          </p:nvSpPr>
          <p:spPr>
            <a:xfrm>
              <a:off x="3178969" y="3812977"/>
              <a:ext cx="17860" cy="196454"/>
            </a:xfrm>
            <a:custGeom>
              <a:avLst/>
              <a:gdLst/>
              <a:ahLst/>
              <a:cxnLst/>
              <a:rect l="0" t="0" r="0" b="0"/>
              <a:pathLst>
                <a:path w="17860" h="196454">
                  <a:moveTo>
                    <a:pt x="0" y="0"/>
                  </a:moveTo>
                  <a:lnTo>
                    <a:pt x="0" y="39217"/>
                  </a:lnTo>
                  <a:lnTo>
                    <a:pt x="992" y="80828"/>
                  </a:lnTo>
                  <a:lnTo>
                    <a:pt x="7688" y="125076"/>
                  </a:lnTo>
                  <a:lnTo>
                    <a:pt x="8821" y="166170"/>
                  </a:lnTo>
                  <a:lnTo>
                    <a:pt x="11527" y="175718"/>
                  </a:lnTo>
                  <a:lnTo>
                    <a:pt x="15983" y="186671"/>
                  </a:lnTo>
                  <a:lnTo>
                    <a:pt x="17859"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SMARTInkShape-406"/>
            <p:cNvSpPr/>
            <p:nvPr/>
          </p:nvSpPr>
          <p:spPr>
            <a:xfrm>
              <a:off x="3250705" y="3752223"/>
              <a:ext cx="176255" cy="174939"/>
            </a:xfrm>
            <a:custGeom>
              <a:avLst/>
              <a:gdLst/>
              <a:ahLst/>
              <a:cxnLst/>
              <a:rect l="0" t="0" r="0" b="0"/>
              <a:pathLst>
                <a:path w="176255" h="174939">
                  <a:moveTo>
                    <a:pt x="88998" y="51824"/>
                  </a:moveTo>
                  <a:lnTo>
                    <a:pt x="88998" y="21677"/>
                  </a:lnTo>
                  <a:lnTo>
                    <a:pt x="86353" y="15936"/>
                  </a:lnTo>
                  <a:lnTo>
                    <a:pt x="76569" y="4166"/>
                  </a:lnTo>
                  <a:lnTo>
                    <a:pt x="70907" y="877"/>
                  </a:lnTo>
                  <a:lnTo>
                    <a:pt x="68007" y="0"/>
                  </a:lnTo>
                  <a:lnTo>
                    <a:pt x="59494" y="1671"/>
                  </a:lnTo>
                  <a:lnTo>
                    <a:pt x="46191" y="8190"/>
                  </a:lnTo>
                  <a:lnTo>
                    <a:pt x="7362" y="31027"/>
                  </a:lnTo>
                  <a:lnTo>
                    <a:pt x="3106" y="36959"/>
                  </a:lnTo>
                  <a:lnTo>
                    <a:pt x="710" y="45876"/>
                  </a:lnTo>
                  <a:lnTo>
                    <a:pt x="0" y="59542"/>
                  </a:lnTo>
                  <a:lnTo>
                    <a:pt x="1885" y="63915"/>
                  </a:lnTo>
                  <a:lnTo>
                    <a:pt x="9271" y="71419"/>
                  </a:lnTo>
                  <a:lnTo>
                    <a:pt x="19168" y="75416"/>
                  </a:lnTo>
                  <a:lnTo>
                    <a:pt x="31173" y="79176"/>
                  </a:lnTo>
                  <a:lnTo>
                    <a:pt x="71756" y="98543"/>
                  </a:lnTo>
                  <a:lnTo>
                    <a:pt x="113223" y="114212"/>
                  </a:lnTo>
                  <a:lnTo>
                    <a:pt x="155703" y="132181"/>
                  </a:lnTo>
                  <a:lnTo>
                    <a:pt x="171407" y="144095"/>
                  </a:lnTo>
                  <a:lnTo>
                    <a:pt x="175234" y="150050"/>
                  </a:lnTo>
                  <a:lnTo>
                    <a:pt x="176254" y="153026"/>
                  </a:lnTo>
                  <a:lnTo>
                    <a:pt x="175942" y="155011"/>
                  </a:lnTo>
                  <a:lnTo>
                    <a:pt x="174743" y="156334"/>
                  </a:lnTo>
                  <a:lnTo>
                    <a:pt x="155815" y="164769"/>
                  </a:lnTo>
                  <a:lnTo>
                    <a:pt x="115691" y="174794"/>
                  </a:lnTo>
                  <a:lnTo>
                    <a:pt x="103838" y="174938"/>
                  </a:lnTo>
                  <a:lnTo>
                    <a:pt x="60994" y="168242"/>
                  </a:lnTo>
                  <a:lnTo>
                    <a:pt x="58423" y="167139"/>
                  </a:lnTo>
                  <a:lnTo>
                    <a:pt x="56709" y="165412"/>
                  </a:lnTo>
                  <a:lnTo>
                    <a:pt x="55565" y="163268"/>
                  </a:lnTo>
                  <a:lnTo>
                    <a:pt x="53811" y="161839"/>
                  </a:lnTo>
                  <a:lnTo>
                    <a:pt x="44350" y="1589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0" name="SMARTInkShape-407"/>
          <p:cNvSpPr/>
          <p:nvPr/>
        </p:nvSpPr>
        <p:spPr>
          <a:xfrm>
            <a:off x="3779454" y="3817255"/>
            <a:ext cx="149610" cy="165387"/>
          </a:xfrm>
          <a:custGeom>
            <a:avLst/>
            <a:gdLst/>
            <a:ahLst/>
            <a:cxnLst/>
            <a:rect l="0" t="0" r="0" b="0"/>
            <a:pathLst>
              <a:path w="149610" h="165387">
                <a:moveTo>
                  <a:pt x="104960" y="76089"/>
                </a:moveTo>
                <a:lnTo>
                  <a:pt x="103968" y="41332"/>
                </a:lnTo>
                <a:lnTo>
                  <a:pt x="95866" y="10273"/>
                </a:lnTo>
                <a:lnTo>
                  <a:pt x="93936" y="8399"/>
                </a:lnTo>
                <a:lnTo>
                  <a:pt x="86481" y="3116"/>
                </a:lnTo>
                <a:lnTo>
                  <a:pt x="83711" y="651"/>
                </a:lnTo>
                <a:lnTo>
                  <a:pt x="80872" y="0"/>
                </a:lnTo>
                <a:lnTo>
                  <a:pt x="77987" y="558"/>
                </a:lnTo>
                <a:lnTo>
                  <a:pt x="69187" y="6084"/>
                </a:lnTo>
                <a:lnTo>
                  <a:pt x="31187" y="43751"/>
                </a:lnTo>
                <a:lnTo>
                  <a:pt x="10028" y="80093"/>
                </a:lnTo>
                <a:lnTo>
                  <a:pt x="512" y="109953"/>
                </a:lnTo>
                <a:lnTo>
                  <a:pt x="0" y="121897"/>
                </a:lnTo>
                <a:lnTo>
                  <a:pt x="3079" y="130513"/>
                </a:lnTo>
                <a:lnTo>
                  <a:pt x="13320" y="147246"/>
                </a:lnTo>
                <a:lnTo>
                  <a:pt x="14101" y="150316"/>
                </a:lnTo>
                <a:lnTo>
                  <a:pt x="15614" y="152362"/>
                </a:lnTo>
                <a:lnTo>
                  <a:pt x="17615" y="153727"/>
                </a:lnTo>
                <a:lnTo>
                  <a:pt x="19941" y="154637"/>
                </a:lnTo>
                <a:lnTo>
                  <a:pt x="22484" y="154251"/>
                </a:lnTo>
                <a:lnTo>
                  <a:pt x="33694" y="149149"/>
                </a:lnTo>
                <a:lnTo>
                  <a:pt x="36613" y="148608"/>
                </a:lnTo>
                <a:lnTo>
                  <a:pt x="62057" y="127504"/>
                </a:lnTo>
                <a:lnTo>
                  <a:pt x="81039" y="88785"/>
                </a:lnTo>
                <a:lnTo>
                  <a:pt x="92883" y="47361"/>
                </a:lnTo>
                <a:lnTo>
                  <a:pt x="95616" y="33733"/>
                </a:lnTo>
                <a:lnTo>
                  <a:pt x="96746" y="32969"/>
                </a:lnTo>
                <a:lnTo>
                  <a:pt x="103682" y="31642"/>
                </a:lnTo>
                <a:lnTo>
                  <a:pt x="104108" y="32567"/>
                </a:lnTo>
                <a:lnTo>
                  <a:pt x="105877" y="46683"/>
                </a:lnTo>
                <a:lnTo>
                  <a:pt x="111075" y="56352"/>
                </a:lnTo>
                <a:lnTo>
                  <a:pt x="120772" y="94490"/>
                </a:lnTo>
                <a:lnTo>
                  <a:pt x="129287" y="120256"/>
                </a:lnTo>
                <a:lnTo>
                  <a:pt x="130108" y="126370"/>
                </a:lnTo>
                <a:lnTo>
                  <a:pt x="136311" y="138454"/>
                </a:lnTo>
                <a:lnTo>
                  <a:pt x="145668" y="153768"/>
                </a:lnTo>
                <a:lnTo>
                  <a:pt x="149609" y="1653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7" name="SMARTInkShape-Group113"/>
          <p:cNvGrpSpPr/>
          <p:nvPr/>
        </p:nvGrpSpPr>
        <p:grpSpPr>
          <a:xfrm>
            <a:off x="4309083" y="3661172"/>
            <a:ext cx="879066" cy="357188"/>
            <a:chOff x="4309083" y="3661172"/>
            <a:chExt cx="879066" cy="357188"/>
          </a:xfrm>
        </p:grpSpPr>
        <p:sp>
          <p:nvSpPr>
            <p:cNvPr id="131" name="SMARTInkShape-408"/>
            <p:cNvSpPr/>
            <p:nvPr/>
          </p:nvSpPr>
          <p:spPr>
            <a:xfrm>
              <a:off x="4309083" y="3796370"/>
              <a:ext cx="145591" cy="193269"/>
            </a:xfrm>
            <a:custGeom>
              <a:avLst/>
              <a:gdLst/>
              <a:ahLst/>
              <a:cxnLst/>
              <a:rect l="0" t="0" r="0" b="0"/>
              <a:pathLst>
                <a:path w="145591" h="193269">
                  <a:moveTo>
                    <a:pt x="137901" y="79114"/>
                  </a:moveTo>
                  <a:lnTo>
                    <a:pt x="137901" y="62864"/>
                  </a:lnTo>
                  <a:lnTo>
                    <a:pt x="145590" y="41279"/>
                  </a:lnTo>
                  <a:lnTo>
                    <a:pt x="139034" y="14947"/>
                  </a:lnTo>
                  <a:lnTo>
                    <a:pt x="135758" y="8262"/>
                  </a:lnTo>
                  <a:lnTo>
                    <a:pt x="133496" y="5090"/>
                  </a:lnTo>
                  <a:lnTo>
                    <a:pt x="128336" y="1566"/>
                  </a:lnTo>
                  <a:lnTo>
                    <a:pt x="121744" y="0"/>
                  </a:lnTo>
                  <a:lnTo>
                    <a:pt x="105884" y="111"/>
                  </a:lnTo>
                  <a:lnTo>
                    <a:pt x="70516" y="11225"/>
                  </a:lnTo>
                  <a:lnTo>
                    <a:pt x="51900" y="24493"/>
                  </a:lnTo>
                  <a:lnTo>
                    <a:pt x="21858" y="62293"/>
                  </a:lnTo>
                  <a:lnTo>
                    <a:pt x="11912" y="79576"/>
                  </a:lnTo>
                  <a:lnTo>
                    <a:pt x="264" y="123824"/>
                  </a:lnTo>
                  <a:lnTo>
                    <a:pt x="0" y="139003"/>
                  </a:lnTo>
                  <a:lnTo>
                    <a:pt x="7915" y="164918"/>
                  </a:lnTo>
                  <a:lnTo>
                    <a:pt x="16153" y="178400"/>
                  </a:lnTo>
                  <a:lnTo>
                    <a:pt x="29618" y="188679"/>
                  </a:lnTo>
                  <a:lnTo>
                    <a:pt x="46176" y="193268"/>
                  </a:lnTo>
                  <a:lnTo>
                    <a:pt x="57778" y="191695"/>
                  </a:lnTo>
                  <a:lnTo>
                    <a:pt x="69549" y="186697"/>
                  </a:lnTo>
                  <a:lnTo>
                    <a:pt x="112329" y="149124"/>
                  </a:lnTo>
                  <a:lnTo>
                    <a:pt x="128972" y="12376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409"/>
            <p:cNvSpPr/>
            <p:nvPr/>
          </p:nvSpPr>
          <p:spPr>
            <a:xfrm>
              <a:off x="4455918" y="3661172"/>
              <a:ext cx="53575" cy="357188"/>
            </a:xfrm>
            <a:custGeom>
              <a:avLst/>
              <a:gdLst/>
              <a:ahLst/>
              <a:cxnLst/>
              <a:rect l="0" t="0" r="0" b="0"/>
              <a:pathLst>
                <a:path w="53575" h="357188">
                  <a:moveTo>
                    <a:pt x="8926" y="0"/>
                  </a:moveTo>
                  <a:lnTo>
                    <a:pt x="8926" y="4740"/>
                  </a:lnTo>
                  <a:lnTo>
                    <a:pt x="824" y="40139"/>
                  </a:lnTo>
                  <a:lnTo>
                    <a:pt x="160" y="74957"/>
                  </a:lnTo>
                  <a:lnTo>
                    <a:pt x="45" y="108199"/>
                  </a:lnTo>
                  <a:lnTo>
                    <a:pt x="11" y="143183"/>
                  </a:lnTo>
                  <a:lnTo>
                    <a:pt x="0" y="181331"/>
                  </a:lnTo>
                  <a:lnTo>
                    <a:pt x="2643" y="218762"/>
                  </a:lnTo>
                  <a:lnTo>
                    <a:pt x="7685" y="262816"/>
                  </a:lnTo>
                  <a:lnTo>
                    <a:pt x="15810" y="301615"/>
                  </a:lnTo>
                  <a:lnTo>
                    <a:pt x="26969" y="326771"/>
                  </a:lnTo>
                  <a:lnTo>
                    <a:pt x="31828" y="334739"/>
                  </a:lnTo>
                  <a:lnTo>
                    <a:pt x="37593" y="347939"/>
                  </a:lnTo>
                  <a:lnTo>
                    <a:pt x="39943" y="351022"/>
                  </a:lnTo>
                  <a:lnTo>
                    <a:pt x="45201" y="354447"/>
                  </a:lnTo>
                  <a:lnTo>
                    <a:pt x="53574" y="35718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410"/>
            <p:cNvSpPr/>
            <p:nvPr/>
          </p:nvSpPr>
          <p:spPr>
            <a:xfrm>
              <a:off x="4563070" y="3786724"/>
              <a:ext cx="142305" cy="208386"/>
            </a:xfrm>
            <a:custGeom>
              <a:avLst/>
              <a:gdLst/>
              <a:ahLst/>
              <a:cxnLst/>
              <a:rect l="0" t="0" r="0" b="0"/>
              <a:pathLst>
                <a:path w="142305" h="208386">
                  <a:moveTo>
                    <a:pt x="0" y="124479"/>
                  </a:moveTo>
                  <a:lnTo>
                    <a:pt x="7689" y="132168"/>
                  </a:lnTo>
                  <a:lnTo>
                    <a:pt x="13303" y="133041"/>
                  </a:lnTo>
                  <a:lnTo>
                    <a:pt x="34629" y="133377"/>
                  </a:lnTo>
                  <a:lnTo>
                    <a:pt x="73367" y="120977"/>
                  </a:lnTo>
                  <a:lnTo>
                    <a:pt x="100409" y="102363"/>
                  </a:lnTo>
                  <a:lnTo>
                    <a:pt x="122213" y="79578"/>
                  </a:lnTo>
                  <a:lnTo>
                    <a:pt x="136369" y="55968"/>
                  </a:lnTo>
                  <a:lnTo>
                    <a:pt x="141590" y="33188"/>
                  </a:lnTo>
                  <a:lnTo>
                    <a:pt x="142304" y="25036"/>
                  </a:lnTo>
                  <a:lnTo>
                    <a:pt x="139976" y="18105"/>
                  </a:lnTo>
                  <a:lnTo>
                    <a:pt x="130396" y="5571"/>
                  </a:lnTo>
                  <a:lnTo>
                    <a:pt x="124762" y="2178"/>
                  </a:lnTo>
                  <a:lnTo>
                    <a:pt x="113365" y="268"/>
                  </a:lnTo>
                  <a:lnTo>
                    <a:pt x="108319" y="0"/>
                  </a:lnTo>
                  <a:lnTo>
                    <a:pt x="103963" y="1805"/>
                  </a:lnTo>
                  <a:lnTo>
                    <a:pt x="65070" y="38511"/>
                  </a:lnTo>
                  <a:lnTo>
                    <a:pt x="45378" y="80269"/>
                  </a:lnTo>
                  <a:lnTo>
                    <a:pt x="38581" y="106750"/>
                  </a:lnTo>
                  <a:lnTo>
                    <a:pt x="37088" y="145148"/>
                  </a:lnTo>
                  <a:lnTo>
                    <a:pt x="48198" y="182617"/>
                  </a:lnTo>
                  <a:lnTo>
                    <a:pt x="56479" y="192651"/>
                  </a:lnTo>
                  <a:lnTo>
                    <a:pt x="77964" y="207178"/>
                  </a:lnTo>
                  <a:lnTo>
                    <a:pt x="83726" y="208385"/>
                  </a:lnTo>
                  <a:lnTo>
                    <a:pt x="126243" y="205042"/>
                  </a:lnTo>
                  <a:lnTo>
                    <a:pt x="133946" y="2048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411"/>
            <p:cNvSpPr/>
            <p:nvPr/>
          </p:nvSpPr>
          <p:spPr>
            <a:xfrm>
              <a:off x="4777383" y="3812977"/>
              <a:ext cx="116087" cy="178422"/>
            </a:xfrm>
            <a:custGeom>
              <a:avLst/>
              <a:gdLst/>
              <a:ahLst/>
              <a:cxnLst/>
              <a:rect l="0" t="0" r="0" b="0"/>
              <a:pathLst>
                <a:path w="116087" h="178422">
                  <a:moveTo>
                    <a:pt x="8930" y="0"/>
                  </a:moveTo>
                  <a:lnTo>
                    <a:pt x="7937" y="32036"/>
                  </a:lnTo>
                  <a:lnTo>
                    <a:pt x="1241" y="72128"/>
                  </a:lnTo>
                  <a:lnTo>
                    <a:pt x="163" y="116177"/>
                  </a:lnTo>
                  <a:lnTo>
                    <a:pt x="15" y="157312"/>
                  </a:lnTo>
                  <a:lnTo>
                    <a:pt x="0" y="178421"/>
                  </a:lnTo>
                  <a:lnTo>
                    <a:pt x="992" y="153265"/>
                  </a:lnTo>
                  <a:lnTo>
                    <a:pt x="7688" y="115102"/>
                  </a:lnTo>
                  <a:lnTo>
                    <a:pt x="18480" y="73954"/>
                  </a:lnTo>
                  <a:lnTo>
                    <a:pt x="33816" y="42003"/>
                  </a:lnTo>
                  <a:lnTo>
                    <a:pt x="47833" y="25894"/>
                  </a:lnTo>
                  <a:lnTo>
                    <a:pt x="55324" y="21430"/>
                  </a:lnTo>
                  <a:lnTo>
                    <a:pt x="65120" y="18917"/>
                  </a:lnTo>
                  <a:lnTo>
                    <a:pt x="74306" y="18172"/>
                  </a:lnTo>
                  <a:lnTo>
                    <a:pt x="80319" y="20644"/>
                  </a:lnTo>
                  <a:lnTo>
                    <a:pt x="83312" y="22692"/>
                  </a:lnTo>
                  <a:lnTo>
                    <a:pt x="92264" y="35056"/>
                  </a:lnTo>
                  <a:lnTo>
                    <a:pt x="102444" y="73404"/>
                  </a:lnTo>
                  <a:lnTo>
                    <a:pt x="106742" y="117499"/>
                  </a:lnTo>
                  <a:lnTo>
                    <a:pt x="108066" y="143962"/>
                  </a:lnTo>
                  <a:lnTo>
                    <a:pt x="116086"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412"/>
            <p:cNvSpPr/>
            <p:nvPr/>
          </p:nvSpPr>
          <p:spPr>
            <a:xfrm>
              <a:off x="4955977" y="3795127"/>
              <a:ext cx="106589" cy="186979"/>
            </a:xfrm>
            <a:custGeom>
              <a:avLst/>
              <a:gdLst/>
              <a:ahLst/>
              <a:cxnLst/>
              <a:rect l="0" t="0" r="0" b="0"/>
              <a:pathLst>
                <a:path w="106589" h="186979">
                  <a:moveTo>
                    <a:pt x="80367" y="8920"/>
                  </a:moveTo>
                  <a:lnTo>
                    <a:pt x="80367" y="1231"/>
                  </a:lnTo>
                  <a:lnTo>
                    <a:pt x="79375" y="818"/>
                  </a:lnTo>
                  <a:lnTo>
                    <a:pt x="46688" y="0"/>
                  </a:lnTo>
                  <a:lnTo>
                    <a:pt x="37948" y="2640"/>
                  </a:lnTo>
                  <a:lnTo>
                    <a:pt x="30756" y="6129"/>
                  </a:lnTo>
                  <a:lnTo>
                    <a:pt x="21129" y="9085"/>
                  </a:lnTo>
                  <a:lnTo>
                    <a:pt x="15013" y="13293"/>
                  </a:lnTo>
                  <a:lnTo>
                    <a:pt x="11633" y="18470"/>
                  </a:lnTo>
                  <a:lnTo>
                    <a:pt x="10732" y="21240"/>
                  </a:lnTo>
                  <a:lnTo>
                    <a:pt x="12376" y="29609"/>
                  </a:lnTo>
                  <a:lnTo>
                    <a:pt x="16776" y="46410"/>
                  </a:lnTo>
                  <a:lnTo>
                    <a:pt x="22669" y="53033"/>
                  </a:lnTo>
                  <a:lnTo>
                    <a:pt x="65672" y="92591"/>
                  </a:lnTo>
                  <a:lnTo>
                    <a:pt x="97453" y="126887"/>
                  </a:lnTo>
                  <a:lnTo>
                    <a:pt x="102843" y="137748"/>
                  </a:lnTo>
                  <a:lnTo>
                    <a:pt x="106588" y="162047"/>
                  </a:lnTo>
                  <a:lnTo>
                    <a:pt x="104258" y="168919"/>
                  </a:lnTo>
                  <a:lnTo>
                    <a:pt x="102248" y="172141"/>
                  </a:lnTo>
                  <a:lnTo>
                    <a:pt x="89937" y="181416"/>
                  </a:lnTo>
                  <a:lnTo>
                    <a:pt x="78461" y="185707"/>
                  </a:lnTo>
                  <a:lnTo>
                    <a:pt x="59297" y="186978"/>
                  </a:lnTo>
                  <a:lnTo>
                    <a:pt x="39508" y="182615"/>
                  </a:lnTo>
                  <a:lnTo>
                    <a:pt x="15477" y="171250"/>
                  </a:lnTo>
                  <a:lnTo>
                    <a:pt x="0" y="1696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413"/>
            <p:cNvSpPr/>
            <p:nvPr/>
          </p:nvSpPr>
          <p:spPr>
            <a:xfrm>
              <a:off x="5027414" y="3804215"/>
              <a:ext cx="160735" cy="196286"/>
            </a:xfrm>
            <a:custGeom>
              <a:avLst/>
              <a:gdLst/>
              <a:ahLst/>
              <a:cxnLst/>
              <a:rect l="0" t="0" r="0" b="0"/>
              <a:pathLst>
                <a:path w="160735" h="196286">
                  <a:moveTo>
                    <a:pt x="0" y="115918"/>
                  </a:moveTo>
                  <a:lnTo>
                    <a:pt x="8121" y="123047"/>
                  </a:lnTo>
                  <a:lnTo>
                    <a:pt x="23939" y="132168"/>
                  </a:lnTo>
                  <a:lnTo>
                    <a:pt x="39492" y="134452"/>
                  </a:lnTo>
                  <a:lnTo>
                    <a:pt x="50948" y="139820"/>
                  </a:lnTo>
                  <a:lnTo>
                    <a:pt x="61008" y="141424"/>
                  </a:lnTo>
                  <a:lnTo>
                    <a:pt x="95380" y="134906"/>
                  </a:lnTo>
                  <a:lnTo>
                    <a:pt x="100297" y="132545"/>
                  </a:lnTo>
                  <a:lnTo>
                    <a:pt x="118552" y="113759"/>
                  </a:lnTo>
                  <a:lnTo>
                    <a:pt x="127840" y="99513"/>
                  </a:lnTo>
                  <a:lnTo>
                    <a:pt x="138150" y="65183"/>
                  </a:lnTo>
                  <a:lnTo>
                    <a:pt x="138130" y="53351"/>
                  </a:lnTo>
                  <a:lnTo>
                    <a:pt x="131667" y="20332"/>
                  </a:lnTo>
                  <a:lnTo>
                    <a:pt x="121589" y="6307"/>
                  </a:lnTo>
                  <a:lnTo>
                    <a:pt x="115886" y="2710"/>
                  </a:lnTo>
                  <a:lnTo>
                    <a:pt x="104140" y="400"/>
                  </a:lnTo>
                  <a:lnTo>
                    <a:pt x="95238" y="0"/>
                  </a:lnTo>
                  <a:lnTo>
                    <a:pt x="92266" y="1929"/>
                  </a:lnTo>
                  <a:lnTo>
                    <a:pt x="74413" y="25159"/>
                  </a:lnTo>
                  <a:lnTo>
                    <a:pt x="66476" y="46693"/>
                  </a:lnTo>
                  <a:lnTo>
                    <a:pt x="63030" y="89420"/>
                  </a:lnTo>
                  <a:lnTo>
                    <a:pt x="69740" y="123913"/>
                  </a:lnTo>
                  <a:lnTo>
                    <a:pt x="83512" y="157075"/>
                  </a:lnTo>
                  <a:lnTo>
                    <a:pt x="92018" y="166621"/>
                  </a:lnTo>
                  <a:lnTo>
                    <a:pt x="131128" y="190164"/>
                  </a:lnTo>
                  <a:lnTo>
                    <a:pt x="160734" y="1962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2" name="SMARTInkShape-Group114"/>
          <p:cNvGrpSpPr/>
          <p:nvPr/>
        </p:nvGrpSpPr>
        <p:grpSpPr>
          <a:xfrm>
            <a:off x="5527477" y="3795630"/>
            <a:ext cx="767954" cy="479038"/>
            <a:chOff x="5527477" y="3795630"/>
            <a:chExt cx="767954" cy="479038"/>
          </a:xfrm>
        </p:grpSpPr>
        <p:sp>
          <p:nvSpPr>
            <p:cNvPr id="138" name="SMARTInkShape-414"/>
            <p:cNvSpPr/>
            <p:nvPr/>
          </p:nvSpPr>
          <p:spPr>
            <a:xfrm>
              <a:off x="5527477" y="3804576"/>
              <a:ext cx="160576" cy="470092"/>
            </a:xfrm>
            <a:custGeom>
              <a:avLst/>
              <a:gdLst/>
              <a:ahLst/>
              <a:cxnLst/>
              <a:rect l="0" t="0" r="0" b="0"/>
              <a:pathLst>
                <a:path w="160576" h="470092">
                  <a:moveTo>
                    <a:pt x="133945" y="53049"/>
                  </a:moveTo>
                  <a:lnTo>
                    <a:pt x="133945" y="48309"/>
                  </a:lnTo>
                  <a:lnTo>
                    <a:pt x="132953" y="46912"/>
                  </a:lnTo>
                  <a:lnTo>
                    <a:pt x="131299" y="45981"/>
                  </a:lnTo>
                  <a:lnTo>
                    <a:pt x="129204" y="45360"/>
                  </a:lnTo>
                  <a:lnTo>
                    <a:pt x="127808" y="42962"/>
                  </a:lnTo>
                  <a:lnTo>
                    <a:pt x="125383" y="24111"/>
                  </a:lnTo>
                  <a:lnTo>
                    <a:pt x="123277" y="20859"/>
                  </a:lnTo>
                  <a:lnTo>
                    <a:pt x="112814" y="11541"/>
                  </a:lnTo>
                  <a:lnTo>
                    <a:pt x="109671" y="5497"/>
                  </a:lnTo>
                  <a:lnTo>
                    <a:pt x="106848" y="3488"/>
                  </a:lnTo>
                  <a:lnTo>
                    <a:pt x="94387" y="661"/>
                  </a:lnTo>
                  <a:lnTo>
                    <a:pt x="87259" y="0"/>
                  </a:lnTo>
                  <a:lnTo>
                    <a:pt x="67470" y="6705"/>
                  </a:lnTo>
                  <a:lnTo>
                    <a:pt x="50307" y="15725"/>
                  </a:lnTo>
                  <a:lnTo>
                    <a:pt x="38565" y="25216"/>
                  </a:lnTo>
                  <a:lnTo>
                    <a:pt x="15393" y="66860"/>
                  </a:lnTo>
                  <a:lnTo>
                    <a:pt x="6105" y="85474"/>
                  </a:lnTo>
                  <a:lnTo>
                    <a:pt x="5359" y="97556"/>
                  </a:lnTo>
                  <a:lnTo>
                    <a:pt x="12965" y="121482"/>
                  </a:lnTo>
                  <a:lnTo>
                    <a:pt x="21149" y="134620"/>
                  </a:lnTo>
                  <a:lnTo>
                    <a:pt x="34599" y="144797"/>
                  </a:lnTo>
                  <a:lnTo>
                    <a:pt x="51151" y="149356"/>
                  </a:lnTo>
                  <a:lnTo>
                    <a:pt x="62752" y="147777"/>
                  </a:lnTo>
                  <a:lnTo>
                    <a:pt x="86368" y="138678"/>
                  </a:lnTo>
                  <a:lnTo>
                    <a:pt x="122043" y="109020"/>
                  </a:lnTo>
                  <a:lnTo>
                    <a:pt x="135159" y="91571"/>
                  </a:lnTo>
                  <a:lnTo>
                    <a:pt x="154626" y="48322"/>
                  </a:lnTo>
                  <a:lnTo>
                    <a:pt x="159528" y="30655"/>
                  </a:lnTo>
                  <a:lnTo>
                    <a:pt x="160575" y="14540"/>
                  </a:lnTo>
                  <a:lnTo>
                    <a:pt x="159636" y="12494"/>
                  </a:lnTo>
                  <a:lnTo>
                    <a:pt x="158018" y="11129"/>
                  </a:lnTo>
                  <a:lnTo>
                    <a:pt x="155947" y="10220"/>
                  </a:lnTo>
                  <a:lnTo>
                    <a:pt x="154566" y="10606"/>
                  </a:lnTo>
                  <a:lnTo>
                    <a:pt x="153645" y="11855"/>
                  </a:lnTo>
                  <a:lnTo>
                    <a:pt x="152622" y="16881"/>
                  </a:lnTo>
                  <a:lnTo>
                    <a:pt x="151876" y="54708"/>
                  </a:lnTo>
                  <a:lnTo>
                    <a:pt x="151818" y="91741"/>
                  </a:lnTo>
                  <a:lnTo>
                    <a:pt x="151809" y="128013"/>
                  </a:lnTo>
                  <a:lnTo>
                    <a:pt x="154451" y="170180"/>
                  </a:lnTo>
                  <a:lnTo>
                    <a:pt x="158872" y="214093"/>
                  </a:lnTo>
                  <a:lnTo>
                    <a:pt x="160183" y="258524"/>
                  </a:lnTo>
                  <a:lnTo>
                    <a:pt x="160570" y="303107"/>
                  </a:lnTo>
                  <a:lnTo>
                    <a:pt x="158040" y="345091"/>
                  </a:lnTo>
                  <a:lnTo>
                    <a:pt x="151006" y="382666"/>
                  </a:lnTo>
                  <a:lnTo>
                    <a:pt x="139992" y="416289"/>
                  </a:lnTo>
                  <a:lnTo>
                    <a:pt x="118493" y="449576"/>
                  </a:lnTo>
                  <a:lnTo>
                    <a:pt x="101034" y="464336"/>
                  </a:lnTo>
                  <a:lnTo>
                    <a:pt x="86576" y="469008"/>
                  </a:lnTo>
                  <a:lnTo>
                    <a:pt x="71220" y="470091"/>
                  </a:lnTo>
                  <a:lnTo>
                    <a:pt x="45193" y="462703"/>
                  </a:lnTo>
                  <a:lnTo>
                    <a:pt x="39058" y="460097"/>
                  </a:lnTo>
                  <a:lnTo>
                    <a:pt x="29596" y="451910"/>
                  </a:lnTo>
                  <a:lnTo>
                    <a:pt x="7131" y="419583"/>
                  </a:lnTo>
                  <a:lnTo>
                    <a:pt x="0" y="40130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SMARTInkShape-415"/>
            <p:cNvSpPr/>
            <p:nvPr/>
          </p:nvSpPr>
          <p:spPr>
            <a:xfrm>
              <a:off x="5778086" y="3822474"/>
              <a:ext cx="204806" cy="195886"/>
            </a:xfrm>
            <a:custGeom>
              <a:avLst/>
              <a:gdLst/>
              <a:ahLst/>
              <a:cxnLst/>
              <a:rect l="0" t="0" r="0" b="0"/>
              <a:pathLst>
                <a:path w="204806" h="195886">
                  <a:moveTo>
                    <a:pt x="88719" y="124448"/>
                  </a:moveTo>
                  <a:lnTo>
                    <a:pt x="109095" y="103080"/>
                  </a:lnTo>
                  <a:lnTo>
                    <a:pt x="129580" y="58679"/>
                  </a:lnTo>
                  <a:lnTo>
                    <a:pt x="132868" y="29160"/>
                  </a:lnTo>
                  <a:lnTo>
                    <a:pt x="130500" y="19921"/>
                  </a:lnTo>
                  <a:lnTo>
                    <a:pt x="120895" y="5905"/>
                  </a:lnTo>
                  <a:lnTo>
                    <a:pt x="112610" y="2309"/>
                  </a:lnTo>
                  <a:lnTo>
                    <a:pt x="91123" y="0"/>
                  </a:lnTo>
                  <a:lnTo>
                    <a:pt x="73666" y="4341"/>
                  </a:lnTo>
                  <a:lnTo>
                    <a:pt x="30414" y="40555"/>
                  </a:lnTo>
                  <a:lnTo>
                    <a:pt x="6005" y="84463"/>
                  </a:lnTo>
                  <a:lnTo>
                    <a:pt x="723" y="108318"/>
                  </a:lnTo>
                  <a:lnTo>
                    <a:pt x="0" y="116617"/>
                  </a:lnTo>
                  <a:lnTo>
                    <a:pt x="1791" y="120220"/>
                  </a:lnTo>
                  <a:lnTo>
                    <a:pt x="9074" y="126868"/>
                  </a:lnTo>
                  <a:lnTo>
                    <a:pt x="16280" y="130485"/>
                  </a:lnTo>
                  <a:lnTo>
                    <a:pt x="28560" y="132520"/>
                  </a:lnTo>
                  <a:lnTo>
                    <a:pt x="39161" y="132004"/>
                  </a:lnTo>
                  <a:lnTo>
                    <a:pt x="68021" y="120898"/>
                  </a:lnTo>
                  <a:lnTo>
                    <a:pt x="77204" y="112618"/>
                  </a:lnTo>
                  <a:lnTo>
                    <a:pt x="112902" y="68936"/>
                  </a:lnTo>
                  <a:lnTo>
                    <a:pt x="138001" y="32574"/>
                  </a:lnTo>
                  <a:lnTo>
                    <a:pt x="142129" y="17946"/>
                  </a:lnTo>
                  <a:lnTo>
                    <a:pt x="144941" y="56516"/>
                  </a:lnTo>
                  <a:lnTo>
                    <a:pt x="150399" y="91984"/>
                  </a:lnTo>
                  <a:lnTo>
                    <a:pt x="155858" y="133806"/>
                  </a:lnTo>
                  <a:lnTo>
                    <a:pt x="166436" y="161060"/>
                  </a:lnTo>
                  <a:lnTo>
                    <a:pt x="185776" y="185077"/>
                  </a:lnTo>
                  <a:lnTo>
                    <a:pt x="194032" y="191081"/>
                  </a:lnTo>
                  <a:lnTo>
                    <a:pt x="204805" y="1958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SMARTInkShape-416"/>
            <p:cNvSpPr/>
            <p:nvPr/>
          </p:nvSpPr>
          <p:spPr>
            <a:xfrm>
              <a:off x="6037900" y="3795630"/>
              <a:ext cx="94905" cy="168984"/>
            </a:xfrm>
            <a:custGeom>
              <a:avLst/>
              <a:gdLst/>
              <a:ahLst/>
              <a:cxnLst/>
              <a:rect l="0" t="0" r="0" b="0"/>
              <a:pathLst>
                <a:path w="94905" h="168984">
                  <a:moveTo>
                    <a:pt x="78936" y="44136"/>
                  </a:moveTo>
                  <a:lnTo>
                    <a:pt x="78936" y="39395"/>
                  </a:lnTo>
                  <a:lnTo>
                    <a:pt x="76290" y="34422"/>
                  </a:lnTo>
                  <a:lnTo>
                    <a:pt x="65633" y="22013"/>
                  </a:lnTo>
                  <a:lnTo>
                    <a:pt x="37018" y="3381"/>
                  </a:lnTo>
                  <a:lnTo>
                    <a:pt x="14791" y="0"/>
                  </a:lnTo>
                  <a:lnTo>
                    <a:pt x="12360" y="821"/>
                  </a:lnTo>
                  <a:lnTo>
                    <a:pt x="10739" y="2361"/>
                  </a:lnTo>
                  <a:lnTo>
                    <a:pt x="9660" y="4380"/>
                  </a:lnTo>
                  <a:lnTo>
                    <a:pt x="7946" y="5725"/>
                  </a:lnTo>
                  <a:lnTo>
                    <a:pt x="3398" y="7220"/>
                  </a:lnTo>
                  <a:lnTo>
                    <a:pt x="1788" y="8611"/>
                  </a:lnTo>
                  <a:lnTo>
                    <a:pt x="0" y="12803"/>
                  </a:lnTo>
                  <a:lnTo>
                    <a:pt x="3733" y="25481"/>
                  </a:lnTo>
                  <a:lnTo>
                    <a:pt x="19597" y="51522"/>
                  </a:lnTo>
                  <a:lnTo>
                    <a:pt x="57448" y="91845"/>
                  </a:lnTo>
                  <a:lnTo>
                    <a:pt x="87218" y="133438"/>
                  </a:lnTo>
                  <a:lnTo>
                    <a:pt x="93958" y="148647"/>
                  </a:lnTo>
                  <a:lnTo>
                    <a:pt x="94904" y="152505"/>
                  </a:lnTo>
                  <a:lnTo>
                    <a:pt x="94542" y="156070"/>
                  </a:lnTo>
                  <a:lnTo>
                    <a:pt x="91494" y="162676"/>
                  </a:lnTo>
                  <a:lnTo>
                    <a:pt x="89292" y="164834"/>
                  </a:lnTo>
                  <a:lnTo>
                    <a:pt x="84201" y="167232"/>
                  </a:lnTo>
                  <a:lnTo>
                    <a:pt x="62229" y="168983"/>
                  </a:lnTo>
                  <a:lnTo>
                    <a:pt x="53982" y="166430"/>
                  </a:lnTo>
                  <a:lnTo>
                    <a:pt x="47009" y="162981"/>
                  </a:lnTo>
                  <a:lnTo>
                    <a:pt x="37506" y="160047"/>
                  </a:lnTo>
                  <a:lnTo>
                    <a:pt x="28406" y="154327"/>
                  </a:lnTo>
                  <a:lnTo>
                    <a:pt x="22413" y="152641"/>
                  </a:lnTo>
                  <a:lnTo>
                    <a:pt x="20418" y="151199"/>
                  </a:lnTo>
                  <a:lnTo>
                    <a:pt x="19088" y="149245"/>
                  </a:lnTo>
                  <a:lnTo>
                    <a:pt x="16428" y="14236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417"/>
            <p:cNvSpPr/>
            <p:nvPr/>
          </p:nvSpPr>
          <p:spPr>
            <a:xfrm>
              <a:off x="6232922" y="4009430"/>
              <a:ext cx="62509" cy="98227"/>
            </a:xfrm>
            <a:custGeom>
              <a:avLst/>
              <a:gdLst/>
              <a:ahLst/>
              <a:cxnLst/>
              <a:rect l="0" t="0" r="0" b="0"/>
              <a:pathLst>
                <a:path w="62509" h="98227">
                  <a:moveTo>
                    <a:pt x="62508" y="0"/>
                  </a:moveTo>
                  <a:lnTo>
                    <a:pt x="62508" y="4740"/>
                  </a:lnTo>
                  <a:lnTo>
                    <a:pt x="59862" y="9713"/>
                  </a:lnTo>
                  <a:lnTo>
                    <a:pt x="49205" y="26863"/>
                  </a:lnTo>
                  <a:lnTo>
                    <a:pt x="37786" y="56568"/>
                  </a:lnTo>
                  <a:lnTo>
                    <a:pt x="20451" y="80193"/>
                  </a:lnTo>
                  <a:lnTo>
                    <a:pt x="18019" y="86243"/>
                  </a:lnTo>
                  <a:lnTo>
                    <a:pt x="10323" y="96452"/>
                  </a:lnTo>
                  <a:lnTo>
                    <a:pt x="6903" y="97438"/>
                  </a:lnTo>
                  <a:lnTo>
                    <a:pt x="0" y="982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7" name="SMARTInkShape-Group115"/>
          <p:cNvGrpSpPr/>
          <p:nvPr/>
        </p:nvGrpSpPr>
        <p:grpSpPr>
          <a:xfrm>
            <a:off x="6636578" y="3830836"/>
            <a:ext cx="846501" cy="267711"/>
            <a:chOff x="6636578" y="3830836"/>
            <a:chExt cx="846501" cy="267711"/>
          </a:xfrm>
        </p:grpSpPr>
        <p:sp>
          <p:nvSpPr>
            <p:cNvPr id="143" name="SMARTInkShape-418"/>
            <p:cNvSpPr/>
            <p:nvPr/>
          </p:nvSpPr>
          <p:spPr>
            <a:xfrm>
              <a:off x="6636578" y="3851041"/>
              <a:ext cx="292861" cy="247506"/>
            </a:xfrm>
            <a:custGeom>
              <a:avLst/>
              <a:gdLst/>
              <a:ahLst/>
              <a:cxnLst/>
              <a:rect l="0" t="0" r="0" b="0"/>
              <a:pathLst>
                <a:path w="292861" h="247506">
                  <a:moveTo>
                    <a:pt x="7110" y="6584"/>
                  </a:moveTo>
                  <a:lnTo>
                    <a:pt x="7110" y="48447"/>
                  </a:lnTo>
                  <a:lnTo>
                    <a:pt x="7110" y="91142"/>
                  </a:lnTo>
                  <a:lnTo>
                    <a:pt x="7110" y="126006"/>
                  </a:lnTo>
                  <a:lnTo>
                    <a:pt x="2369" y="161472"/>
                  </a:lnTo>
                  <a:lnTo>
                    <a:pt x="0" y="195745"/>
                  </a:lnTo>
                  <a:lnTo>
                    <a:pt x="6606" y="237283"/>
                  </a:lnTo>
                  <a:lnTo>
                    <a:pt x="7101" y="247505"/>
                  </a:lnTo>
                  <a:lnTo>
                    <a:pt x="8102" y="210084"/>
                  </a:lnTo>
                  <a:lnTo>
                    <a:pt x="16823" y="173230"/>
                  </a:lnTo>
                  <a:lnTo>
                    <a:pt x="25201" y="139635"/>
                  </a:lnTo>
                  <a:lnTo>
                    <a:pt x="36613" y="104545"/>
                  </a:lnTo>
                  <a:lnTo>
                    <a:pt x="58247" y="61874"/>
                  </a:lnTo>
                  <a:lnTo>
                    <a:pt x="88736" y="19163"/>
                  </a:lnTo>
                  <a:lnTo>
                    <a:pt x="103614" y="5571"/>
                  </a:lnTo>
                  <a:lnTo>
                    <a:pt x="115850" y="0"/>
                  </a:lnTo>
                  <a:lnTo>
                    <a:pt x="119291" y="210"/>
                  </a:lnTo>
                  <a:lnTo>
                    <a:pt x="125760" y="3090"/>
                  </a:lnTo>
                  <a:lnTo>
                    <a:pt x="134979" y="15029"/>
                  </a:lnTo>
                  <a:lnTo>
                    <a:pt x="143996" y="31135"/>
                  </a:lnTo>
                  <a:lnTo>
                    <a:pt x="148802" y="61484"/>
                  </a:lnTo>
                  <a:lnTo>
                    <a:pt x="149829" y="104985"/>
                  </a:lnTo>
                  <a:lnTo>
                    <a:pt x="142897" y="146836"/>
                  </a:lnTo>
                  <a:lnTo>
                    <a:pt x="141103" y="190609"/>
                  </a:lnTo>
                  <a:lnTo>
                    <a:pt x="141064" y="193416"/>
                  </a:lnTo>
                  <a:lnTo>
                    <a:pt x="141058" y="189162"/>
                  </a:lnTo>
                  <a:lnTo>
                    <a:pt x="156286" y="147820"/>
                  </a:lnTo>
                  <a:lnTo>
                    <a:pt x="170558" y="110770"/>
                  </a:lnTo>
                  <a:lnTo>
                    <a:pt x="186507" y="77141"/>
                  </a:lnTo>
                  <a:lnTo>
                    <a:pt x="209675" y="39704"/>
                  </a:lnTo>
                  <a:lnTo>
                    <a:pt x="240508" y="5666"/>
                  </a:lnTo>
                  <a:lnTo>
                    <a:pt x="250079" y="1215"/>
                  </a:lnTo>
                  <a:lnTo>
                    <a:pt x="255409" y="28"/>
                  </a:lnTo>
                  <a:lnTo>
                    <a:pt x="258963" y="229"/>
                  </a:lnTo>
                  <a:lnTo>
                    <a:pt x="261333" y="1355"/>
                  </a:lnTo>
                  <a:lnTo>
                    <a:pt x="267313" y="10326"/>
                  </a:lnTo>
                  <a:lnTo>
                    <a:pt x="271583" y="20154"/>
                  </a:lnTo>
                  <a:lnTo>
                    <a:pt x="280837" y="56339"/>
                  </a:lnTo>
                  <a:lnTo>
                    <a:pt x="282021" y="85378"/>
                  </a:lnTo>
                  <a:lnTo>
                    <a:pt x="276681" y="122359"/>
                  </a:lnTo>
                  <a:lnTo>
                    <a:pt x="275222" y="166285"/>
                  </a:lnTo>
                  <a:lnTo>
                    <a:pt x="276058" y="186966"/>
                  </a:lnTo>
                  <a:lnTo>
                    <a:pt x="282697" y="213023"/>
                  </a:lnTo>
                  <a:lnTo>
                    <a:pt x="284100" y="215647"/>
                  </a:lnTo>
                  <a:lnTo>
                    <a:pt x="286028" y="217397"/>
                  </a:lnTo>
                  <a:lnTo>
                    <a:pt x="292860" y="2208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SMARTInkShape-419"/>
            <p:cNvSpPr/>
            <p:nvPr/>
          </p:nvSpPr>
          <p:spPr>
            <a:xfrm>
              <a:off x="7055183" y="3830836"/>
              <a:ext cx="96155" cy="221397"/>
            </a:xfrm>
            <a:custGeom>
              <a:avLst/>
              <a:gdLst/>
              <a:ahLst/>
              <a:cxnLst/>
              <a:rect l="0" t="0" r="0" b="0"/>
              <a:pathLst>
                <a:path w="96155" h="221397">
                  <a:moveTo>
                    <a:pt x="26059" y="44648"/>
                  </a:moveTo>
                  <a:lnTo>
                    <a:pt x="18371" y="52337"/>
                  </a:lnTo>
                  <a:lnTo>
                    <a:pt x="4809" y="83067"/>
                  </a:lnTo>
                  <a:lnTo>
                    <a:pt x="0" y="125371"/>
                  </a:lnTo>
                  <a:lnTo>
                    <a:pt x="358" y="163574"/>
                  </a:lnTo>
                  <a:lnTo>
                    <a:pt x="6427" y="186380"/>
                  </a:lnTo>
                  <a:lnTo>
                    <a:pt x="11712" y="196276"/>
                  </a:lnTo>
                  <a:lnTo>
                    <a:pt x="36772" y="217012"/>
                  </a:lnTo>
                  <a:lnTo>
                    <a:pt x="46033" y="220473"/>
                  </a:lnTo>
                  <a:lnTo>
                    <a:pt x="51282" y="221396"/>
                  </a:lnTo>
                  <a:lnTo>
                    <a:pt x="59759" y="219776"/>
                  </a:lnTo>
                  <a:lnTo>
                    <a:pt x="63408" y="217955"/>
                  </a:lnTo>
                  <a:lnTo>
                    <a:pt x="70109" y="210639"/>
                  </a:lnTo>
                  <a:lnTo>
                    <a:pt x="88514" y="175625"/>
                  </a:lnTo>
                  <a:lnTo>
                    <a:pt x="94835" y="150925"/>
                  </a:lnTo>
                  <a:lnTo>
                    <a:pt x="96154" y="108032"/>
                  </a:lnTo>
                  <a:lnTo>
                    <a:pt x="85021" y="70181"/>
                  </a:lnTo>
                  <a:lnTo>
                    <a:pt x="70632" y="38983"/>
                  </a:lnTo>
                  <a:lnTo>
                    <a:pt x="55815" y="16121"/>
                  </a:lnTo>
                  <a:lnTo>
                    <a:pt x="47884" y="10068"/>
                  </a:lnTo>
                  <a:lnTo>
                    <a:pt x="4391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SMARTInkShape-420"/>
            <p:cNvSpPr/>
            <p:nvPr/>
          </p:nvSpPr>
          <p:spPr>
            <a:xfrm>
              <a:off x="7243214" y="3848695"/>
              <a:ext cx="132709" cy="169086"/>
            </a:xfrm>
            <a:custGeom>
              <a:avLst/>
              <a:gdLst/>
              <a:ahLst/>
              <a:cxnLst/>
              <a:rect l="0" t="0" r="0" b="0"/>
              <a:pathLst>
                <a:path w="132709" h="169086">
                  <a:moveTo>
                    <a:pt x="7692" y="8930"/>
                  </a:moveTo>
                  <a:lnTo>
                    <a:pt x="6700" y="39975"/>
                  </a:lnTo>
                  <a:lnTo>
                    <a:pt x="4" y="73370"/>
                  </a:lnTo>
                  <a:lnTo>
                    <a:pt x="0" y="101401"/>
                  </a:lnTo>
                  <a:lnTo>
                    <a:pt x="6886" y="143962"/>
                  </a:lnTo>
                  <a:lnTo>
                    <a:pt x="7334" y="152619"/>
                  </a:lnTo>
                  <a:lnTo>
                    <a:pt x="10179" y="159774"/>
                  </a:lnTo>
                  <a:lnTo>
                    <a:pt x="16245" y="169085"/>
                  </a:lnTo>
                  <a:lnTo>
                    <a:pt x="22757" y="129350"/>
                  </a:lnTo>
                  <a:lnTo>
                    <a:pt x="29924" y="88692"/>
                  </a:lnTo>
                  <a:lnTo>
                    <a:pt x="46510" y="48095"/>
                  </a:lnTo>
                  <a:lnTo>
                    <a:pt x="60094" y="29905"/>
                  </a:lnTo>
                  <a:lnTo>
                    <a:pt x="89430" y="6488"/>
                  </a:lnTo>
                  <a:lnTo>
                    <a:pt x="98921" y="2884"/>
                  </a:lnTo>
                  <a:lnTo>
                    <a:pt x="13270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421"/>
            <p:cNvSpPr/>
            <p:nvPr/>
          </p:nvSpPr>
          <p:spPr>
            <a:xfrm>
              <a:off x="7366992" y="3849231"/>
              <a:ext cx="116087" cy="169129"/>
            </a:xfrm>
            <a:custGeom>
              <a:avLst/>
              <a:gdLst/>
              <a:ahLst/>
              <a:cxnLst/>
              <a:rect l="0" t="0" r="0" b="0"/>
              <a:pathLst>
                <a:path w="116087" h="169129">
                  <a:moveTo>
                    <a:pt x="0" y="97691"/>
                  </a:moveTo>
                  <a:lnTo>
                    <a:pt x="12429" y="97691"/>
                  </a:lnTo>
                  <a:lnTo>
                    <a:pt x="18091" y="95045"/>
                  </a:lnTo>
                  <a:lnTo>
                    <a:pt x="60282" y="63926"/>
                  </a:lnTo>
                  <a:lnTo>
                    <a:pt x="70118" y="54242"/>
                  </a:lnTo>
                  <a:lnTo>
                    <a:pt x="75812" y="43323"/>
                  </a:lnTo>
                  <a:lnTo>
                    <a:pt x="79335" y="32848"/>
                  </a:lnTo>
                  <a:lnTo>
                    <a:pt x="87035" y="18038"/>
                  </a:lnTo>
                  <a:lnTo>
                    <a:pt x="88851" y="5559"/>
                  </a:lnTo>
                  <a:lnTo>
                    <a:pt x="88007" y="3527"/>
                  </a:lnTo>
                  <a:lnTo>
                    <a:pt x="86453" y="2173"/>
                  </a:lnTo>
                  <a:lnTo>
                    <a:pt x="82080" y="668"/>
                  </a:lnTo>
                  <a:lnTo>
                    <a:pt x="76829" y="0"/>
                  </a:lnTo>
                  <a:lnTo>
                    <a:pt x="71188" y="2348"/>
                  </a:lnTo>
                  <a:lnTo>
                    <a:pt x="59482" y="11940"/>
                  </a:lnTo>
                  <a:lnTo>
                    <a:pt x="41668" y="41709"/>
                  </a:lnTo>
                  <a:lnTo>
                    <a:pt x="36894" y="71199"/>
                  </a:lnTo>
                  <a:lnTo>
                    <a:pt x="37060" y="90944"/>
                  </a:lnTo>
                  <a:lnTo>
                    <a:pt x="48194" y="121399"/>
                  </a:lnTo>
                  <a:lnTo>
                    <a:pt x="56477" y="130718"/>
                  </a:lnTo>
                  <a:lnTo>
                    <a:pt x="86906" y="155454"/>
                  </a:lnTo>
                  <a:lnTo>
                    <a:pt x="116086" y="1691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3" name="SMARTInkShape-Group116"/>
          <p:cNvGrpSpPr/>
          <p:nvPr/>
        </p:nvGrpSpPr>
        <p:grpSpPr>
          <a:xfrm>
            <a:off x="7796220" y="3643899"/>
            <a:ext cx="883437" cy="342585"/>
            <a:chOff x="7796220" y="3643899"/>
            <a:chExt cx="883437" cy="342585"/>
          </a:xfrm>
        </p:grpSpPr>
        <p:sp>
          <p:nvSpPr>
            <p:cNvPr id="148" name="SMARTInkShape-422"/>
            <p:cNvSpPr/>
            <p:nvPr/>
          </p:nvSpPr>
          <p:spPr>
            <a:xfrm>
              <a:off x="7796220" y="3643899"/>
              <a:ext cx="177992" cy="342585"/>
            </a:xfrm>
            <a:custGeom>
              <a:avLst/>
              <a:gdLst/>
              <a:ahLst/>
              <a:cxnLst/>
              <a:rect l="0" t="0" r="0" b="0"/>
              <a:pathLst>
                <a:path w="177992" h="342585">
                  <a:moveTo>
                    <a:pt x="177991" y="213726"/>
                  </a:moveTo>
                  <a:lnTo>
                    <a:pt x="177991" y="201297"/>
                  </a:lnTo>
                  <a:lnTo>
                    <a:pt x="176999" y="199487"/>
                  </a:lnTo>
                  <a:lnTo>
                    <a:pt x="175345" y="198280"/>
                  </a:lnTo>
                  <a:lnTo>
                    <a:pt x="170862" y="195947"/>
                  </a:lnTo>
                  <a:lnTo>
                    <a:pt x="135750" y="174918"/>
                  </a:lnTo>
                  <a:lnTo>
                    <a:pt x="129987" y="173963"/>
                  </a:lnTo>
                  <a:lnTo>
                    <a:pt x="100551" y="177279"/>
                  </a:lnTo>
                  <a:lnTo>
                    <a:pt x="77986" y="187273"/>
                  </a:lnTo>
                  <a:lnTo>
                    <a:pt x="33718" y="219970"/>
                  </a:lnTo>
                  <a:lnTo>
                    <a:pt x="21928" y="234360"/>
                  </a:lnTo>
                  <a:lnTo>
                    <a:pt x="3981" y="270462"/>
                  </a:lnTo>
                  <a:lnTo>
                    <a:pt x="0" y="307628"/>
                  </a:lnTo>
                  <a:lnTo>
                    <a:pt x="2311" y="317637"/>
                  </a:lnTo>
                  <a:lnTo>
                    <a:pt x="9190" y="328850"/>
                  </a:lnTo>
                  <a:lnTo>
                    <a:pt x="20404" y="341528"/>
                  </a:lnTo>
                  <a:lnTo>
                    <a:pt x="24315" y="342584"/>
                  </a:lnTo>
                  <a:lnTo>
                    <a:pt x="33954" y="341110"/>
                  </a:lnTo>
                  <a:lnTo>
                    <a:pt x="50537" y="334703"/>
                  </a:lnTo>
                  <a:lnTo>
                    <a:pt x="68018" y="321780"/>
                  </a:lnTo>
                  <a:lnTo>
                    <a:pt x="97645" y="281460"/>
                  </a:lnTo>
                  <a:lnTo>
                    <a:pt x="115489" y="248348"/>
                  </a:lnTo>
                  <a:lnTo>
                    <a:pt x="133344" y="213401"/>
                  </a:lnTo>
                  <a:lnTo>
                    <a:pt x="148557" y="175265"/>
                  </a:lnTo>
                  <a:lnTo>
                    <a:pt x="159348" y="135192"/>
                  </a:lnTo>
                  <a:lnTo>
                    <a:pt x="166183" y="98183"/>
                  </a:lnTo>
                  <a:lnTo>
                    <a:pt x="168492" y="54863"/>
                  </a:lnTo>
                  <a:lnTo>
                    <a:pt x="169012" y="16747"/>
                  </a:lnTo>
                  <a:lnTo>
                    <a:pt x="166393" y="9433"/>
                  </a:lnTo>
                  <a:lnTo>
                    <a:pt x="160498" y="0"/>
                  </a:lnTo>
                  <a:lnTo>
                    <a:pt x="159212" y="13787"/>
                  </a:lnTo>
                  <a:lnTo>
                    <a:pt x="153079" y="38265"/>
                  </a:lnTo>
                  <a:lnTo>
                    <a:pt x="151572" y="76210"/>
                  </a:lnTo>
                  <a:lnTo>
                    <a:pt x="151312" y="110252"/>
                  </a:lnTo>
                  <a:lnTo>
                    <a:pt x="151234" y="145474"/>
                  </a:lnTo>
                  <a:lnTo>
                    <a:pt x="151212" y="185786"/>
                  </a:lnTo>
                  <a:lnTo>
                    <a:pt x="157340" y="229594"/>
                  </a:lnTo>
                  <a:lnTo>
                    <a:pt x="162226" y="266911"/>
                  </a:lnTo>
                  <a:lnTo>
                    <a:pt x="171107" y="308488"/>
                  </a:lnTo>
                  <a:lnTo>
                    <a:pt x="175952" y="319856"/>
                  </a:lnTo>
                  <a:lnTo>
                    <a:pt x="177991" y="3298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SMARTInkShape-423"/>
            <p:cNvSpPr/>
            <p:nvPr/>
          </p:nvSpPr>
          <p:spPr>
            <a:xfrm>
              <a:off x="8045648" y="3752277"/>
              <a:ext cx="80214" cy="221435"/>
            </a:xfrm>
            <a:custGeom>
              <a:avLst/>
              <a:gdLst/>
              <a:ahLst/>
              <a:cxnLst/>
              <a:rect l="0" t="0" r="0" b="0"/>
              <a:pathLst>
                <a:path w="80214" h="221435">
                  <a:moveTo>
                    <a:pt x="0" y="141067"/>
                  </a:moveTo>
                  <a:lnTo>
                    <a:pt x="0" y="136326"/>
                  </a:lnTo>
                  <a:lnTo>
                    <a:pt x="993" y="134930"/>
                  </a:lnTo>
                  <a:lnTo>
                    <a:pt x="2646" y="133999"/>
                  </a:lnTo>
                  <a:lnTo>
                    <a:pt x="4741" y="133378"/>
                  </a:lnTo>
                  <a:lnTo>
                    <a:pt x="6137" y="131972"/>
                  </a:lnTo>
                  <a:lnTo>
                    <a:pt x="7689" y="127764"/>
                  </a:lnTo>
                  <a:lnTo>
                    <a:pt x="9094" y="126245"/>
                  </a:lnTo>
                  <a:lnTo>
                    <a:pt x="13304" y="124558"/>
                  </a:lnTo>
                  <a:lnTo>
                    <a:pt x="18481" y="118516"/>
                  </a:lnTo>
                  <a:lnTo>
                    <a:pt x="53583" y="75946"/>
                  </a:lnTo>
                  <a:lnTo>
                    <a:pt x="76399" y="31824"/>
                  </a:lnTo>
                  <a:lnTo>
                    <a:pt x="79845" y="13584"/>
                  </a:lnTo>
                  <a:lnTo>
                    <a:pt x="80213" y="4296"/>
                  </a:lnTo>
                  <a:lnTo>
                    <a:pt x="79272" y="2261"/>
                  </a:lnTo>
                  <a:lnTo>
                    <a:pt x="77653" y="904"/>
                  </a:lnTo>
                  <a:lnTo>
                    <a:pt x="75581" y="0"/>
                  </a:lnTo>
                  <a:lnTo>
                    <a:pt x="73208" y="390"/>
                  </a:lnTo>
                  <a:lnTo>
                    <a:pt x="65127" y="5678"/>
                  </a:lnTo>
                  <a:lnTo>
                    <a:pt x="56450" y="14521"/>
                  </a:lnTo>
                  <a:lnTo>
                    <a:pt x="41658" y="45187"/>
                  </a:lnTo>
                  <a:lnTo>
                    <a:pt x="26788" y="87798"/>
                  </a:lnTo>
                  <a:lnTo>
                    <a:pt x="20505" y="114369"/>
                  </a:lnTo>
                  <a:lnTo>
                    <a:pt x="18208" y="152801"/>
                  </a:lnTo>
                  <a:lnTo>
                    <a:pt x="18955" y="175632"/>
                  </a:lnTo>
                  <a:lnTo>
                    <a:pt x="22646" y="185533"/>
                  </a:lnTo>
                  <a:lnTo>
                    <a:pt x="35042" y="201426"/>
                  </a:lnTo>
                  <a:lnTo>
                    <a:pt x="45671" y="207581"/>
                  </a:lnTo>
                  <a:lnTo>
                    <a:pt x="51283" y="209222"/>
                  </a:lnTo>
                  <a:lnTo>
                    <a:pt x="55025" y="211308"/>
                  </a:lnTo>
                  <a:lnTo>
                    <a:pt x="57519" y="213691"/>
                  </a:lnTo>
                  <a:lnTo>
                    <a:pt x="59182" y="216272"/>
                  </a:lnTo>
                  <a:lnTo>
                    <a:pt x="61284" y="217993"/>
                  </a:lnTo>
                  <a:lnTo>
                    <a:pt x="71438" y="2214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SMARTInkShape-424"/>
            <p:cNvSpPr/>
            <p:nvPr/>
          </p:nvSpPr>
          <p:spPr>
            <a:xfrm>
              <a:off x="8197454" y="3768878"/>
              <a:ext cx="116086" cy="203852"/>
            </a:xfrm>
            <a:custGeom>
              <a:avLst/>
              <a:gdLst/>
              <a:ahLst/>
              <a:cxnLst/>
              <a:rect l="0" t="0" r="0" b="0"/>
              <a:pathLst>
                <a:path w="116086" h="203852">
                  <a:moveTo>
                    <a:pt x="26788" y="8380"/>
                  </a:moveTo>
                  <a:lnTo>
                    <a:pt x="26788" y="3235"/>
                  </a:lnTo>
                  <a:lnTo>
                    <a:pt x="26788" y="5432"/>
                  </a:lnTo>
                  <a:lnTo>
                    <a:pt x="25796" y="6414"/>
                  </a:lnTo>
                  <a:lnTo>
                    <a:pt x="19099" y="8121"/>
                  </a:lnTo>
                  <a:lnTo>
                    <a:pt x="10840" y="47199"/>
                  </a:lnTo>
                  <a:lnTo>
                    <a:pt x="3044" y="89155"/>
                  </a:lnTo>
                  <a:lnTo>
                    <a:pt x="401" y="133449"/>
                  </a:lnTo>
                  <a:lnTo>
                    <a:pt x="35" y="177497"/>
                  </a:lnTo>
                  <a:lnTo>
                    <a:pt x="0" y="203851"/>
                  </a:lnTo>
                  <a:lnTo>
                    <a:pt x="991" y="164676"/>
                  </a:lnTo>
                  <a:lnTo>
                    <a:pt x="7689" y="123881"/>
                  </a:lnTo>
                  <a:lnTo>
                    <a:pt x="18479" y="79740"/>
                  </a:lnTo>
                  <a:lnTo>
                    <a:pt x="32823" y="37143"/>
                  </a:lnTo>
                  <a:lnTo>
                    <a:pt x="47635" y="15377"/>
                  </a:lnTo>
                  <a:lnTo>
                    <a:pt x="56557" y="5713"/>
                  </a:lnTo>
                  <a:lnTo>
                    <a:pt x="62508" y="2233"/>
                  </a:lnTo>
                  <a:lnTo>
                    <a:pt x="74413" y="0"/>
                  </a:lnTo>
                  <a:lnTo>
                    <a:pt x="80366" y="2340"/>
                  </a:lnTo>
                  <a:lnTo>
                    <a:pt x="83343" y="4353"/>
                  </a:lnTo>
                  <a:lnTo>
                    <a:pt x="92273" y="16668"/>
                  </a:lnTo>
                  <a:lnTo>
                    <a:pt x="104014" y="57133"/>
                  </a:lnTo>
                  <a:lnTo>
                    <a:pt x="107872" y="100830"/>
                  </a:lnTo>
                  <a:lnTo>
                    <a:pt x="116085" y="14232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SMARTInkShape-425"/>
            <p:cNvSpPr/>
            <p:nvPr/>
          </p:nvSpPr>
          <p:spPr>
            <a:xfrm>
              <a:off x="8377929" y="3734081"/>
              <a:ext cx="105275" cy="177123"/>
            </a:xfrm>
            <a:custGeom>
              <a:avLst/>
              <a:gdLst/>
              <a:ahLst/>
              <a:cxnLst/>
              <a:rect l="0" t="0" r="0" b="0"/>
              <a:pathLst>
                <a:path w="105275" h="177123">
                  <a:moveTo>
                    <a:pt x="105274" y="43177"/>
                  </a:moveTo>
                  <a:lnTo>
                    <a:pt x="100533" y="38436"/>
                  </a:lnTo>
                  <a:lnTo>
                    <a:pt x="98206" y="33463"/>
                  </a:lnTo>
                  <a:lnTo>
                    <a:pt x="97585" y="30748"/>
                  </a:lnTo>
                  <a:lnTo>
                    <a:pt x="96179" y="28938"/>
                  </a:lnTo>
                  <a:lnTo>
                    <a:pt x="91972" y="26927"/>
                  </a:lnTo>
                  <a:lnTo>
                    <a:pt x="86795" y="20741"/>
                  </a:lnTo>
                  <a:lnTo>
                    <a:pt x="81186" y="13362"/>
                  </a:lnTo>
                  <a:lnTo>
                    <a:pt x="62586" y="1839"/>
                  </a:lnTo>
                  <a:lnTo>
                    <a:pt x="52898" y="0"/>
                  </a:lnTo>
                  <a:lnTo>
                    <a:pt x="44624" y="1828"/>
                  </a:lnTo>
                  <a:lnTo>
                    <a:pt x="36647" y="4956"/>
                  </a:lnTo>
                  <a:lnTo>
                    <a:pt x="21991" y="7709"/>
                  </a:lnTo>
                  <a:lnTo>
                    <a:pt x="10924" y="14368"/>
                  </a:lnTo>
                  <a:lnTo>
                    <a:pt x="4471" y="19789"/>
                  </a:lnTo>
                  <a:lnTo>
                    <a:pt x="942" y="28152"/>
                  </a:lnTo>
                  <a:lnTo>
                    <a:pt x="0" y="33160"/>
                  </a:lnTo>
                  <a:lnTo>
                    <a:pt x="365" y="37492"/>
                  </a:lnTo>
                  <a:lnTo>
                    <a:pt x="10712" y="59467"/>
                  </a:lnTo>
                  <a:lnTo>
                    <a:pt x="23898" y="76336"/>
                  </a:lnTo>
                  <a:lnTo>
                    <a:pt x="63718" y="109513"/>
                  </a:lnTo>
                  <a:lnTo>
                    <a:pt x="84792" y="132642"/>
                  </a:lnTo>
                  <a:lnTo>
                    <a:pt x="92921" y="147737"/>
                  </a:lnTo>
                  <a:lnTo>
                    <a:pt x="95669" y="161727"/>
                  </a:lnTo>
                  <a:lnTo>
                    <a:pt x="93398" y="167965"/>
                  </a:lnTo>
                  <a:lnTo>
                    <a:pt x="91404" y="171017"/>
                  </a:lnTo>
                  <a:lnTo>
                    <a:pt x="89081" y="173052"/>
                  </a:lnTo>
                  <a:lnTo>
                    <a:pt x="83856" y="175313"/>
                  </a:lnTo>
                  <a:lnTo>
                    <a:pt x="41383" y="177075"/>
                  </a:lnTo>
                  <a:lnTo>
                    <a:pt x="15977" y="17712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SMARTInkShape-426"/>
            <p:cNvSpPr/>
            <p:nvPr/>
          </p:nvSpPr>
          <p:spPr>
            <a:xfrm>
              <a:off x="8438555" y="3714950"/>
              <a:ext cx="241102" cy="191325"/>
            </a:xfrm>
            <a:custGeom>
              <a:avLst/>
              <a:gdLst/>
              <a:ahLst/>
              <a:cxnLst/>
              <a:rect l="0" t="0" r="0" b="0"/>
              <a:pathLst>
                <a:path w="241102" h="191325">
                  <a:moveTo>
                    <a:pt x="0" y="160534"/>
                  </a:moveTo>
                  <a:lnTo>
                    <a:pt x="4740" y="160534"/>
                  </a:lnTo>
                  <a:lnTo>
                    <a:pt x="30813" y="152157"/>
                  </a:lnTo>
                  <a:lnTo>
                    <a:pt x="48487" y="149122"/>
                  </a:lnTo>
                  <a:lnTo>
                    <a:pt x="89802" y="142532"/>
                  </a:lnTo>
                  <a:lnTo>
                    <a:pt x="134012" y="130358"/>
                  </a:lnTo>
                  <a:lnTo>
                    <a:pt x="156013" y="116977"/>
                  </a:lnTo>
                  <a:lnTo>
                    <a:pt x="192198" y="83217"/>
                  </a:lnTo>
                  <a:lnTo>
                    <a:pt x="208191" y="55973"/>
                  </a:lnTo>
                  <a:lnTo>
                    <a:pt x="212498" y="38382"/>
                  </a:lnTo>
                  <a:lnTo>
                    <a:pt x="210860" y="26539"/>
                  </a:lnTo>
                  <a:lnTo>
                    <a:pt x="204359" y="11361"/>
                  </a:lnTo>
                  <a:lnTo>
                    <a:pt x="201724" y="7507"/>
                  </a:lnTo>
                  <a:lnTo>
                    <a:pt x="197982" y="4938"/>
                  </a:lnTo>
                  <a:lnTo>
                    <a:pt x="183236" y="1322"/>
                  </a:lnTo>
                  <a:lnTo>
                    <a:pt x="154608" y="0"/>
                  </a:lnTo>
                  <a:lnTo>
                    <a:pt x="149705" y="1918"/>
                  </a:lnTo>
                  <a:lnTo>
                    <a:pt x="126735" y="24676"/>
                  </a:lnTo>
                  <a:lnTo>
                    <a:pt x="104592" y="59425"/>
                  </a:lnTo>
                  <a:lnTo>
                    <a:pt x="100112" y="77218"/>
                  </a:lnTo>
                  <a:lnTo>
                    <a:pt x="105728" y="108138"/>
                  </a:lnTo>
                  <a:lnTo>
                    <a:pt x="114560" y="133103"/>
                  </a:lnTo>
                  <a:lnTo>
                    <a:pt x="129303" y="152517"/>
                  </a:lnTo>
                  <a:lnTo>
                    <a:pt x="167095" y="182521"/>
                  </a:lnTo>
                  <a:lnTo>
                    <a:pt x="185803" y="191115"/>
                  </a:lnTo>
                  <a:lnTo>
                    <a:pt x="197011" y="191324"/>
                  </a:lnTo>
                  <a:lnTo>
                    <a:pt x="219163" y="186858"/>
                  </a:lnTo>
                  <a:lnTo>
                    <a:pt x="231954" y="180360"/>
                  </a:lnTo>
                  <a:lnTo>
                    <a:pt x="241101" y="1783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8" name="SMARTInkShape-Group117"/>
          <p:cNvGrpSpPr/>
          <p:nvPr/>
        </p:nvGrpSpPr>
        <p:grpSpPr>
          <a:xfrm>
            <a:off x="464344" y="4259461"/>
            <a:ext cx="785813" cy="383978"/>
            <a:chOff x="464344" y="4259461"/>
            <a:chExt cx="785813" cy="383978"/>
          </a:xfrm>
        </p:grpSpPr>
        <p:sp>
          <p:nvSpPr>
            <p:cNvPr id="154" name="SMARTInkShape-427"/>
            <p:cNvSpPr/>
            <p:nvPr/>
          </p:nvSpPr>
          <p:spPr>
            <a:xfrm>
              <a:off x="526852" y="4259461"/>
              <a:ext cx="53579" cy="383978"/>
            </a:xfrm>
            <a:custGeom>
              <a:avLst/>
              <a:gdLst/>
              <a:ahLst/>
              <a:cxnLst/>
              <a:rect l="0" t="0" r="0" b="0"/>
              <a:pathLst>
                <a:path w="53579" h="383978">
                  <a:moveTo>
                    <a:pt x="0" y="0"/>
                  </a:moveTo>
                  <a:lnTo>
                    <a:pt x="0" y="41952"/>
                  </a:lnTo>
                  <a:lnTo>
                    <a:pt x="2645" y="79541"/>
                  </a:lnTo>
                  <a:lnTo>
                    <a:pt x="7688" y="120663"/>
                  </a:lnTo>
                  <a:lnTo>
                    <a:pt x="13302" y="159996"/>
                  </a:lnTo>
                  <a:lnTo>
                    <a:pt x="16509" y="198329"/>
                  </a:lnTo>
                  <a:lnTo>
                    <a:pt x="22199" y="234822"/>
                  </a:lnTo>
                  <a:lnTo>
                    <a:pt x="25429" y="270771"/>
                  </a:lnTo>
                  <a:lnTo>
                    <a:pt x="32657" y="310352"/>
                  </a:lnTo>
                  <a:lnTo>
                    <a:pt x="41586" y="350781"/>
                  </a:lnTo>
                  <a:lnTo>
                    <a:pt x="44733" y="367967"/>
                  </a:lnTo>
                  <a:lnTo>
                    <a:pt x="53578" y="38397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SMARTInkShape-428"/>
            <p:cNvSpPr/>
            <p:nvPr/>
          </p:nvSpPr>
          <p:spPr>
            <a:xfrm>
              <a:off x="464344" y="4402336"/>
              <a:ext cx="205384" cy="8931"/>
            </a:xfrm>
            <a:custGeom>
              <a:avLst/>
              <a:gdLst/>
              <a:ahLst/>
              <a:cxnLst/>
              <a:rect l="0" t="0" r="0" b="0"/>
              <a:pathLst>
                <a:path w="205384" h="8931">
                  <a:moveTo>
                    <a:pt x="0" y="8930"/>
                  </a:moveTo>
                  <a:lnTo>
                    <a:pt x="42576" y="8930"/>
                  </a:lnTo>
                  <a:lnTo>
                    <a:pt x="81270" y="8930"/>
                  </a:lnTo>
                  <a:lnTo>
                    <a:pt x="125134" y="7937"/>
                  </a:lnTo>
                  <a:lnTo>
                    <a:pt x="169680" y="1241"/>
                  </a:lnTo>
                  <a:lnTo>
                    <a:pt x="20538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SMARTInkShape-429"/>
            <p:cNvSpPr/>
            <p:nvPr/>
          </p:nvSpPr>
          <p:spPr>
            <a:xfrm>
              <a:off x="714375" y="4357688"/>
              <a:ext cx="375048" cy="265592"/>
            </a:xfrm>
            <a:custGeom>
              <a:avLst/>
              <a:gdLst/>
              <a:ahLst/>
              <a:cxnLst/>
              <a:rect l="0" t="0" r="0" b="0"/>
              <a:pathLst>
                <a:path w="375048" h="265592">
                  <a:moveTo>
                    <a:pt x="0" y="0"/>
                  </a:moveTo>
                  <a:lnTo>
                    <a:pt x="4741" y="4740"/>
                  </a:lnTo>
                  <a:lnTo>
                    <a:pt x="7688" y="21909"/>
                  </a:lnTo>
                  <a:lnTo>
                    <a:pt x="8857" y="65392"/>
                  </a:lnTo>
                  <a:lnTo>
                    <a:pt x="11561" y="108313"/>
                  </a:lnTo>
                  <a:lnTo>
                    <a:pt x="21356" y="150269"/>
                  </a:lnTo>
                  <a:lnTo>
                    <a:pt x="26074" y="193605"/>
                  </a:lnTo>
                  <a:lnTo>
                    <a:pt x="27463" y="206101"/>
                  </a:lnTo>
                  <a:lnTo>
                    <a:pt x="35606" y="223026"/>
                  </a:lnTo>
                  <a:lnTo>
                    <a:pt x="41833" y="208941"/>
                  </a:lnTo>
                  <a:lnTo>
                    <a:pt x="47130" y="166877"/>
                  </a:lnTo>
                  <a:lnTo>
                    <a:pt x="55658" y="122909"/>
                  </a:lnTo>
                  <a:lnTo>
                    <a:pt x="63124" y="102894"/>
                  </a:lnTo>
                  <a:lnTo>
                    <a:pt x="74536" y="87242"/>
                  </a:lnTo>
                  <a:lnTo>
                    <a:pt x="80421" y="83422"/>
                  </a:lnTo>
                  <a:lnTo>
                    <a:pt x="89313" y="81272"/>
                  </a:lnTo>
                  <a:lnTo>
                    <a:pt x="92284" y="80971"/>
                  </a:lnTo>
                  <a:lnTo>
                    <a:pt x="98231" y="83281"/>
                  </a:lnTo>
                  <a:lnTo>
                    <a:pt x="101206" y="85286"/>
                  </a:lnTo>
                  <a:lnTo>
                    <a:pt x="103190" y="88607"/>
                  </a:lnTo>
                  <a:lnTo>
                    <a:pt x="113992" y="127969"/>
                  </a:lnTo>
                  <a:lnTo>
                    <a:pt x="121947" y="170053"/>
                  </a:lnTo>
                  <a:lnTo>
                    <a:pt x="129352" y="209623"/>
                  </a:lnTo>
                  <a:lnTo>
                    <a:pt x="141159" y="234810"/>
                  </a:lnTo>
                  <a:lnTo>
                    <a:pt x="162505" y="260129"/>
                  </a:lnTo>
                  <a:lnTo>
                    <a:pt x="171774" y="264441"/>
                  </a:lnTo>
                  <a:lnTo>
                    <a:pt x="177024" y="265591"/>
                  </a:lnTo>
                  <a:lnTo>
                    <a:pt x="188149" y="264222"/>
                  </a:lnTo>
                  <a:lnTo>
                    <a:pt x="211459" y="255260"/>
                  </a:lnTo>
                  <a:lnTo>
                    <a:pt x="229232" y="242099"/>
                  </a:lnTo>
                  <a:lnTo>
                    <a:pt x="257229" y="203444"/>
                  </a:lnTo>
                  <a:lnTo>
                    <a:pt x="271921" y="170273"/>
                  </a:lnTo>
                  <a:lnTo>
                    <a:pt x="280916" y="132653"/>
                  </a:lnTo>
                  <a:lnTo>
                    <a:pt x="285326" y="92682"/>
                  </a:lnTo>
                  <a:lnTo>
                    <a:pt x="282915" y="83194"/>
                  </a:lnTo>
                  <a:lnTo>
                    <a:pt x="280884" y="79275"/>
                  </a:lnTo>
                  <a:lnTo>
                    <a:pt x="278537" y="76663"/>
                  </a:lnTo>
                  <a:lnTo>
                    <a:pt x="273284" y="73759"/>
                  </a:lnTo>
                  <a:lnTo>
                    <a:pt x="260008" y="72125"/>
                  </a:lnTo>
                  <a:lnTo>
                    <a:pt x="251819" y="74389"/>
                  </a:lnTo>
                  <a:lnTo>
                    <a:pt x="248247" y="76382"/>
                  </a:lnTo>
                  <a:lnTo>
                    <a:pt x="238478" y="88667"/>
                  </a:lnTo>
                  <a:lnTo>
                    <a:pt x="220297" y="126985"/>
                  </a:lnTo>
                  <a:lnTo>
                    <a:pt x="216086" y="147647"/>
                  </a:lnTo>
                  <a:lnTo>
                    <a:pt x="222157" y="192131"/>
                  </a:lnTo>
                  <a:lnTo>
                    <a:pt x="227661" y="210937"/>
                  </a:lnTo>
                  <a:lnTo>
                    <a:pt x="238410" y="227940"/>
                  </a:lnTo>
                  <a:lnTo>
                    <a:pt x="244205" y="234590"/>
                  </a:lnTo>
                  <a:lnTo>
                    <a:pt x="252733" y="238207"/>
                  </a:lnTo>
                  <a:lnTo>
                    <a:pt x="257786" y="239172"/>
                  </a:lnTo>
                  <a:lnTo>
                    <a:pt x="262146" y="238823"/>
                  </a:lnTo>
                  <a:lnTo>
                    <a:pt x="269637" y="235789"/>
                  </a:lnTo>
                  <a:lnTo>
                    <a:pt x="279432" y="228503"/>
                  </a:lnTo>
                  <a:lnTo>
                    <a:pt x="288619" y="215320"/>
                  </a:lnTo>
                  <a:lnTo>
                    <a:pt x="299619" y="186950"/>
                  </a:lnTo>
                  <a:lnTo>
                    <a:pt x="309396" y="142902"/>
                  </a:lnTo>
                  <a:lnTo>
                    <a:pt x="312355" y="101048"/>
                  </a:lnTo>
                  <a:lnTo>
                    <a:pt x="312528" y="89984"/>
                  </a:lnTo>
                  <a:lnTo>
                    <a:pt x="312539" y="129447"/>
                  </a:lnTo>
                  <a:lnTo>
                    <a:pt x="313531" y="152125"/>
                  </a:lnTo>
                  <a:lnTo>
                    <a:pt x="327770" y="196403"/>
                  </a:lnTo>
                  <a:lnTo>
                    <a:pt x="339397" y="219998"/>
                  </a:lnTo>
                  <a:lnTo>
                    <a:pt x="346304" y="227753"/>
                  </a:lnTo>
                  <a:lnTo>
                    <a:pt x="375047"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430"/>
            <p:cNvSpPr/>
            <p:nvPr/>
          </p:nvSpPr>
          <p:spPr>
            <a:xfrm>
              <a:off x="1116211" y="4420195"/>
              <a:ext cx="133946" cy="203420"/>
            </a:xfrm>
            <a:custGeom>
              <a:avLst/>
              <a:gdLst/>
              <a:ahLst/>
              <a:cxnLst/>
              <a:rect l="0" t="0" r="0" b="0"/>
              <a:pathLst>
                <a:path w="133946" h="203420">
                  <a:moveTo>
                    <a:pt x="0" y="0"/>
                  </a:moveTo>
                  <a:lnTo>
                    <a:pt x="0" y="39218"/>
                  </a:lnTo>
                  <a:lnTo>
                    <a:pt x="2646" y="63545"/>
                  </a:lnTo>
                  <a:lnTo>
                    <a:pt x="9094" y="107293"/>
                  </a:lnTo>
                  <a:lnTo>
                    <a:pt x="21250" y="151823"/>
                  </a:lnTo>
                  <a:lnTo>
                    <a:pt x="34567" y="191953"/>
                  </a:lnTo>
                  <a:lnTo>
                    <a:pt x="35567" y="203419"/>
                  </a:lnTo>
                  <a:lnTo>
                    <a:pt x="34625" y="203081"/>
                  </a:lnTo>
                  <a:lnTo>
                    <a:pt x="30933" y="200061"/>
                  </a:lnTo>
                  <a:lnTo>
                    <a:pt x="28631" y="195411"/>
                  </a:lnTo>
                  <a:lnTo>
                    <a:pt x="17766" y="156377"/>
                  </a:lnTo>
                  <a:lnTo>
                    <a:pt x="10289" y="115513"/>
                  </a:lnTo>
                  <a:lnTo>
                    <a:pt x="16327" y="86391"/>
                  </a:lnTo>
                  <a:lnTo>
                    <a:pt x="32869" y="43585"/>
                  </a:lnTo>
                  <a:lnTo>
                    <a:pt x="47642" y="24456"/>
                  </a:lnTo>
                  <a:lnTo>
                    <a:pt x="53585" y="20792"/>
                  </a:lnTo>
                  <a:lnTo>
                    <a:pt x="56560" y="19814"/>
                  </a:lnTo>
                  <a:lnTo>
                    <a:pt x="59534" y="20155"/>
                  </a:lnTo>
                  <a:lnTo>
                    <a:pt x="65486" y="23180"/>
                  </a:lnTo>
                  <a:lnTo>
                    <a:pt x="83344" y="38901"/>
                  </a:lnTo>
                  <a:lnTo>
                    <a:pt x="86651" y="50031"/>
                  </a:lnTo>
                  <a:lnTo>
                    <a:pt x="91159" y="70387"/>
                  </a:lnTo>
                  <a:lnTo>
                    <a:pt x="107320" y="114132"/>
                  </a:lnTo>
                  <a:lnTo>
                    <a:pt x="112190" y="128117"/>
                  </a:lnTo>
                  <a:lnTo>
                    <a:pt x="120313" y="165332"/>
                  </a:lnTo>
                  <a:lnTo>
                    <a:pt x="133945" y="1875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4" name="SMARTInkShape-Group118"/>
          <p:cNvGrpSpPr/>
          <p:nvPr/>
        </p:nvGrpSpPr>
        <p:grpSpPr>
          <a:xfrm>
            <a:off x="1473556" y="4205883"/>
            <a:ext cx="526695" cy="348259"/>
            <a:chOff x="1473556" y="4205883"/>
            <a:chExt cx="526695" cy="348259"/>
          </a:xfrm>
        </p:grpSpPr>
        <p:sp>
          <p:nvSpPr>
            <p:cNvPr id="159" name="SMARTInkShape-431"/>
            <p:cNvSpPr/>
            <p:nvPr/>
          </p:nvSpPr>
          <p:spPr>
            <a:xfrm>
              <a:off x="1473556" y="4357901"/>
              <a:ext cx="151648" cy="196241"/>
            </a:xfrm>
            <a:custGeom>
              <a:avLst/>
              <a:gdLst/>
              <a:ahLst/>
              <a:cxnLst/>
              <a:rect l="0" t="0" r="0" b="0"/>
              <a:pathLst>
                <a:path w="151648" h="196241">
                  <a:moveTo>
                    <a:pt x="71280" y="62294"/>
                  </a:moveTo>
                  <a:lnTo>
                    <a:pt x="71280" y="57554"/>
                  </a:lnTo>
                  <a:lnTo>
                    <a:pt x="73926" y="52581"/>
                  </a:lnTo>
                  <a:lnTo>
                    <a:pt x="78968" y="46044"/>
                  </a:lnTo>
                  <a:lnTo>
                    <a:pt x="79964" y="37624"/>
                  </a:lnTo>
                  <a:lnTo>
                    <a:pt x="80101" y="32147"/>
                  </a:lnTo>
                  <a:lnTo>
                    <a:pt x="79145" y="30290"/>
                  </a:lnTo>
                  <a:lnTo>
                    <a:pt x="77515" y="29051"/>
                  </a:lnTo>
                  <a:lnTo>
                    <a:pt x="75437" y="28226"/>
                  </a:lnTo>
                  <a:lnTo>
                    <a:pt x="74051" y="26684"/>
                  </a:lnTo>
                  <a:lnTo>
                    <a:pt x="71645" y="19032"/>
                  </a:lnTo>
                  <a:lnTo>
                    <a:pt x="66648" y="13316"/>
                  </a:lnTo>
                  <a:lnTo>
                    <a:pt x="64223" y="12775"/>
                  </a:lnTo>
                  <a:lnTo>
                    <a:pt x="61614" y="13406"/>
                  </a:lnTo>
                  <a:lnTo>
                    <a:pt x="56070" y="15761"/>
                  </a:lnTo>
                  <a:lnTo>
                    <a:pt x="36731" y="22138"/>
                  </a:lnTo>
                  <a:lnTo>
                    <a:pt x="28474" y="29895"/>
                  </a:lnTo>
                  <a:lnTo>
                    <a:pt x="5903" y="68442"/>
                  </a:lnTo>
                  <a:lnTo>
                    <a:pt x="1040" y="98235"/>
                  </a:lnTo>
                  <a:lnTo>
                    <a:pt x="0" y="130392"/>
                  </a:lnTo>
                  <a:lnTo>
                    <a:pt x="2558" y="139854"/>
                  </a:lnTo>
                  <a:lnTo>
                    <a:pt x="6931" y="150759"/>
                  </a:lnTo>
                  <a:lnTo>
                    <a:pt x="7545" y="154013"/>
                  </a:lnTo>
                  <a:lnTo>
                    <a:pt x="13518" y="160274"/>
                  </a:lnTo>
                  <a:lnTo>
                    <a:pt x="21796" y="165373"/>
                  </a:lnTo>
                  <a:lnTo>
                    <a:pt x="32034" y="168242"/>
                  </a:lnTo>
                  <a:lnTo>
                    <a:pt x="38293" y="168913"/>
                  </a:lnTo>
                  <a:lnTo>
                    <a:pt x="40359" y="168100"/>
                  </a:lnTo>
                  <a:lnTo>
                    <a:pt x="41736" y="166566"/>
                  </a:lnTo>
                  <a:lnTo>
                    <a:pt x="42654" y="164551"/>
                  </a:lnTo>
                  <a:lnTo>
                    <a:pt x="56402" y="147059"/>
                  </a:lnTo>
                  <a:lnTo>
                    <a:pt x="67965" y="106623"/>
                  </a:lnTo>
                  <a:lnTo>
                    <a:pt x="75584" y="69810"/>
                  </a:lnTo>
                  <a:lnTo>
                    <a:pt x="79600" y="29035"/>
                  </a:lnTo>
                  <a:lnTo>
                    <a:pt x="80206" y="0"/>
                  </a:lnTo>
                  <a:lnTo>
                    <a:pt x="82855" y="38624"/>
                  </a:lnTo>
                  <a:lnTo>
                    <a:pt x="94449" y="75420"/>
                  </a:lnTo>
                  <a:lnTo>
                    <a:pt x="100000" y="114643"/>
                  </a:lnTo>
                  <a:lnTo>
                    <a:pt x="113206" y="153230"/>
                  </a:lnTo>
                  <a:lnTo>
                    <a:pt x="127554" y="178116"/>
                  </a:lnTo>
                  <a:lnTo>
                    <a:pt x="136970" y="188185"/>
                  </a:lnTo>
                  <a:lnTo>
                    <a:pt x="151647" y="19624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432"/>
            <p:cNvSpPr/>
            <p:nvPr/>
          </p:nvSpPr>
          <p:spPr>
            <a:xfrm>
              <a:off x="1660922" y="4348758"/>
              <a:ext cx="62509" cy="205384"/>
            </a:xfrm>
            <a:custGeom>
              <a:avLst/>
              <a:gdLst/>
              <a:ahLst/>
              <a:cxnLst/>
              <a:rect l="0" t="0" r="0" b="0"/>
              <a:pathLst>
                <a:path w="62509" h="205384">
                  <a:moveTo>
                    <a:pt x="0" y="0"/>
                  </a:moveTo>
                  <a:lnTo>
                    <a:pt x="0" y="12429"/>
                  </a:lnTo>
                  <a:lnTo>
                    <a:pt x="15446" y="56477"/>
                  </a:lnTo>
                  <a:lnTo>
                    <a:pt x="24670" y="98608"/>
                  </a:lnTo>
                  <a:lnTo>
                    <a:pt x="38808" y="142925"/>
                  </a:lnTo>
                  <a:lnTo>
                    <a:pt x="56564" y="184029"/>
                  </a:lnTo>
                  <a:lnTo>
                    <a:pt x="62508"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433"/>
            <p:cNvSpPr/>
            <p:nvPr/>
          </p:nvSpPr>
          <p:spPr>
            <a:xfrm>
              <a:off x="1768078" y="4375547"/>
              <a:ext cx="71439" cy="169086"/>
            </a:xfrm>
            <a:custGeom>
              <a:avLst/>
              <a:gdLst/>
              <a:ahLst/>
              <a:cxnLst/>
              <a:rect l="0" t="0" r="0" b="0"/>
              <a:pathLst>
                <a:path w="71439" h="169086">
                  <a:moveTo>
                    <a:pt x="0" y="0"/>
                  </a:moveTo>
                  <a:lnTo>
                    <a:pt x="0" y="4740"/>
                  </a:lnTo>
                  <a:lnTo>
                    <a:pt x="15446" y="44949"/>
                  </a:lnTo>
                  <a:lnTo>
                    <a:pt x="24715" y="87461"/>
                  </a:lnTo>
                  <a:lnTo>
                    <a:pt x="33675" y="131922"/>
                  </a:lnTo>
                  <a:lnTo>
                    <a:pt x="36442" y="156315"/>
                  </a:lnTo>
                  <a:lnTo>
                    <a:pt x="44270" y="169085"/>
                  </a:lnTo>
                  <a:lnTo>
                    <a:pt x="44647" y="128767"/>
                  </a:lnTo>
                  <a:lnTo>
                    <a:pt x="45641" y="87041"/>
                  </a:lnTo>
                  <a:lnTo>
                    <a:pt x="55672" y="44691"/>
                  </a:lnTo>
                  <a:lnTo>
                    <a:pt x="63128" y="29447"/>
                  </a:lnTo>
                  <a:lnTo>
                    <a:pt x="67745" y="22017"/>
                  </a:lnTo>
                  <a:lnTo>
                    <a:pt x="71438"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SMARTInkShape-434"/>
            <p:cNvSpPr/>
            <p:nvPr/>
          </p:nvSpPr>
          <p:spPr>
            <a:xfrm>
              <a:off x="1580555" y="4205883"/>
              <a:ext cx="8930" cy="1"/>
            </a:xfrm>
            <a:custGeom>
              <a:avLst/>
              <a:gdLst/>
              <a:ahLst/>
              <a:cxnLst/>
              <a:rect l="0" t="0" r="0" b="0"/>
              <a:pathLst>
                <a:path w="8930" h="1">
                  <a:moveTo>
                    <a:pt x="0" y="0"/>
                  </a:moveTo>
                  <a:lnTo>
                    <a:pt x="892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435"/>
            <p:cNvSpPr/>
            <p:nvPr/>
          </p:nvSpPr>
          <p:spPr>
            <a:xfrm>
              <a:off x="2000250" y="4482703"/>
              <a:ext cx="1" cy="8931"/>
            </a:xfrm>
            <a:custGeom>
              <a:avLst/>
              <a:gdLst/>
              <a:ahLst/>
              <a:cxnLst/>
              <a:rect l="0" t="0" r="0" b="0"/>
              <a:pathLst>
                <a:path w="1" h="8931">
                  <a:moveTo>
                    <a:pt x="0" y="0"/>
                  </a:moveTo>
                  <a:lnTo>
                    <a:pt x="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0" name="SMARTInkShape-Group119"/>
          <p:cNvGrpSpPr/>
          <p:nvPr/>
        </p:nvGrpSpPr>
        <p:grpSpPr>
          <a:xfrm>
            <a:off x="2223492" y="4179094"/>
            <a:ext cx="990639" cy="303610"/>
            <a:chOff x="2223492" y="4179094"/>
            <a:chExt cx="990639" cy="303610"/>
          </a:xfrm>
        </p:grpSpPr>
        <p:sp>
          <p:nvSpPr>
            <p:cNvPr id="165" name="SMARTInkShape-436"/>
            <p:cNvSpPr/>
            <p:nvPr/>
          </p:nvSpPr>
          <p:spPr>
            <a:xfrm>
              <a:off x="2241352" y="4205883"/>
              <a:ext cx="44649" cy="276821"/>
            </a:xfrm>
            <a:custGeom>
              <a:avLst/>
              <a:gdLst/>
              <a:ahLst/>
              <a:cxnLst/>
              <a:rect l="0" t="0" r="0" b="0"/>
              <a:pathLst>
                <a:path w="44649" h="276821">
                  <a:moveTo>
                    <a:pt x="0" y="0"/>
                  </a:moveTo>
                  <a:lnTo>
                    <a:pt x="4740" y="0"/>
                  </a:lnTo>
                  <a:lnTo>
                    <a:pt x="6136" y="992"/>
                  </a:lnTo>
                  <a:lnTo>
                    <a:pt x="7067" y="2645"/>
                  </a:lnTo>
                  <a:lnTo>
                    <a:pt x="16585" y="42240"/>
                  </a:lnTo>
                  <a:lnTo>
                    <a:pt x="24759" y="81226"/>
                  </a:lnTo>
                  <a:lnTo>
                    <a:pt x="27513" y="125129"/>
                  </a:lnTo>
                  <a:lnTo>
                    <a:pt x="34442" y="169679"/>
                  </a:lnTo>
                  <a:lnTo>
                    <a:pt x="35606" y="210814"/>
                  </a:lnTo>
                  <a:lnTo>
                    <a:pt x="35708" y="242268"/>
                  </a:lnTo>
                  <a:lnTo>
                    <a:pt x="38360" y="249227"/>
                  </a:lnTo>
                  <a:lnTo>
                    <a:pt x="41853" y="255627"/>
                  </a:lnTo>
                  <a:lnTo>
                    <a:pt x="44403" y="267675"/>
                  </a:lnTo>
                  <a:lnTo>
                    <a:pt x="44648" y="2768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437"/>
            <p:cNvSpPr/>
            <p:nvPr/>
          </p:nvSpPr>
          <p:spPr>
            <a:xfrm>
              <a:off x="2223492" y="4179094"/>
              <a:ext cx="229838" cy="276394"/>
            </a:xfrm>
            <a:custGeom>
              <a:avLst/>
              <a:gdLst/>
              <a:ahLst/>
              <a:cxnLst/>
              <a:rect l="0" t="0" r="0" b="0"/>
              <a:pathLst>
                <a:path w="229838" h="276394">
                  <a:moveTo>
                    <a:pt x="0" y="0"/>
                  </a:moveTo>
                  <a:lnTo>
                    <a:pt x="25900" y="992"/>
                  </a:lnTo>
                  <a:lnTo>
                    <a:pt x="46039" y="8121"/>
                  </a:lnTo>
                  <a:lnTo>
                    <a:pt x="81922" y="28679"/>
                  </a:lnTo>
                  <a:lnTo>
                    <a:pt x="122530" y="48586"/>
                  </a:lnTo>
                  <a:lnTo>
                    <a:pt x="160244" y="71627"/>
                  </a:lnTo>
                  <a:lnTo>
                    <a:pt x="177384" y="84420"/>
                  </a:lnTo>
                  <a:lnTo>
                    <a:pt x="215929" y="128164"/>
                  </a:lnTo>
                  <a:lnTo>
                    <a:pt x="226919" y="152738"/>
                  </a:lnTo>
                  <a:lnTo>
                    <a:pt x="229837" y="170079"/>
                  </a:lnTo>
                  <a:lnTo>
                    <a:pt x="228489" y="185062"/>
                  </a:lnTo>
                  <a:lnTo>
                    <a:pt x="219538" y="210850"/>
                  </a:lnTo>
                  <a:lnTo>
                    <a:pt x="189914" y="247012"/>
                  </a:lnTo>
                  <a:lnTo>
                    <a:pt x="167727" y="260161"/>
                  </a:lnTo>
                  <a:lnTo>
                    <a:pt x="123604" y="271952"/>
                  </a:lnTo>
                  <a:lnTo>
                    <a:pt x="83743" y="276393"/>
                  </a:lnTo>
                  <a:lnTo>
                    <a:pt x="59610" y="275743"/>
                  </a:lnTo>
                  <a:lnTo>
                    <a:pt x="26789" y="267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438"/>
            <p:cNvSpPr/>
            <p:nvPr/>
          </p:nvSpPr>
          <p:spPr>
            <a:xfrm>
              <a:off x="2464594" y="4269664"/>
              <a:ext cx="142876" cy="176752"/>
            </a:xfrm>
            <a:custGeom>
              <a:avLst/>
              <a:gdLst/>
              <a:ahLst/>
              <a:cxnLst/>
              <a:rect l="0" t="0" r="0" b="0"/>
              <a:pathLst>
                <a:path w="142876" h="176752">
                  <a:moveTo>
                    <a:pt x="0" y="16586"/>
                  </a:moveTo>
                  <a:lnTo>
                    <a:pt x="0" y="11846"/>
                  </a:lnTo>
                  <a:lnTo>
                    <a:pt x="992" y="10449"/>
                  </a:lnTo>
                  <a:lnTo>
                    <a:pt x="2646" y="9518"/>
                  </a:lnTo>
                  <a:lnTo>
                    <a:pt x="7688" y="8025"/>
                  </a:lnTo>
                  <a:lnTo>
                    <a:pt x="8378" y="5174"/>
                  </a:lnTo>
                  <a:lnTo>
                    <a:pt x="8821" y="0"/>
                  </a:lnTo>
                  <a:lnTo>
                    <a:pt x="11527" y="1939"/>
                  </a:lnTo>
                  <a:lnTo>
                    <a:pt x="13638" y="3845"/>
                  </a:lnTo>
                  <a:lnTo>
                    <a:pt x="15983" y="8608"/>
                  </a:lnTo>
                  <a:lnTo>
                    <a:pt x="17749" y="45718"/>
                  </a:lnTo>
                  <a:lnTo>
                    <a:pt x="17849" y="89471"/>
                  </a:lnTo>
                  <a:lnTo>
                    <a:pt x="25547" y="129300"/>
                  </a:lnTo>
                  <a:lnTo>
                    <a:pt x="31161" y="147438"/>
                  </a:lnTo>
                  <a:lnTo>
                    <a:pt x="41948" y="164215"/>
                  </a:lnTo>
                  <a:lnTo>
                    <a:pt x="47747" y="170834"/>
                  </a:lnTo>
                  <a:lnTo>
                    <a:pt x="53633" y="174438"/>
                  </a:lnTo>
                  <a:lnTo>
                    <a:pt x="65495" y="176751"/>
                  </a:lnTo>
                  <a:lnTo>
                    <a:pt x="79157" y="172411"/>
                  </a:lnTo>
                  <a:lnTo>
                    <a:pt x="91033" y="164841"/>
                  </a:lnTo>
                  <a:lnTo>
                    <a:pt x="103934" y="146266"/>
                  </a:lnTo>
                  <a:lnTo>
                    <a:pt x="112044" y="128321"/>
                  </a:lnTo>
                  <a:lnTo>
                    <a:pt x="122860" y="85841"/>
                  </a:lnTo>
                  <a:lnTo>
                    <a:pt x="131461" y="61391"/>
                  </a:lnTo>
                  <a:lnTo>
                    <a:pt x="134610" y="38618"/>
                  </a:lnTo>
                  <a:lnTo>
                    <a:pt x="142875" y="255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SMARTInkShape-439"/>
            <p:cNvSpPr/>
            <p:nvPr/>
          </p:nvSpPr>
          <p:spPr>
            <a:xfrm>
              <a:off x="2634258" y="4277521"/>
              <a:ext cx="116087" cy="142408"/>
            </a:xfrm>
            <a:custGeom>
              <a:avLst/>
              <a:gdLst/>
              <a:ahLst/>
              <a:cxnLst/>
              <a:rect l="0" t="0" r="0" b="0"/>
              <a:pathLst>
                <a:path w="116087" h="142408">
                  <a:moveTo>
                    <a:pt x="0" y="124815"/>
                  </a:moveTo>
                  <a:lnTo>
                    <a:pt x="13302" y="124815"/>
                  </a:lnTo>
                  <a:lnTo>
                    <a:pt x="14821" y="123823"/>
                  </a:lnTo>
                  <a:lnTo>
                    <a:pt x="15834" y="122169"/>
                  </a:lnTo>
                  <a:lnTo>
                    <a:pt x="16509" y="120075"/>
                  </a:lnTo>
                  <a:lnTo>
                    <a:pt x="44701" y="79362"/>
                  </a:lnTo>
                  <a:lnTo>
                    <a:pt x="56240" y="62069"/>
                  </a:lnTo>
                  <a:lnTo>
                    <a:pt x="64683" y="50295"/>
                  </a:lnTo>
                  <a:lnTo>
                    <a:pt x="75989" y="15665"/>
                  </a:lnTo>
                  <a:lnTo>
                    <a:pt x="71673" y="477"/>
                  </a:lnTo>
                  <a:lnTo>
                    <a:pt x="66767" y="0"/>
                  </a:lnTo>
                  <a:lnTo>
                    <a:pt x="61755" y="2534"/>
                  </a:lnTo>
                  <a:lnTo>
                    <a:pt x="41628" y="20795"/>
                  </a:lnTo>
                  <a:lnTo>
                    <a:pt x="14881" y="63679"/>
                  </a:lnTo>
                  <a:lnTo>
                    <a:pt x="5953" y="78478"/>
                  </a:lnTo>
                  <a:lnTo>
                    <a:pt x="1764" y="95431"/>
                  </a:lnTo>
                  <a:lnTo>
                    <a:pt x="3429" y="104480"/>
                  </a:lnTo>
                  <a:lnTo>
                    <a:pt x="9946" y="115152"/>
                  </a:lnTo>
                  <a:lnTo>
                    <a:pt x="24938" y="135816"/>
                  </a:lnTo>
                  <a:lnTo>
                    <a:pt x="34566" y="139626"/>
                  </a:lnTo>
                  <a:lnTo>
                    <a:pt x="68621" y="142407"/>
                  </a:lnTo>
                  <a:lnTo>
                    <a:pt x="103013" y="133564"/>
                  </a:lnTo>
                  <a:lnTo>
                    <a:pt x="116086" y="1248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SMARTInkShape-440"/>
            <p:cNvSpPr/>
            <p:nvPr/>
          </p:nvSpPr>
          <p:spPr>
            <a:xfrm>
              <a:off x="2937867" y="4259461"/>
              <a:ext cx="276264" cy="160067"/>
            </a:xfrm>
            <a:custGeom>
              <a:avLst/>
              <a:gdLst/>
              <a:ahLst/>
              <a:cxnLst/>
              <a:rect l="0" t="0" r="0" b="0"/>
              <a:pathLst>
                <a:path w="276264" h="160067">
                  <a:moveTo>
                    <a:pt x="0" y="26789"/>
                  </a:moveTo>
                  <a:lnTo>
                    <a:pt x="0" y="19100"/>
                  </a:lnTo>
                  <a:lnTo>
                    <a:pt x="992" y="18687"/>
                  </a:lnTo>
                  <a:lnTo>
                    <a:pt x="44950" y="17874"/>
                  </a:lnTo>
                  <a:lnTo>
                    <a:pt x="83040" y="17861"/>
                  </a:lnTo>
                  <a:lnTo>
                    <a:pt x="127112" y="17859"/>
                  </a:lnTo>
                  <a:lnTo>
                    <a:pt x="171217" y="17859"/>
                  </a:lnTo>
                  <a:lnTo>
                    <a:pt x="175315" y="17859"/>
                  </a:lnTo>
                  <a:lnTo>
                    <a:pt x="176408" y="18852"/>
                  </a:lnTo>
                  <a:lnTo>
                    <a:pt x="177622" y="22600"/>
                  </a:lnTo>
                  <a:lnTo>
                    <a:pt x="178509" y="38850"/>
                  </a:lnTo>
                  <a:lnTo>
                    <a:pt x="170487" y="80908"/>
                  </a:lnTo>
                  <a:lnTo>
                    <a:pt x="169773" y="108048"/>
                  </a:lnTo>
                  <a:lnTo>
                    <a:pt x="179392" y="134455"/>
                  </a:lnTo>
                  <a:lnTo>
                    <a:pt x="182103" y="140238"/>
                  </a:lnTo>
                  <a:lnTo>
                    <a:pt x="190406" y="149310"/>
                  </a:lnTo>
                  <a:lnTo>
                    <a:pt x="199719" y="155657"/>
                  </a:lnTo>
                  <a:lnTo>
                    <a:pt x="207165" y="158478"/>
                  </a:lnTo>
                  <a:lnTo>
                    <a:pt x="221676" y="160066"/>
                  </a:lnTo>
                  <a:lnTo>
                    <a:pt x="230153" y="157791"/>
                  </a:lnTo>
                  <a:lnTo>
                    <a:pt x="252926" y="144472"/>
                  </a:lnTo>
                  <a:lnTo>
                    <a:pt x="270464" y="118489"/>
                  </a:lnTo>
                  <a:lnTo>
                    <a:pt x="274937" y="101033"/>
                  </a:lnTo>
                  <a:lnTo>
                    <a:pt x="276263" y="83293"/>
                  </a:lnTo>
                  <a:lnTo>
                    <a:pt x="271915" y="65470"/>
                  </a:lnTo>
                  <a:lnTo>
                    <a:pt x="264343" y="47620"/>
                  </a:lnTo>
                  <a:lnTo>
                    <a:pt x="256061" y="38362"/>
                  </a:lnTo>
                  <a:lnTo>
                    <a:pt x="246758" y="29948"/>
                  </a:lnTo>
                  <a:lnTo>
                    <a:pt x="235942" y="16039"/>
                  </a:lnTo>
                  <a:lnTo>
                    <a:pt x="217359" y="3417"/>
                  </a:lnTo>
                  <a:lnTo>
                    <a:pt x="20538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1" name="SMARTInkShape-441"/>
          <p:cNvSpPr/>
          <p:nvPr/>
        </p:nvSpPr>
        <p:spPr>
          <a:xfrm>
            <a:off x="3009305" y="4196953"/>
            <a:ext cx="16877" cy="267892"/>
          </a:xfrm>
          <a:custGeom>
            <a:avLst/>
            <a:gdLst/>
            <a:ahLst/>
            <a:cxnLst/>
            <a:rect l="0" t="0" r="0" b="0"/>
            <a:pathLst>
              <a:path w="16877" h="267892">
                <a:moveTo>
                  <a:pt x="0" y="0"/>
                </a:moveTo>
                <a:lnTo>
                  <a:pt x="4740" y="0"/>
                </a:lnTo>
                <a:lnTo>
                  <a:pt x="6137" y="992"/>
                </a:lnTo>
                <a:lnTo>
                  <a:pt x="7067" y="2646"/>
                </a:lnTo>
                <a:lnTo>
                  <a:pt x="8562" y="12429"/>
                </a:lnTo>
                <a:lnTo>
                  <a:pt x="11527" y="39218"/>
                </a:lnTo>
                <a:lnTo>
                  <a:pt x="14053" y="55133"/>
                </a:lnTo>
                <a:lnTo>
                  <a:pt x="12881" y="89604"/>
                </a:lnTo>
                <a:lnTo>
                  <a:pt x="16876" y="125077"/>
                </a:lnTo>
                <a:lnTo>
                  <a:pt x="10662" y="169672"/>
                </a:lnTo>
                <a:lnTo>
                  <a:pt x="12088" y="196456"/>
                </a:lnTo>
                <a:lnTo>
                  <a:pt x="14302" y="213321"/>
                </a:lnTo>
                <a:lnTo>
                  <a:pt x="9331" y="256083"/>
                </a:lnTo>
                <a:lnTo>
                  <a:pt x="8929" y="2678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7" name="SMARTInkShape-Group121"/>
          <p:cNvGrpSpPr/>
          <p:nvPr/>
        </p:nvGrpSpPr>
        <p:grpSpPr>
          <a:xfrm>
            <a:off x="3491508" y="4125516"/>
            <a:ext cx="767954" cy="303610"/>
            <a:chOff x="3491508" y="4125516"/>
            <a:chExt cx="767954" cy="303610"/>
          </a:xfrm>
        </p:grpSpPr>
        <p:sp>
          <p:nvSpPr>
            <p:cNvPr id="172" name="SMARTInkShape-442"/>
            <p:cNvSpPr/>
            <p:nvPr/>
          </p:nvSpPr>
          <p:spPr>
            <a:xfrm>
              <a:off x="3571875" y="4125516"/>
              <a:ext cx="26790" cy="303610"/>
            </a:xfrm>
            <a:custGeom>
              <a:avLst/>
              <a:gdLst/>
              <a:ahLst/>
              <a:cxnLst/>
              <a:rect l="0" t="0" r="0" b="0"/>
              <a:pathLst>
                <a:path w="26790" h="303610">
                  <a:moveTo>
                    <a:pt x="0" y="0"/>
                  </a:moveTo>
                  <a:lnTo>
                    <a:pt x="992" y="40139"/>
                  </a:lnTo>
                  <a:lnTo>
                    <a:pt x="7068" y="74956"/>
                  </a:lnTo>
                  <a:lnTo>
                    <a:pt x="8562" y="115017"/>
                  </a:lnTo>
                  <a:lnTo>
                    <a:pt x="14994" y="152585"/>
                  </a:lnTo>
                  <a:lnTo>
                    <a:pt x="19939" y="194549"/>
                  </a:lnTo>
                  <a:lnTo>
                    <a:pt x="25436" y="231796"/>
                  </a:lnTo>
                  <a:lnTo>
                    <a:pt x="26611" y="274124"/>
                  </a:lnTo>
                  <a:lnTo>
                    <a:pt x="26789" y="3036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SMARTInkShape-443"/>
            <p:cNvSpPr/>
            <p:nvPr/>
          </p:nvSpPr>
          <p:spPr>
            <a:xfrm>
              <a:off x="3491508" y="4241602"/>
              <a:ext cx="151806" cy="31610"/>
            </a:xfrm>
            <a:custGeom>
              <a:avLst/>
              <a:gdLst/>
              <a:ahLst/>
              <a:cxnLst/>
              <a:rect l="0" t="0" r="0" b="0"/>
              <a:pathLst>
                <a:path w="151806" h="31610">
                  <a:moveTo>
                    <a:pt x="0" y="0"/>
                  </a:moveTo>
                  <a:lnTo>
                    <a:pt x="7688" y="7688"/>
                  </a:lnTo>
                  <a:lnTo>
                    <a:pt x="33678" y="21249"/>
                  </a:lnTo>
                  <a:lnTo>
                    <a:pt x="72345" y="28705"/>
                  </a:lnTo>
                  <a:lnTo>
                    <a:pt x="89700" y="31609"/>
                  </a:lnTo>
                  <a:lnTo>
                    <a:pt x="129644" y="26350"/>
                  </a:lnTo>
                  <a:lnTo>
                    <a:pt x="151805"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SMARTInkShape-444"/>
            <p:cNvSpPr/>
            <p:nvPr/>
          </p:nvSpPr>
          <p:spPr>
            <a:xfrm>
              <a:off x="3723701" y="4134445"/>
              <a:ext cx="383956" cy="266870"/>
            </a:xfrm>
            <a:custGeom>
              <a:avLst/>
              <a:gdLst/>
              <a:ahLst/>
              <a:cxnLst/>
              <a:rect l="0" t="0" r="0" b="0"/>
              <a:pathLst>
                <a:path w="383956" h="266870">
                  <a:moveTo>
                    <a:pt x="8908" y="0"/>
                  </a:moveTo>
                  <a:lnTo>
                    <a:pt x="1220" y="7689"/>
                  </a:lnTo>
                  <a:lnTo>
                    <a:pt x="346" y="13303"/>
                  </a:lnTo>
                  <a:lnTo>
                    <a:pt x="0" y="54192"/>
                  </a:lnTo>
                  <a:lnTo>
                    <a:pt x="2629" y="82547"/>
                  </a:lnTo>
                  <a:lnTo>
                    <a:pt x="7668" y="121257"/>
                  </a:lnTo>
                  <a:lnTo>
                    <a:pt x="9656" y="159992"/>
                  </a:lnTo>
                  <a:lnTo>
                    <a:pt x="16564" y="200545"/>
                  </a:lnTo>
                  <a:lnTo>
                    <a:pt x="17828" y="240410"/>
                  </a:lnTo>
                  <a:lnTo>
                    <a:pt x="22576" y="240896"/>
                  </a:lnTo>
                  <a:lnTo>
                    <a:pt x="23973" y="239973"/>
                  </a:lnTo>
                  <a:lnTo>
                    <a:pt x="24904" y="238365"/>
                  </a:lnTo>
                  <a:lnTo>
                    <a:pt x="25940" y="232940"/>
                  </a:lnTo>
                  <a:lnTo>
                    <a:pt x="31399" y="202936"/>
                  </a:lnTo>
                  <a:lnTo>
                    <a:pt x="42970" y="170173"/>
                  </a:lnTo>
                  <a:lnTo>
                    <a:pt x="67641" y="131275"/>
                  </a:lnTo>
                  <a:lnTo>
                    <a:pt x="78125" y="114193"/>
                  </a:lnTo>
                  <a:lnTo>
                    <a:pt x="92366" y="103398"/>
                  </a:lnTo>
                  <a:lnTo>
                    <a:pt x="103310" y="99759"/>
                  </a:lnTo>
                  <a:lnTo>
                    <a:pt x="109734" y="98907"/>
                  </a:lnTo>
                  <a:lnTo>
                    <a:pt x="115897" y="101175"/>
                  </a:lnTo>
                  <a:lnTo>
                    <a:pt x="118930" y="103169"/>
                  </a:lnTo>
                  <a:lnTo>
                    <a:pt x="122299" y="113322"/>
                  </a:lnTo>
                  <a:lnTo>
                    <a:pt x="126841" y="133126"/>
                  </a:lnTo>
                  <a:lnTo>
                    <a:pt x="139128" y="170733"/>
                  </a:lnTo>
                  <a:lnTo>
                    <a:pt x="147104" y="209713"/>
                  </a:lnTo>
                  <a:lnTo>
                    <a:pt x="163801" y="246912"/>
                  </a:lnTo>
                  <a:lnTo>
                    <a:pt x="172338" y="256252"/>
                  </a:lnTo>
                  <a:lnTo>
                    <a:pt x="182747" y="262718"/>
                  </a:lnTo>
                  <a:lnTo>
                    <a:pt x="205598" y="266869"/>
                  </a:lnTo>
                  <a:lnTo>
                    <a:pt x="217373" y="266445"/>
                  </a:lnTo>
                  <a:lnTo>
                    <a:pt x="247047" y="255403"/>
                  </a:lnTo>
                  <a:lnTo>
                    <a:pt x="264897" y="242142"/>
                  </a:lnTo>
                  <a:lnTo>
                    <a:pt x="288183" y="200501"/>
                  </a:lnTo>
                  <a:lnTo>
                    <a:pt x="293379" y="169692"/>
                  </a:lnTo>
                  <a:lnTo>
                    <a:pt x="294490" y="137318"/>
                  </a:lnTo>
                  <a:lnTo>
                    <a:pt x="289292" y="125192"/>
                  </a:lnTo>
                  <a:lnTo>
                    <a:pt x="274526" y="105979"/>
                  </a:lnTo>
                  <a:lnTo>
                    <a:pt x="265536" y="101672"/>
                  </a:lnTo>
                  <a:lnTo>
                    <a:pt x="260361" y="100524"/>
                  </a:lnTo>
                  <a:lnTo>
                    <a:pt x="249319" y="101893"/>
                  </a:lnTo>
                  <a:lnTo>
                    <a:pt x="226061" y="110857"/>
                  </a:lnTo>
                  <a:lnTo>
                    <a:pt x="216876" y="119054"/>
                  </a:lnTo>
                  <a:lnTo>
                    <a:pt x="194604" y="147235"/>
                  </a:lnTo>
                  <a:lnTo>
                    <a:pt x="182981" y="188715"/>
                  </a:lnTo>
                  <a:lnTo>
                    <a:pt x="184831" y="197313"/>
                  </a:lnTo>
                  <a:lnTo>
                    <a:pt x="196864" y="221102"/>
                  </a:lnTo>
                  <a:lnTo>
                    <a:pt x="202577" y="227252"/>
                  </a:lnTo>
                  <a:lnTo>
                    <a:pt x="208423" y="229985"/>
                  </a:lnTo>
                  <a:lnTo>
                    <a:pt x="222033" y="231524"/>
                  </a:lnTo>
                  <a:lnTo>
                    <a:pt x="230300" y="229238"/>
                  </a:lnTo>
                  <a:lnTo>
                    <a:pt x="243178" y="219727"/>
                  </a:lnTo>
                  <a:lnTo>
                    <a:pt x="274338" y="187215"/>
                  </a:lnTo>
                  <a:lnTo>
                    <a:pt x="294442" y="144710"/>
                  </a:lnTo>
                  <a:lnTo>
                    <a:pt x="311991" y="109107"/>
                  </a:lnTo>
                  <a:lnTo>
                    <a:pt x="312167" y="109449"/>
                  </a:lnTo>
                  <a:lnTo>
                    <a:pt x="312514" y="149412"/>
                  </a:lnTo>
                  <a:lnTo>
                    <a:pt x="313509" y="178893"/>
                  </a:lnTo>
                  <a:lnTo>
                    <a:pt x="327749" y="222199"/>
                  </a:lnTo>
                  <a:lnTo>
                    <a:pt x="342329" y="243157"/>
                  </a:lnTo>
                  <a:lnTo>
                    <a:pt x="355967" y="252735"/>
                  </a:lnTo>
                  <a:lnTo>
                    <a:pt x="367835" y="257116"/>
                  </a:lnTo>
                  <a:lnTo>
                    <a:pt x="371224" y="256739"/>
                  </a:lnTo>
                  <a:lnTo>
                    <a:pt x="383955" y="2500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SMARTInkShape-445"/>
            <p:cNvSpPr/>
            <p:nvPr/>
          </p:nvSpPr>
          <p:spPr>
            <a:xfrm>
              <a:off x="4173949" y="4134445"/>
              <a:ext cx="31935" cy="258962"/>
            </a:xfrm>
            <a:custGeom>
              <a:avLst/>
              <a:gdLst/>
              <a:ahLst/>
              <a:cxnLst/>
              <a:rect l="0" t="0" r="0" b="0"/>
              <a:pathLst>
                <a:path w="31935" h="258962">
                  <a:moveTo>
                    <a:pt x="5145" y="0"/>
                  </a:moveTo>
                  <a:lnTo>
                    <a:pt x="5145" y="12429"/>
                  </a:lnTo>
                  <a:lnTo>
                    <a:pt x="2499" y="18091"/>
                  </a:lnTo>
                  <a:lnTo>
                    <a:pt x="404" y="20991"/>
                  </a:lnTo>
                  <a:lnTo>
                    <a:pt x="0" y="24908"/>
                  </a:lnTo>
                  <a:lnTo>
                    <a:pt x="5555" y="64041"/>
                  </a:lnTo>
                  <a:lnTo>
                    <a:pt x="12097" y="101176"/>
                  </a:lnTo>
                  <a:lnTo>
                    <a:pt x="18424" y="141694"/>
                  </a:lnTo>
                  <a:lnTo>
                    <a:pt x="23092" y="178361"/>
                  </a:lnTo>
                  <a:lnTo>
                    <a:pt x="30573" y="218471"/>
                  </a:lnTo>
                  <a:lnTo>
                    <a:pt x="31934"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SMARTInkShape-446"/>
            <p:cNvSpPr/>
            <p:nvPr/>
          </p:nvSpPr>
          <p:spPr>
            <a:xfrm>
              <a:off x="4116586" y="4205991"/>
              <a:ext cx="142876" cy="26682"/>
            </a:xfrm>
            <a:custGeom>
              <a:avLst/>
              <a:gdLst/>
              <a:ahLst/>
              <a:cxnLst/>
              <a:rect l="0" t="0" r="0" b="0"/>
              <a:pathLst>
                <a:path w="142876" h="26682">
                  <a:moveTo>
                    <a:pt x="0" y="8822"/>
                  </a:moveTo>
                  <a:lnTo>
                    <a:pt x="0" y="260"/>
                  </a:lnTo>
                  <a:lnTo>
                    <a:pt x="4740" y="0"/>
                  </a:lnTo>
                  <a:lnTo>
                    <a:pt x="9714" y="2586"/>
                  </a:lnTo>
                  <a:lnTo>
                    <a:pt x="12429" y="4664"/>
                  </a:lnTo>
                  <a:lnTo>
                    <a:pt x="20737" y="6974"/>
                  </a:lnTo>
                  <a:lnTo>
                    <a:pt x="63545" y="11305"/>
                  </a:lnTo>
                  <a:lnTo>
                    <a:pt x="107912" y="21218"/>
                  </a:lnTo>
                  <a:lnTo>
                    <a:pt x="142875" y="2668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3" name="SMARTInkShape-Group122"/>
          <p:cNvGrpSpPr/>
          <p:nvPr/>
        </p:nvGrpSpPr>
        <p:grpSpPr>
          <a:xfrm>
            <a:off x="4617620" y="4064599"/>
            <a:ext cx="3249436" cy="542760"/>
            <a:chOff x="4617620" y="4064599"/>
            <a:chExt cx="3249436" cy="542760"/>
          </a:xfrm>
        </p:grpSpPr>
        <p:sp>
          <p:nvSpPr>
            <p:cNvPr id="178" name="SMARTInkShape-447"/>
            <p:cNvSpPr/>
            <p:nvPr/>
          </p:nvSpPr>
          <p:spPr>
            <a:xfrm>
              <a:off x="4617620" y="4064599"/>
              <a:ext cx="177623" cy="391143"/>
            </a:xfrm>
            <a:custGeom>
              <a:avLst/>
              <a:gdLst/>
              <a:ahLst/>
              <a:cxnLst/>
              <a:rect l="0" t="0" r="0" b="0"/>
              <a:pathLst>
                <a:path w="177623" h="391143">
                  <a:moveTo>
                    <a:pt x="150833" y="132354"/>
                  </a:moveTo>
                  <a:lnTo>
                    <a:pt x="146093" y="132354"/>
                  </a:lnTo>
                  <a:lnTo>
                    <a:pt x="103220" y="148168"/>
                  </a:lnTo>
                  <a:lnTo>
                    <a:pt x="79509" y="157435"/>
                  </a:lnTo>
                  <a:lnTo>
                    <a:pt x="42320" y="188255"/>
                  </a:lnTo>
                  <a:lnTo>
                    <a:pt x="20956" y="223102"/>
                  </a:lnTo>
                  <a:lnTo>
                    <a:pt x="6407" y="254713"/>
                  </a:lnTo>
                  <a:lnTo>
                    <a:pt x="0" y="296928"/>
                  </a:lnTo>
                  <a:lnTo>
                    <a:pt x="4057" y="316275"/>
                  </a:lnTo>
                  <a:lnTo>
                    <a:pt x="11516" y="325883"/>
                  </a:lnTo>
                  <a:lnTo>
                    <a:pt x="20453" y="332469"/>
                  </a:lnTo>
                  <a:lnTo>
                    <a:pt x="27733" y="335395"/>
                  </a:lnTo>
                  <a:lnTo>
                    <a:pt x="42150" y="337043"/>
                  </a:lnTo>
                  <a:lnTo>
                    <a:pt x="58989" y="332791"/>
                  </a:lnTo>
                  <a:lnTo>
                    <a:pt x="81287" y="320507"/>
                  </a:lnTo>
                  <a:lnTo>
                    <a:pt x="102004" y="299559"/>
                  </a:lnTo>
                  <a:lnTo>
                    <a:pt x="125791" y="258684"/>
                  </a:lnTo>
                  <a:lnTo>
                    <a:pt x="137681" y="224135"/>
                  </a:lnTo>
                  <a:lnTo>
                    <a:pt x="146495" y="188763"/>
                  </a:lnTo>
                  <a:lnTo>
                    <a:pt x="149548" y="153147"/>
                  </a:lnTo>
                  <a:lnTo>
                    <a:pt x="149460" y="117459"/>
                  </a:lnTo>
                  <a:lnTo>
                    <a:pt x="143690" y="75135"/>
                  </a:lnTo>
                  <a:lnTo>
                    <a:pt x="137516" y="42338"/>
                  </a:lnTo>
                  <a:lnTo>
                    <a:pt x="129579" y="20795"/>
                  </a:lnTo>
                  <a:lnTo>
                    <a:pt x="123858" y="13319"/>
                  </a:lnTo>
                  <a:lnTo>
                    <a:pt x="107938" y="0"/>
                  </a:lnTo>
                  <a:lnTo>
                    <a:pt x="107354" y="462"/>
                  </a:lnTo>
                  <a:lnTo>
                    <a:pt x="106704" y="3621"/>
                  </a:lnTo>
                  <a:lnTo>
                    <a:pt x="115309" y="45704"/>
                  </a:lnTo>
                  <a:lnTo>
                    <a:pt x="124670" y="86171"/>
                  </a:lnTo>
                  <a:lnTo>
                    <a:pt x="130514" y="119332"/>
                  </a:lnTo>
                  <a:lnTo>
                    <a:pt x="134891" y="157930"/>
                  </a:lnTo>
                  <a:lnTo>
                    <a:pt x="142471" y="197149"/>
                  </a:lnTo>
                  <a:lnTo>
                    <a:pt x="151001" y="237542"/>
                  </a:lnTo>
                  <a:lnTo>
                    <a:pt x="162773" y="282006"/>
                  </a:lnTo>
                  <a:lnTo>
                    <a:pt x="168515" y="319452"/>
                  </a:lnTo>
                  <a:lnTo>
                    <a:pt x="176227" y="359729"/>
                  </a:lnTo>
                  <a:lnTo>
                    <a:pt x="177619" y="391142"/>
                  </a:lnTo>
                  <a:lnTo>
                    <a:pt x="177622" y="3823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SMARTInkShape-448"/>
            <p:cNvSpPr/>
            <p:nvPr/>
          </p:nvSpPr>
          <p:spPr>
            <a:xfrm>
              <a:off x="4822031" y="4216622"/>
              <a:ext cx="125017" cy="176785"/>
            </a:xfrm>
            <a:custGeom>
              <a:avLst/>
              <a:gdLst/>
              <a:ahLst/>
              <a:cxnLst/>
              <a:rect l="0" t="0" r="0" b="0"/>
              <a:pathLst>
                <a:path w="125017" h="176785">
                  <a:moveTo>
                    <a:pt x="0" y="123206"/>
                  </a:moveTo>
                  <a:lnTo>
                    <a:pt x="0" y="127947"/>
                  </a:lnTo>
                  <a:lnTo>
                    <a:pt x="992" y="129343"/>
                  </a:lnTo>
                  <a:lnTo>
                    <a:pt x="2646" y="130274"/>
                  </a:lnTo>
                  <a:lnTo>
                    <a:pt x="9095" y="131890"/>
                  </a:lnTo>
                  <a:lnTo>
                    <a:pt x="48055" y="131137"/>
                  </a:lnTo>
                  <a:lnTo>
                    <a:pt x="77447" y="119706"/>
                  </a:lnTo>
                  <a:lnTo>
                    <a:pt x="86676" y="111398"/>
                  </a:lnTo>
                  <a:lnTo>
                    <a:pt x="108980" y="84132"/>
                  </a:lnTo>
                  <a:lnTo>
                    <a:pt x="122738" y="42816"/>
                  </a:lnTo>
                  <a:lnTo>
                    <a:pt x="124566" y="23763"/>
                  </a:lnTo>
                  <a:lnTo>
                    <a:pt x="122170" y="16832"/>
                  </a:lnTo>
                  <a:lnTo>
                    <a:pt x="120143" y="13595"/>
                  </a:lnTo>
                  <a:lnTo>
                    <a:pt x="107807" y="4298"/>
                  </a:lnTo>
                  <a:lnTo>
                    <a:pt x="96325" y="0"/>
                  </a:lnTo>
                  <a:lnTo>
                    <a:pt x="87129" y="1640"/>
                  </a:lnTo>
                  <a:lnTo>
                    <a:pt x="60238" y="13528"/>
                  </a:lnTo>
                  <a:lnTo>
                    <a:pt x="52239" y="19228"/>
                  </a:lnTo>
                  <a:lnTo>
                    <a:pt x="42157" y="32757"/>
                  </a:lnTo>
                  <a:lnTo>
                    <a:pt x="23855" y="74500"/>
                  </a:lnTo>
                  <a:lnTo>
                    <a:pt x="19636" y="97861"/>
                  </a:lnTo>
                  <a:lnTo>
                    <a:pt x="23126" y="118893"/>
                  </a:lnTo>
                  <a:lnTo>
                    <a:pt x="34187" y="143778"/>
                  </a:lnTo>
                  <a:lnTo>
                    <a:pt x="48935" y="160831"/>
                  </a:lnTo>
                  <a:lnTo>
                    <a:pt x="60114" y="169032"/>
                  </a:lnTo>
                  <a:lnTo>
                    <a:pt x="71697" y="173339"/>
                  </a:lnTo>
                  <a:lnTo>
                    <a:pt x="115309" y="176695"/>
                  </a:lnTo>
                  <a:lnTo>
                    <a:pt x="125016" y="17678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SMARTInkShape-449"/>
            <p:cNvSpPr/>
            <p:nvPr/>
          </p:nvSpPr>
          <p:spPr>
            <a:xfrm>
              <a:off x="5027414" y="4214813"/>
              <a:ext cx="133946" cy="204798"/>
            </a:xfrm>
            <a:custGeom>
              <a:avLst/>
              <a:gdLst/>
              <a:ahLst/>
              <a:cxnLst/>
              <a:rect l="0" t="0" r="0" b="0"/>
              <a:pathLst>
                <a:path w="133946" h="204798">
                  <a:moveTo>
                    <a:pt x="0" y="0"/>
                  </a:moveTo>
                  <a:lnTo>
                    <a:pt x="0" y="38160"/>
                  </a:lnTo>
                  <a:lnTo>
                    <a:pt x="0" y="80688"/>
                  </a:lnTo>
                  <a:lnTo>
                    <a:pt x="0" y="120889"/>
                  </a:lnTo>
                  <a:lnTo>
                    <a:pt x="6137" y="158927"/>
                  </a:lnTo>
                  <a:lnTo>
                    <a:pt x="8897" y="203408"/>
                  </a:lnTo>
                  <a:lnTo>
                    <a:pt x="8920" y="204797"/>
                  </a:lnTo>
                  <a:lnTo>
                    <a:pt x="4187" y="200469"/>
                  </a:lnTo>
                  <a:lnTo>
                    <a:pt x="1861" y="192945"/>
                  </a:lnTo>
                  <a:lnTo>
                    <a:pt x="245" y="158104"/>
                  </a:lnTo>
                  <a:lnTo>
                    <a:pt x="2694" y="114978"/>
                  </a:lnTo>
                  <a:lnTo>
                    <a:pt x="12439" y="72982"/>
                  </a:lnTo>
                  <a:lnTo>
                    <a:pt x="24909" y="38008"/>
                  </a:lnTo>
                  <a:lnTo>
                    <a:pt x="46398" y="15968"/>
                  </a:lnTo>
                  <a:lnTo>
                    <a:pt x="53033" y="12058"/>
                  </a:lnTo>
                  <a:lnTo>
                    <a:pt x="64992" y="9856"/>
                  </a:lnTo>
                  <a:lnTo>
                    <a:pt x="70117" y="9547"/>
                  </a:lnTo>
                  <a:lnTo>
                    <a:pt x="78457" y="11850"/>
                  </a:lnTo>
                  <a:lnTo>
                    <a:pt x="91896" y="21412"/>
                  </a:lnTo>
                  <a:lnTo>
                    <a:pt x="101092" y="34677"/>
                  </a:lnTo>
                  <a:lnTo>
                    <a:pt x="119052" y="76319"/>
                  </a:lnTo>
                  <a:lnTo>
                    <a:pt x="124230" y="116728"/>
                  </a:lnTo>
                  <a:lnTo>
                    <a:pt x="124912" y="159826"/>
                  </a:lnTo>
                  <a:lnTo>
                    <a:pt x="125977" y="179427"/>
                  </a:lnTo>
                  <a:lnTo>
                    <a:pt x="133945"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SMARTInkShape-450"/>
            <p:cNvSpPr/>
            <p:nvPr/>
          </p:nvSpPr>
          <p:spPr>
            <a:xfrm>
              <a:off x="5170289" y="4214855"/>
              <a:ext cx="124707" cy="169096"/>
            </a:xfrm>
            <a:custGeom>
              <a:avLst/>
              <a:gdLst/>
              <a:ahLst/>
              <a:cxnLst/>
              <a:rect l="0" t="0" r="0" b="0"/>
              <a:pathLst>
                <a:path w="124707" h="169096">
                  <a:moveTo>
                    <a:pt x="107156" y="26747"/>
                  </a:moveTo>
                  <a:lnTo>
                    <a:pt x="107156" y="22006"/>
                  </a:lnTo>
                  <a:lnTo>
                    <a:pt x="106164" y="20610"/>
                  </a:lnTo>
                  <a:lnTo>
                    <a:pt x="104511" y="19679"/>
                  </a:lnTo>
                  <a:lnTo>
                    <a:pt x="102416" y="19058"/>
                  </a:lnTo>
                  <a:lnTo>
                    <a:pt x="101019" y="17652"/>
                  </a:lnTo>
                  <a:lnTo>
                    <a:pt x="99468" y="13444"/>
                  </a:lnTo>
                  <a:lnTo>
                    <a:pt x="98595" y="5497"/>
                  </a:lnTo>
                  <a:lnTo>
                    <a:pt x="96488" y="3650"/>
                  </a:lnTo>
                  <a:lnTo>
                    <a:pt x="85033" y="1052"/>
                  </a:lnTo>
                  <a:lnTo>
                    <a:pt x="47168" y="0"/>
                  </a:lnTo>
                  <a:lnTo>
                    <a:pt x="38162" y="2622"/>
                  </a:lnTo>
                  <a:lnTo>
                    <a:pt x="12078" y="16209"/>
                  </a:lnTo>
                  <a:lnTo>
                    <a:pt x="11028" y="17737"/>
                  </a:lnTo>
                  <a:lnTo>
                    <a:pt x="9862" y="22081"/>
                  </a:lnTo>
                  <a:lnTo>
                    <a:pt x="13946" y="34845"/>
                  </a:lnTo>
                  <a:lnTo>
                    <a:pt x="21441" y="46454"/>
                  </a:lnTo>
                  <a:lnTo>
                    <a:pt x="65041" y="77447"/>
                  </a:lnTo>
                  <a:lnTo>
                    <a:pt x="107130" y="116224"/>
                  </a:lnTo>
                  <a:lnTo>
                    <a:pt x="117067" y="127037"/>
                  </a:lnTo>
                  <a:lnTo>
                    <a:pt x="121483" y="135151"/>
                  </a:lnTo>
                  <a:lnTo>
                    <a:pt x="124318" y="148445"/>
                  </a:lnTo>
                  <a:lnTo>
                    <a:pt x="124706" y="154587"/>
                  </a:lnTo>
                  <a:lnTo>
                    <a:pt x="122824" y="157614"/>
                  </a:lnTo>
                  <a:lnTo>
                    <a:pt x="115443" y="163623"/>
                  </a:lnTo>
                  <a:lnTo>
                    <a:pt x="105547" y="166955"/>
                  </a:lnTo>
                  <a:lnTo>
                    <a:pt x="83026" y="169095"/>
                  </a:lnTo>
                  <a:lnTo>
                    <a:pt x="42857" y="161887"/>
                  </a:lnTo>
                  <a:lnTo>
                    <a:pt x="31284" y="158577"/>
                  </a:lnTo>
                  <a:lnTo>
                    <a:pt x="19191" y="153781"/>
                  </a:lnTo>
                  <a:lnTo>
                    <a:pt x="12498" y="151668"/>
                  </a:lnTo>
                  <a:lnTo>
                    <a:pt x="0" y="14283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SMARTInkShape-451"/>
            <p:cNvSpPr/>
            <p:nvPr/>
          </p:nvSpPr>
          <p:spPr>
            <a:xfrm>
              <a:off x="5348936" y="4268391"/>
              <a:ext cx="26737" cy="142876"/>
            </a:xfrm>
            <a:custGeom>
              <a:avLst/>
              <a:gdLst/>
              <a:ahLst/>
              <a:cxnLst/>
              <a:rect l="0" t="0" r="0" b="0"/>
              <a:pathLst>
                <a:path w="26737" h="142876">
                  <a:moveTo>
                    <a:pt x="26736" y="0"/>
                  </a:moveTo>
                  <a:lnTo>
                    <a:pt x="4613" y="43372"/>
                  </a:lnTo>
                  <a:lnTo>
                    <a:pt x="869" y="66812"/>
                  </a:lnTo>
                  <a:lnTo>
                    <a:pt x="0" y="108486"/>
                  </a:lnTo>
                  <a:lnTo>
                    <a:pt x="963" y="118661"/>
                  </a:lnTo>
                  <a:lnTo>
                    <a:pt x="9043" y="138609"/>
                  </a:lnTo>
                  <a:lnTo>
                    <a:pt x="10972" y="140031"/>
                  </a:lnTo>
                  <a:lnTo>
                    <a:pt x="17806"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SMARTInkShape-452"/>
            <p:cNvSpPr/>
            <p:nvPr/>
          </p:nvSpPr>
          <p:spPr>
            <a:xfrm>
              <a:off x="5331392" y="4098727"/>
              <a:ext cx="17492" cy="8930"/>
            </a:xfrm>
            <a:custGeom>
              <a:avLst/>
              <a:gdLst/>
              <a:ahLst/>
              <a:cxnLst/>
              <a:rect l="0" t="0" r="0" b="0"/>
              <a:pathLst>
                <a:path w="17492" h="8930">
                  <a:moveTo>
                    <a:pt x="8561" y="8929"/>
                  </a:moveTo>
                  <a:lnTo>
                    <a:pt x="0" y="368"/>
                  </a:lnTo>
                  <a:lnTo>
                    <a:pt x="1749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SMARTInkShape-453"/>
            <p:cNvSpPr/>
            <p:nvPr/>
          </p:nvSpPr>
          <p:spPr>
            <a:xfrm>
              <a:off x="5500688" y="4098727"/>
              <a:ext cx="26790" cy="339329"/>
            </a:xfrm>
            <a:custGeom>
              <a:avLst/>
              <a:gdLst/>
              <a:ahLst/>
              <a:cxnLst/>
              <a:rect l="0" t="0" r="0" b="0"/>
              <a:pathLst>
                <a:path w="26790" h="339329">
                  <a:moveTo>
                    <a:pt x="0" y="0"/>
                  </a:moveTo>
                  <a:lnTo>
                    <a:pt x="0" y="42317"/>
                  </a:lnTo>
                  <a:lnTo>
                    <a:pt x="0" y="83882"/>
                  </a:lnTo>
                  <a:lnTo>
                    <a:pt x="0" y="123945"/>
                  </a:lnTo>
                  <a:lnTo>
                    <a:pt x="0" y="167652"/>
                  </a:lnTo>
                  <a:lnTo>
                    <a:pt x="992" y="202691"/>
                  </a:lnTo>
                  <a:lnTo>
                    <a:pt x="7129" y="237217"/>
                  </a:lnTo>
                  <a:lnTo>
                    <a:pt x="15445" y="276052"/>
                  </a:lnTo>
                  <a:lnTo>
                    <a:pt x="20293" y="320617"/>
                  </a:lnTo>
                  <a:lnTo>
                    <a:pt x="26789" y="3393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SMARTInkShape-454"/>
            <p:cNvSpPr/>
            <p:nvPr/>
          </p:nvSpPr>
          <p:spPr>
            <a:xfrm>
              <a:off x="5447109" y="4241602"/>
              <a:ext cx="151806" cy="8930"/>
            </a:xfrm>
            <a:custGeom>
              <a:avLst/>
              <a:gdLst/>
              <a:ahLst/>
              <a:cxnLst/>
              <a:rect l="0" t="0" r="0" b="0"/>
              <a:pathLst>
                <a:path w="151806" h="8930">
                  <a:moveTo>
                    <a:pt x="0" y="0"/>
                  </a:moveTo>
                  <a:lnTo>
                    <a:pt x="4741" y="0"/>
                  </a:lnTo>
                  <a:lnTo>
                    <a:pt x="9714" y="2645"/>
                  </a:lnTo>
                  <a:lnTo>
                    <a:pt x="12429" y="4740"/>
                  </a:lnTo>
                  <a:lnTo>
                    <a:pt x="20738" y="7067"/>
                  </a:lnTo>
                  <a:lnTo>
                    <a:pt x="64441" y="8821"/>
                  </a:lnTo>
                  <a:lnTo>
                    <a:pt x="107411" y="8915"/>
                  </a:lnTo>
                  <a:lnTo>
                    <a:pt x="151805"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SMARTInkShape-455"/>
            <p:cNvSpPr/>
            <p:nvPr/>
          </p:nvSpPr>
          <p:spPr>
            <a:xfrm>
              <a:off x="5661445" y="4214813"/>
              <a:ext cx="147729" cy="392546"/>
            </a:xfrm>
            <a:custGeom>
              <a:avLst/>
              <a:gdLst/>
              <a:ahLst/>
              <a:cxnLst/>
              <a:rect l="0" t="0" r="0" b="0"/>
              <a:pathLst>
                <a:path w="147729" h="392546">
                  <a:moveTo>
                    <a:pt x="17836" y="0"/>
                  </a:moveTo>
                  <a:lnTo>
                    <a:pt x="17836" y="4740"/>
                  </a:lnTo>
                  <a:lnTo>
                    <a:pt x="16844" y="6136"/>
                  </a:lnTo>
                  <a:lnTo>
                    <a:pt x="15191" y="7067"/>
                  </a:lnTo>
                  <a:lnTo>
                    <a:pt x="13096" y="7688"/>
                  </a:lnTo>
                  <a:lnTo>
                    <a:pt x="11699" y="9094"/>
                  </a:lnTo>
                  <a:lnTo>
                    <a:pt x="3015" y="31217"/>
                  </a:lnTo>
                  <a:lnTo>
                    <a:pt x="244" y="71748"/>
                  </a:lnTo>
                  <a:lnTo>
                    <a:pt x="0" y="116035"/>
                  </a:lnTo>
                  <a:lnTo>
                    <a:pt x="976" y="136025"/>
                  </a:lnTo>
                  <a:lnTo>
                    <a:pt x="7108" y="153523"/>
                  </a:lnTo>
                  <a:lnTo>
                    <a:pt x="12407" y="161828"/>
                  </a:lnTo>
                  <a:lnTo>
                    <a:pt x="18069" y="166181"/>
                  </a:lnTo>
                  <a:lnTo>
                    <a:pt x="26835" y="168632"/>
                  </a:lnTo>
                  <a:lnTo>
                    <a:pt x="29788" y="168976"/>
                  </a:lnTo>
                  <a:lnTo>
                    <a:pt x="35716" y="166712"/>
                  </a:lnTo>
                  <a:lnTo>
                    <a:pt x="52347" y="152434"/>
                  </a:lnTo>
                  <a:lnTo>
                    <a:pt x="64221" y="136226"/>
                  </a:lnTo>
                  <a:lnTo>
                    <a:pt x="83212" y="93453"/>
                  </a:lnTo>
                  <a:lnTo>
                    <a:pt x="96430" y="53709"/>
                  </a:lnTo>
                  <a:lnTo>
                    <a:pt x="107097" y="18053"/>
                  </a:lnTo>
                  <a:lnTo>
                    <a:pt x="111863" y="22657"/>
                  </a:lnTo>
                  <a:lnTo>
                    <a:pt x="114196" y="30244"/>
                  </a:lnTo>
                  <a:lnTo>
                    <a:pt x="122967" y="72524"/>
                  </a:lnTo>
                  <a:lnTo>
                    <a:pt x="129333" y="107370"/>
                  </a:lnTo>
                  <a:lnTo>
                    <a:pt x="134007" y="151038"/>
                  </a:lnTo>
                  <a:lnTo>
                    <a:pt x="139790" y="191044"/>
                  </a:lnTo>
                  <a:lnTo>
                    <a:pt x="142937" y="229467"/>
                  </a:lnTo>
                  <a:lnTo>
                    <a:pt x="147728" y="270837"/>
                  </a:lnTo>
                  <a:lnTo>
                    <a:pt x="143746" y="307679"/>
                  </a:lnTo>
                  <a:lnTo>
                    <a:pt x="133511" y="347298"/>
                  </a:lnTo>
                  <a:lnTo>
                    <a:pt x="126794" y="364698"/>
                  </a:lnTo>
                  <a:lnTo>
                    <a:pt x="117194" y="379046"/>
                  </a:lnTo>
                  <a:lnTo>
                    <a:pt x="106313" y="386746"/>
                  </a:lnTo>
                  <a:lnTo>
                    <a:pt x="89031" y="391081"/>
                  </a:lnTo>
                  <a:lnTo>
                    <a:pt x="70154" y="392545"/>
                  </a:lnTo>
                  <a:lnTo>
                    <a:pt x="63247" y="390100"/>
                  </a:lnTo>
                  <a:lnTo>
                    <a:pt x="42557" y="377654"/>
                  </a:lnTo>
                  <a:lnTo>
                    <a:pt x="35696" y="36611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SMARTInkShape-456"/>
            <p:cNvSpPr/>
            <p:nvPr/>
          </p:nvSpPr>
          <p:spPr>
            <a:xfrm>
              <a:off x="5965031" y="4420195"/>
              <a:ext cx="17861" cy="53579"/>
            </a:xfrm>
            <a:custGeom>
              <a:avLst/>
              <a:gdLst/>
              <a:ahLst/>
              <a:cxnLst/>
              <a:rect l="0" t="0" r="0" b="0"/>
              <a:pathLst>
                <a:path w="17861" h="53579">
                  <a:moveTo>
                    <a:pt x="17860" y="0"/>
                  </a:moveTo>
                  <a:lnTo>
                    <a:pt x="10171" y="7689"/>
                  </a:lnTo>
                  <a:lnTo>
                    <a:pt x="9038" y="16510"/>
                  </a:lnTo>
                  <a:lnTo>
                    <a:pt x="2815" y="24722"/>
                  </a:lnTo>
                  <a:lnTo>
                    <a:pt x="834" y="33012"/>
                  </a:lnTo>
                  <a:lnTo>
                    <a:pt x="0" y="535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SMARTInkShape-457"/>
            <p:cNvSpPr/>
            <p:nvPr/>
          </p:nvSpPr>
          <p:spPr>
            <a:xfrm>
              <a:off x="6197203" y="4259461"/>
              <a:ext cx="290786" cy="209801"/>
            </a:xfrm>
            <a:custGeom>
              <a:avLst/>
              <a:gdLst/>
              <a:ahLst/>
              <a:cxnLst/>
              <a:rect l="0" t="0" r="0" b="0"/>
              <a:pathLst>
                <a:path w="290786" h="209801">
                  <a:moveTo>
                    <a:pt x="0" y="17859"/>
                  </a:moveTo>
                  <a:lnTo>
                    <a:pt x="0" y="22600"/>
                  </a:lnTo>
                  <a:lnTo>
                    <a:pt x="992" y="23996"/>
                  </a:lnTo>
                  <a:lnTo>
                    <a:pt x="2646" y="24927"/>
                  </a:lnTo>
                  <a:lnTo>
                    <a:pt x="4741" y="25548"/>
                  </a:lnTo>
                  <a:lnTo>
                    <a:pt x="6137" y="26954"/>
                  </a:lnTo>
                  <a:lnTo>
                    <a:pt x="7689" y="31162"/>
                  </a:lnTo>
                  <a:lnTo>
                    <a:pt x="11527" y="74370"/>
                  </a:lnTo>
                  <a:lnTo>
                    <a:pt x="18018" y="115480"/>
                  </a:lnTo>
                  <a:lnTo>
                    <a:pt x="33017" y="159612"/>
                  </a:lnTo>
                  <a:lnTo>
                    <a:pt x="50626" y="189070"/>
                  </a:lnTo>
                  <a:lnTo>
                    <a:pt x="56565" y="193172"/>
                  </a:lnTo>
                  <a:lnTo>
                    <a:pt x="65488" y="195481"/>
                  </a:lnTo>
                  <a:lnTo>
                    <a:pt x="79156" y="196165"/>
                  </a:lnTo>
                  <a:lnTo>
                    <a:pt x="83528" y="194277"/>
                  </a:lnTo>
                  <a:lnTo>
                    <a:pt x="91033" y="186887"/>
                  </a:lnTo>
                  <a:lnTo>
                    <a:pt x="114764" y="149723"/>
                  </a:lnTo>
                  <a:lnTo>
                    <a:pt x="133380" y="109528"/>
                  </a:lnTo>
                  <a:lnTo>
                    <a:pt x="138655" y="95312"/>
                  </a:lnTo>
                  <a:lnTo>
                    <a:pt x="142628" y="52330"/>
                  </a:lnTo>
                  <a:lnTo>
                    <a:pt x="142871" y="36007"/>
                  </a:lnTo>
                  <a:lnTo>
                    <a:pt x="149943" y="52538"/>
                  </a:lnTo>
                  <a:lnTo>
                    <a:pt x="158709" y="90773"/>
                  </a:lnTo>
                  <a:lnTo>
                    <a:pt x="161819" y="107813"/>
                  </a:lnTo>
                  <a:lnTo>
                    <a:pt x="180733" y="151891"/>
                  </a:lnTo>
                  <a:lnTo>
                    <a:pt x="200440" y="180411"/>
                  </a:lnTo>
                  <a:lnTo>
                    <a:pt x="211786" y="192961"/>
                  </a:lnTo>
                  <a:lnTo>
                    <a:pt x="223442" y="199862"/>
                  </a:lnTo>
                  <a:lnTo>
                    <a:pt x="238515" y="206393"/>
                  </a:lnTo>
                  <a:lnTo>
                    <a:pt x="242354" y="209033"/>
                  </a:lnTo>
                  <a:lnTo>
                    <a:pt x="246897" y="209800"/>
                  </a:lnTo>
                  <a:lnTo>
                    <a:pt x="257237" y="208007"/>
                  </a:lnTo>
                  <a:lnTo>
                    <a:pt x="269474" y="201420"/>
                  </a:lnTo>
                  <a:lnTo>
                    <a:pt x="279384" y="188444"/>
                  </a:lnTo>
                  <a:lnTo>
                    <a:pt x="283864" y="172031"/>
                  </a:lnTo>
                  <a:lnTo>
                    <a:pt x="288148" y="133081"/>
                  </a:lnTo>
                  <a:lnTo>
                    <a:pt x="290785" y="115702"/>
                  </a:lnTo>
                  <a:lnTo>
                    <a:pt x="286609" y="71387"/>
                  </a:lnTo>
                  <a:lnTo>
                    <a:pt x="277698" y="30295"/>
                  </a:lnTo>
                  <a:lnTo>
                    <a:pt x="27682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SMARTInkShape-458"/>
            <p:cNvSpPr/>
            <p:nvPr/>
          </p:nvSpPr>
          <p:spPr>
            <a:xfrm>
              <a:off x="6581180" y="4232672"/>
              <a:ext cx="160735" cy="265449"/>
            </a:xfrm>
            <a:custGeom>
              <a:avLst/>
              <a:gdLst/>
              <a:ahLst/>
              <a:cxnLst/>
              <a:rect l="0" t="0" r="0" b="0"/>
              <a:pathLst>
                <a:path w="160735" h="265449">
                  <a:moveTo>
                    <a:pt x="0" y="0"/>
                  </a:moveTo>
                  <a:lnTo>
                    <a:pt x="0" y="41838"/>
                  </a:lnTo>
                  <a:lnTo>
                    <a:pt x="0" y="77387"/>
                  </a:lnTo>
                  <a:lnTo>
                    <a:pt x="6137" y="121634"/>
                  </a:lnTo>
                  <a:lnTo>
                    <a:pt x="8377" y="160066"/>
                  </a:lnTo>
                  <a:lnTo>
                    <a:pt x="13561" y="196321"/>
                  </a:lnTo>
                  <a:lnTo>
                    <a:pt x="17293" y="238438"/>
                  </a:lnTo>
                  <a:lnTo>
                    <a:pt x="18600" y="250832"/>
                  </a:lnTo>
                  <a:lnTo>
                    <a:pt x="25514" y="265448"/>
                  </a:lnTo>
                  <a:lnTo>
                    <a:pt x="25939" y="265270"/>
                  </a:lnTo>
                  <a:lnTo>
                    <a:pt x="26621" y="257855"/>
                  </a:lnTo>
                  <a:lnTo>
                    <a:pt x="29420" y="228645"/>
                  </a:lnTo>
                  <a:lnTo>
                    <a:pt x="35881" y="186067"/>
                  </a:lnTo>
                  <a:lnTo>
                    <a:pt x="45268" y="144645"/>
                  </a:lnTo>
                  <a:lnTo>
                    <a:pt x="56677" y="112246"/>
                  </a:lnTo>
                  <a:lnTo>
                    <a:pt x="70261" y="92900"/>
                  </a:lnTo>
                  <a:lnTo>
                    <a:pt x="78521" y="85937"/>
                  </a:lnTo>
                  <a:lnTo>
                    <a:pt x="85500" y="82842"/>
                  </a:lnTo>
                  <a:lnTo>
                    <a:pt x="96354" y="80693"/>
                  </a:lnTo>
                  <a:lnTo>
                    <a:pt x="107153" y="85204"/>
                  </a:lnTo>
                  <a:lnTo>
                    <a:pt x="110130" y="88553"/>
                  </a:lnTo>
                  <a:lnTo>
                    <a:pt x="125451" y="127966"/>
                  </a:lnTo>
                  <a:lnTo>
                    <a:pt x="131428" y="152679"/>
                  </a:lnTo>
                  <a:lnTo>
                    <a:pt x="140743" y="195576"/>
                  </a:lnTo>
                  <a:lnTo>
                    <a:pt x="158137" y="238230"/>
                  </a:lnTo>
                  <a:lnTo>
                    <a:pt x="160734"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SMARTInkShape-459"/>
            <p:cNvSpPr/>
            <p:nvPr/>
          </p:nvSpPr>
          <p:spPr>
            <a:xfrm>
              <a:off x="6822803" y="4286832"/>
              <a:ext cx="303089" cy="231591"/>
            </a:xfrm>
            <a:custGeom>
              <a:avLst/>
              <a:gdLst/>
              <a:ahLst/>
              <a:cxnLst/>
              <a:rect l="0" t="0" r="0" b="0"/>
              <a:pathLst>
                <a:path w="303089" h="231591">
                  <a:moveTo>
                    <a:pt x="26267" y="115504"/>
                  </a:moveTo>
                  <a:lnTo>
                    <a:pt x="26267" y="94513"/>
                  </a:lnTo>
                  <a:lnTo>
                    <a:pt x="28913" y="88646"/>
                  </a:lnTo>
                  <a:lnTo>
                    <a:pt x="40507" y="67686"/>
                  </a:lnTo>
                  <a:lnTo>
                    <a:pt x="51674" y="38251"/>
                  </a:lnTo>
                  <a:lnTo>
                    <a:pt x="51143" y="36220"/>
                  </a:lnTo>
                  <a:lnTo>
                    <a:pt x="45246" y="27722"/>
                  </a:lnTo>
                  <a:lnTo>
                    <a:pt x="43881" y="28209"/>
                  </a:lnTo>
                  <a:lnTo>
                    <a:pt x="23165" y="47237"/>
                  </a:lnTo>
                  <a:lnTo>
                    <a:pt x="11360" y="67108"/>
                  </a:lnTo>
                  <a:lnTo>
                    <a:pt x="2118" y="96023"/>
                  </a:lnTo>
                  <a:lnTo>
                    <a:pt x="0" y="121137"/>
                  </a:lnTo>
                  <a:lnTo>
                    <a:pt x="5002" y="133221"/>
                  </a:lnTo>
                  <a:lnTo>
                    <a:pt x="19641" y="152407"/>
                  </a:lnTo>
                  <a:lnTo>
                    <a:pt x="50543" y="171901"/>
                  </a:lnTo>
                  <a:lnTo>
                    <a:pt x="68076" y="176201"/>
                  </a:lnTo>
                  <a:lnTo>
                    <a:pt x="79907" y="174562"/>
                  </a:lnTo>
                  <a:lnTo>
                    <a:pt x="103670" y="165424"/>
                  </a:lnTo>
                  <a:lnTo>
                    <a:pt x="112924" y="154558"/>
                  </a:lnTo>
                  <a:lnTo>
                    <a:pt x="133192" y="113151"/>
                  </a:lnTo>
                  <a:lnTo>
                    <a:pt x="147284" y="70545"/>
                  </a:lnTo>
                  <a:lnTo>
                    <a:pt x="150756" y="30907"/>
                  </a:lnTo>
                  <a:lnTo>
                    <a:pt x="151237" y="6045"/>
                  </a:lnTo>
                  <a:lnTo>
                    <a:pt x="150260" y="3836"/>
                  </a:lnTo>
                  <a:lnTo>
                    <a:pt x="148616" y="2364"/>
                  </a:lnTo>
                  <a:lnTo>
                    <a:pt x="143590" y="0"/>
                  </a:lnTo>
                  <a:lnTo>
                    <a:pt x="142401" y="31202"/>
                  </a:lnTo>
                  <a:lnTo>
                    <a:pt x="142359" y="71513"/>
                  </a:lnTo>
                  <a:lnTo>
                    <a:pt x="142355" y="109350"/>
                  </a:lnTo>
                  <a:lnTo>
                    <a:pt x="147094" y="150007"/>
                  </a:lnTo>
                  <a:lnTo>
                    <a:pt x="158603" y="192265"/>
                  </a:lnTo>
                  <a:lnTo>
                    <a:pt x="162144" y="201875"/>
                  </a:lnTo>
                  <a:lnTo>
                    <a:pt x="168733" y="213037"/>
                  </a:lnTo>
                  <a:lnTo>
                    <a:pt x="175272" y="173579"/>
                  </a:lnTo>
                  <a:lnTo>
                    <a:pt x="180165" y="138772"/>
                  </a:lnTo>
                  <a:lnTo>
                    <a:pt x="190391" y="98713"/>
                  </a:lnTo>
                  <a:lnTo>
                    <a:pt x="207873" y="56589"/>
                  </a:lnTo>
                  <a:lnTo>
                    <a:pt x="216778" y="43037"/>
                  </a:lnTo>
                  <a:lnTo>
                    <a:pt x="222725" y="38647"/>
                  </a:lnTo>
                  <a:lnTo>
                    <a:pt x="231652" y="36177"/>
                  </a:lnTo>
                  <a:lnTo>
                    <a:pt x="234628" y="35831"/>
                  </a:lnTo>
                  <a:lnTo>
                    <a:pt x="236611" y="36591"/>
                  </a:lnTo>
                  <a:lnTo>
                    <a:pt x="237935" y="38091"/>
                  </a:lnTo>
                  <a:lnTo>
                    <a:pt x="240396" y="42403"/>
                  </a:lnTo>
                  <a:lnTo>
                    <a:pt x="252854" y="60886"/>
                  </a:lnTo>
                  <a:lnTo>
                    <a:pt x="263473" y="90273"/>
                  </a:lnTo>
                  <a:lnTo>
                    <a:pt x="271597" y="133569"/>
                  </a:lnTo>
                  <a:lnTo>
                    <a:pt x="275679" y="175393"/>
                  </a:lnTo>
                  <a:lnTo>
                    <a:pt x="277016" y="188754"/>
                  </a:lnTo>
                  <a:lnTo>
                    <a:pt x="283346" y="206440"/>
                  </a:lnTo>
                  <a:lnTo>
                    <a:pt x="291729" y="221808"/>
                  </a:lnTo>
                  <a:lnTo>
                    <a:pt x="292538" y="225069"/>
                  </a:lnTo>
                  <a:lnTo>
                    <a:pt x="294070" y="227242"/>
                  </a:lnTo>
                  <a:lnTo>
                    <a:pt x="296083" y="228691"/>
                  </a:lnTo>
                  <a:lnTo>
                    <a:pt x="303088" y="2315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460"/>
            <p:cNvSpPr/>
            <p:nvPr/>
          </p:nvSpPr>
          <p:spPr>
            <a:xfrm>
              <a:off x="7277695" y="4304109"/>
              <a:ext cx="142876" cy="26790"/>
            </a:xfrm>
            <a:custGeom>
              <a:avLst/>
              <a:gdLst/>
              <a:ahLst/>
              <a:cxnLst/>
              <a:rect l="0" t="0" r="0" b="0"/>
              <a:pathLst>
                <a:path w="142876" h="26790">
                  <a:moveTo>
                    <a:pt x="0" y="0"/>
                  </a:moveTo>
                  <a:lnTo>
                    <a:pt x="4741" y="4741"/>
                  </a:lnTo>
                  <a:lnTo>
                    <a:pt x="9714" y="7068"/>
                  </a:lnTo>
                  <a:lnTo>
                    <a:pt x="12429" y="7689"/>
                  </a:lnTo>
                  <a:lnTo>
                    <a:pt x="25900" y="14822"/>
                  </a:lnTo>
                  <a:lnTo>
                    <a:pt x="66007" y="23730"/>
                  </a:lnTo>
                  <a:lnTo>
                    <a:pt x="107618" y="26386"/>
                  </a:lnTo>
                  <a:lnTo>
                    <a:pt x="142875"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SMARTInkShape-461"/>
            <p:cNvSpPr/>
            <p:nvPr/>
          </p:nvSpPr>
          <p:spPr>
            <a:xfrm>
              <a:off x="7527835" y="4152305"/>
              <a:ext cx="339221" cy="267197"/>
            </a:xfrm>
            <a:custGeom>
              <a:avLst/>
              <a:gdLst/>
              <a:ahLst/>
              <a:cxnLst/>
              <a:rect l="0" t="0" r="0" b="0"/>
              <a:pathLst>
                <a:path w="339221" h="267197">
                  <a:moveTo>
                    <a:pt x="8821" y="0"/>
                  </a:moveTo>
                  <a:lnTo>
                    <a:pt x="8821" y="4740"/>
                  </a:lnTo>
                  <a:lnTo>
                    <a:pt x="719" y="40139"/>
                  </a:lnTo>
                  <a:lnTo>
                    <a:pt x="0" y="80949"/>
                  </a:lnTo>
                  <a:lnTo>
                    <a:pt x="6050" y="122337"/>
                  </a:lnTo>
                  <a:lnTo>
                    <a:pt x="8274" y="162851"/>
                  </a:lnTo>
                  <a:lnTo>
                    <a:pt x="8713" y="204037"/>
                  </a:lnTo>
                  <a:lnTo>
                    <a:pt x="9792" y="233706"/>
                  </a:lnTo>
                  <a:lnTo>
                    <a:pt x="17642" y="267196"/>
                  </a:lnTo>
                  <a:lnTo>
                    <a:pt x="17748" y="226764"/>
                  </a:lnTo>
                  <a:lnTo>
                    <a:pt x="24879" y="189248"/>
                  </a:lnTo>
                  <a:lnTo>
                    <a:pt x="35842" y="152145"/>
                  </a:lnTo>
                  <a:lnTo>
                    <a:pt x="46422" y="110615"/>
                  </a:lnTo>
                  <a:lnTo>
                    <a:pt x="55497" y="96668"/>
                  </a:lnTo>
                  <a:lnTo>
                    <a:pt x="57797" y="94211"/>
                  </a:lnTo>
                  <a:lnTo>
                    <a:pt x="59331" y="93565"/>
                  </a:lnTo>
                  <a:lnTo>
                    <a:pt x="60355" y="94127"/>
                  </a:lnTo>
                  <a:lnTo>
                    <a:pt x="62482" y="97396"/>
                  </a:lnTo>
                  <a:lnTo>
                    <a:pt x="66736" y="102157"/>
                  </a:lnTo>
                  <a:lnTo>
                    <a:pt x="69287" y="110226"/>
                  </a:lnTo>
                  <a:lnTo>
                    <a:pt x="73370" y="125925"/>
                  </a:lnTo>
                  <a:lnTo>
                    <a:pt x="89367" y="170528"/>
                  </a:lnTo>
                  <a:lnTo>
                    <a:pt x="96214" y="186915"/>
                  </a:lnTo>
                  <a:lnTo>
                    <a:pt x="124360" y="229316"/>
                  </a:lnTo>
                  <a:lnTo>
                    <a:pt x="131610" y="236855"/>
                  </a:lnTo>
                  <a:lnTo>
                    <a:pt x="153400" y="252840"/>
                  </a:lnTo>
                  <a:lnTo>
                    <a:pt x="156801" y="253888"/>
                  </a:lnTo>
                  <a:lnTo>
                    <a:pt x="160060" y="253595"/>
                  </a:lnTo>
                  <a:lnTo>
                    <a:pt x="166327" y="250623"/>
                  </a:lnTo>
                  <a:lnTo>
                    <a:pt x="190381" y="229102"/>
                  </a:lnTo>
                  <a:lnTo>
                    <a:pt x="193694" y="223201"/>
                  </a:lnTo>
                  <a:lnTo>
                    <a:pt x="207299" y="182782"/>
                  </a:lnTo>
                  <a:lnTo>
                    <a:pt x="220072" y="138242"/>
                  </a:lnTo>
                  <a:lnTo>
                    <a:pt x="227471" y="102357"/>
                  </a:lnTo>
                  <a:lnTo>
                    <a:pt x="238527" y="71589"/>
                  </a:lnTo>
                  <a:lnTo>
                    <a:pt x="240950" y="32899"/>
                  </a:lnTo>
                  <a:lnTo>
                    <a:pt x="239972" y="31855"/>
                  </a:lnTo>
                  <a:lnTo>
                    <a:pt x="238329" y="32150"/>
                  </a:lnTo>
                  <a:lnTo>
                    <a:pt x="236240" y="33340"/>
                  </a:lnTo>
                  <a:lnTo>
                    <a:pt x="234848" y="35125"/>
                  </a:lnTo>
                  <a:lnTo>
                    <a:pt x="229967" y="45119"/>
                  </a:lnTo>
                  <a:lnTo>
                    <a:pt x="227690" y="47939"/>
                  </a:lnTo>
                  <a:lnTo>
                    <a:pt x="224484" y="66129"/>
                  </a:lnTo>
                  <a:lnTo>
                    <a:pt x="223252" y="108715"/>
                  </a:lnTo>
                  <a:lnTo>
                    <a:pt x="224149" y="136053"/>
                  </a:lnTo>
                  <a:lnTo>
                    <a:pt x="235566" y="171314"/>
                  </a:lnTo>
                  <a:lnTo>
                    <a:pt x="243873" y="182964"/>
                  </a:lnTo>
                  <a:lnTo>
                    <a:pt x="275145" y="208092"/>
                  </a:lnTo>
                  <a:lnTo>
                    <a:pt x="287272" y="212469"/>
                  </a:lnTo>
                  <a:lnTo>
                    <a:pt x="301889" y="213766"/>
                  </a:lnTo>
                  <a:lnTo>
                    <a:pt x="310391" y="211424"/>
                  </a:lnTo>
                  <a:lnTo>
                    <a:pt x="323934" y="201835"/>
                  </a:lnTo>
                  <a:lnTo>
                    <a:pt x="339220" y="18752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94" name="SMARTInkShape-462"/>
          <p:cNvSpPr/>
          <p:nvPr/>
        </p:nvSpPr>
        <p:spPr>
          <a:xfrm>
            <a:off x="7358063" y="4223742"/>
            <a:ext cx="17860" cy="274888"/>
          </a:xfrm>
          <a:custGeom>
            <a:avLst/>
            <a:gdLst/>
            <a:ahLst/>
            <a:cxnLst/>
            <a:rect l="0" t="0" r="0" b="0"/>
            <a:pathLst>
              <a:path w="17860" h="274888">
                <a:moveTo>
                  <a:pt x="8929" y="0"/>
                </a:moveTo>
                <a:lnTo>
                  <a:pt x="8929" y="12429"/>
                </a:lnTo>
                <a:lnTo>
                  <a:pt x="17307" y="56477"/>
                </a:lnTo>
                <a:lnTo>
                  <a:pt x="17786" y="98609"/>
                </a:lnTo>
                <a:lnTo>
                  <a:pt x="17844" y="136667"/>
                </a:lnTo>
                <a:lnTo>
                  <a:pt x="17856" y="177368"/>
                </a:lnTo>
                <a:lnTo>
                  <a:pt x="17858" y="220435"/>
                </a:lnTo>
                <a:lnTo>
                  <a:pt x="17859" y="263629"/>
                </a:lnTo>
                <a:lnTo>
                  <a:pt x="17859" y="274887"/>
                </a:lnTo>
                <a:lnTo>
                  <a:pt x="17859" y="266767"/>
                </a:lnTo>
                <a:lnTo>
                  <a:pt x="15213" y="259785"/>
                </a:lnTo>
                <a:lnTo>
                  <a:pt x="13118" y="256534"/>
                </a:lnTo>
                <a:lnTo>
                  <a:pt x="0"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7" name="SMARTInkShape-Group124"/>
          <p:cNvGrpSpPr/>
          <p:nvPr/>
        </p:nvGrpSpPr>
        <p:grpSpPr>
          <a:xfrm>
            <a:off x="669823" y="4823430"/>
            <a:ext cx="517826" cy="418294"/>
            <a:chOff x="669823" y="4823430"/>
            <a:chExt cx="517826" cy="418294"/>
          </a:xfrm>
        </p:grpSpPr>
        <p:sp>
          <p:nvSpPr>
            <p:cNvPr id="195" name="SMARTInkShape-463"/>
            <p:cNvSpPr/>
            <p:nvPr/>
          </p:nvSpPr>
          <p:spPr>
            <a:xfrm>
              <a:off x="669823" y="4823430"/>
              <a:ext cx="347542" cy="372922"/>
            </a:xfrm>
            <a:custGeom>
              <a:avLst/>
              <a:gdLst/>
              <a:ahLst/>
              <a:cxnLst/>
              <a:rect l="0" t="0" r="0" b="0"/>
              <a:pathLst>
                <a:path w="347542" h="372922">
                  <a:moveTo>
                    <a:pt x="89200" y="78968"/>
                  </a:moveTo>
                  <a:lnTo>
                    <a:pt x="89200" y="105638"/>
                  </a:lnTo>
                  <a:lnTo>
                    <a:pt x="89200" y="80023"/>
                  </a:lnTo>
                  <a:lnTo>
                    <a:pt x="86555" y="71831"/>
                  </a:lnTo>
                  <a:lnTo>
                    <a:pt x="83064" y="64882"/>
                  </a:lnTo>
                  <a:lnTo>
                    <a:pt x="80822" y="49690"/>
                  </a:lnTo>
                  <a:lnTo>
                    <a:pt x="79524" y="40159"/>
                  </a:lnTo>
                  <a:lnTo>
                    <a:pt x="73214" y="29215"/>
                  </a:lnTo>
                  <a:lnTo>
                    <a:pt x="66053" y="19688"/>
                  </a:lnTo>
                  <a:lnTo>
                    <a:pt x="64030" y="13596"/>
                  </a:lnTo>
                  <a:lnTo>
                    <a:pt x="62498" y="11574"/>
                  </a:lnTo>
                  <a:lnTo>
                    <a:pt x="47275" y="1749"/>
                  </a:lnTo>
                  <a:lnTo>
                    <a:pt x="41463" y="0"/>
                  </a:lnTo>
                  <a:lnTo>
                    <a:pt x="38524" y="526"/>
                  </a:lnTo>
                  <a:lnTo>
                    <a:pt x="29647" y="6007"/>
                  </a:lnTo>
                  <a:lnTo>
                    <a:pt x="23706" y="11153"/>
                  </a:lnTo>
                  <a:lnTo>
                    <a:pt x="20404" y="19394"/>
                  </a:lnTo>
                  <a:lnTo>
                    <a:pt x="5489" y="63045"/>
                  </a:lnTo>
                  <a:lnTo>
                    <a:pt x="1007" y="104339"/>
                  </a:lnTo>
                  <a:lnTo>
                    <a:pt x="230" y="138961"/>
                  </a:lnTo>
                  <a:lnTo>
                    <a:pt x="0" y="174355"/>
                  </a:lnTo>
                  <a:lnTo>
                    <a:pt x="924" y="209978"/>
                  </a:lnTo>
                  <a:lnTo>
                    <a:pt x="7041" y="245668"/>
                  </a:lnTo>
                  <a:lnTo>
                    <a:pt x="16130" y="280386"/>
                  </a:lnTo>
                  <a:lnTo>
                    <a:pt x="33830" y="319286"/>
                  </a:lnTo>
                  <a:lnTo>
                    <a:pt x="41771" y="335597"/>
                  </a:lnTo>
                  <a:lnTo>
                    <a:pt x="57398" y="350357"/>
                  </a:lnTo>
                  <a:lnTo>
                    <a:pt x="74596" y="360022"/>
                  </a:lnTo>
                  <a:lnTo>
                    <a:pt x="99379" y="364100"/>
                  </a:lnTo>
                  <a:lnTo>
                    <a:pt x="108938" y="359152"/>
                  </a:lnTo>
                  <a:lnTo>
                    <a:pt x="137073" y="333228"/>
                  </a:lnTo>
                  <a:lnTo>
                    <a:pt x="158041" y="301282"/>
                  </a:lnTo>
                  <a:lnTo>
                    <a:pt x="176772" y="261568"/>
                  </a:lnTo>
                  <a:lnTo>
                    <a:pt x="192451" y="221642"/>
                  </a:lnTo>
                  <a:lnTo>
                    <a:pt x="205103" y="179213"/>
                  </a:lnTo>
                  <a:lnTo>
                    <a:pt x="217156" y="141875"/>
                  </a:lnTo>
                  <a:lnTo>
                    <a:pt x="225003" y="99526"/>
                  </a:lnTo>
                  <a:lnTo>
                    <a:pt x="231455" y="78127"/>
                  </a:lnTo>
                  <a:lnTo>
                    <a:pt x="231799" y="74626"/>
                  </a:lnTo>
                  <a:lnTo>
                    <a:pt x="233065" y="116515"/>
                  </a:lnTo>
                  <a:lnTo>
                    <a:pt x="239143" y="153413"/>
                  </a:lnTo>
                  <a:lnTo>
                    <a:pt x="240453" y="187015"/>
                  </a:lnTo>
                  <a:lnTo>
                    <a:pt x="240842" y="222107"/>
                  </a:lnTo>
                  <a:lnTo>
                    <a:pt x="243602" y="257640"/>
                  </a:lnTo>
                  <a:lnTo>
                    <a:pt x="253424" y="300462"/>
                  </a:lnTo>
                  <a:lnTo>
                    <a:pt x="267862" y="343982"/>
                  </a:lnTo>
                  <a:lnTo>
                    <a:pt x="279714" y="365363"/>
                  </a:lnTo>
                  <a:lnTo>
                    <a:pt x="283678" y="368124"/>
                  </a:lnTo>
                  <a:lnTo>
                    <a:pt x="297746" y="372012"/>
                  </a:lnTo>
                  <a:lnTo>
                    <a:pt x="305249" y="372921"/>
                  </a:lnTo>
                  <a:lnTo>
                    <a:pt x="311891" y="370679"/>
                  </a:lnTo>
                  <a:lnTo>
                    <a:pt x="315052" y="368692"/>
                  </a:lnTo>
                  <a:lnTo>
                    <a:pt x="324240" y="356415"/>
                  </a:lnTo>
                  <a:lnTo>
                    <a:pt x="333246" y="335469"/>
                  </a:lnTo>
                  <a:lnTo>
                    <a:pt x="339042" y="295588"/>
                  </a:lnTo>
                  <a:lnTo>
                    <a:pt x="346066" y="255372"/>
                  </a:lnTo>
                  <a:lnTo>
                    <a:pt x="347541" y="221194"/>
                  </a:lnTo>
                  <a:lnTo>
                    <a:pt x="345332" y="185932"/>
                  </a:lnTo>
                  <a:lnTo>
                    <a:pt x="335696" y="143203"/>
                  </a:lnTo>
                  <a:lnTo>
                    <a:pt x="324239" y="106098"/>
                  </a:lnTo>
                  <a:lnTo>
                    <a:pt x="309452" y="65894"/>
                  </a:lnTo>
                  <a:lnTo>
                    <a:pt x="283917" y="33266"/>
                  </a:lnTo>
                  <a:lnTo>
                    <a:pt x="277275" y="28891"/>
                  </a:lnTo>
                  <a:lnTo>
                    <a:pt x="270024" y="26946"/>
                  </a:lnTo>
                  <a:lnTo>
                    <a:pt x="241005" y="253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SMARTInkShape-464"/>
            <p:cNvSpPr/>
            <p:nvPr/>
          </p:nvSpPr>
          <p:spPr>
            <a:xfrm>
              <a:off x="1089422" y="5054725"/>
              <a:ext cx="98227" cy="186999"/>
            </a:xfrm>
            <a:custGeom>
              <a:avLst/>
              <a:gdLst/>
              <a:ahLst/>
              <a:cxnLst/>
              <a:rect l="0" t="0" r="0" b="0"/>
              <a:pathLst>
                <a:path w="98227" h="186999">
                  <a:moveTo>
                    <a:pt x="0" y="35197"/>
                  </a:moveTo>
                  <a:lnTo>
                    <a:pt x="0" y="44123"/>
                  </a:lnTo>
                  <a:lnTo>
                    <a:pt x="4740" y="44125"/>
                  </a:lnTo>
                  <a:lnTo>
                    <a:pt x="9714" y="41480"/>
                  </a:lnTo>
                  <a:lnTo>
                    <a:pt x="52369" y="5418"/>
                  </a:lnTo>
                  <a:lnTo>
                    <a:pt x="64244" y="1238"/>
                  </a:lnTo>
                  <a:lnTo>
                    <a:pt x="74046" y="0"/>
                  </a:lnTo>
                  <a:lnTo>
                    <a:pt x="80204" y="2356"/>
                  </a:lnTo>
                  <a:lnTo>
                    <a:pt x="87501" y="7213"/>
                  </a:lnTo>
                  <a:lnTo>
                    <a:pt x="95079" y="21438"/>
                  </a:lnTo>
                  <a:lnTo>
                    <a:pt x="96827" y="28420"/>
                  </a:lnTo>
                  <a:lnTo>
                    <a:pt x="94959" y="37477"/>
                  </a:lnTo>
                  <a:lnTo>
                    <a:pt x="88329" y="51086"/>
                  </a:lnTo>
                  <a:lnTo>
                    <a:pt x="74286" y="75801"/>
                  </a:lnTo>
                  <a:lnTo>
                    <a:pt x="64454" y="97168"/>
                  </a:lnTo>
                  <a:lnTo>
                    <a:pt x="36268" y="133827"/>
                  </a:lnTo>
                  <a:lnTo>
                    <a:pt x="29598" y="148757"/>
                  </a:lnTo>
                  <a:lnTo>
                    <a:pt x="27045" y="156114"/>
                  </a:lnTo>
                  <a:lnTo>
                    <a:pt x="21022" y="165833"/>
                  </a:lnTo>
                  <a:lnTo>
                    <a:pt x="18796" y="174996"/>
                  </a:lnTo>
                  <a:lnTo>
                    <a:pt x="17870" y="186846"/>
                  </a:lnTo>
                  <a:lnTo>
                    <a:pt x="34110" y="186998"/>
                  </a:lnTo>
                  <a:lnTo>
                    <a:pt x="55695" y="179312"/>
                  </a:lnTo>
                  <a:lnTo>
                    <a:pt x="68291" y="177325"/>
                  </a:lnTo>
                  <a:lnTo>
                    <a:pt x="80334" y="171053"/>
                  </a:lnTo>
                  <a:lnTo>
                    <a:pt x="98226" y="1691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1" name="SMARTInkShape-Group125"/>
          <p:cNvGrpSpPr/>
          <p:nvPr/>
        </p:nvGrpSpPr>
        <p:grpSpPr>
          <a:xfrm>
            <a:off x="1555694" y="4795284"/>
            <a:ext cx="640474" cy="401554"/>
            <a:chOff x="1555694" y="4795284"/>
            <a:chExt cx="640474" cy="401554"/>
          </a:xfrm>
        </p:grpSpPr>
        <p:sp>
          <p:nvSpPr>
            <p:cNvPr id="198" name="SMARTInkShape-465"/>
            <p:cNvSpPr/>
            <p:nvPr/>
          </p:nvSpPr>
          <p:spPr>
            <a:xfrm>
              <a:off x="1555694" y="4795778"/>
              <a:ext cx="185186" cy="401060"/>
            </a:xfrm>
            <a:custGeom>
              <a:avLst/>
              <a:gdLst/>
              <a:ahLst/>
              <a:cxnLst/>
              <a:rect l="0" t="0" r="0" b="0"/>
              <a:pathLst>
                <a:path w="185186" h="401060">
                  <a:moveTo>
                    <a:pt x="132017" y="53042"/>
                  </a:moveTo>
                  <a:lnTo>
                    <a:pt x="139705" y="45354"/>
                  </a:lnTo>
                  <a:lnTo>
                    <a:pt x="140579" y="39740"/>
                  </a:lnTo>
                  <a:lnTo>
                    <a:pt x="140914" y="27895"/>
                  </a:lnTo>
                  <a:lnTo>
                    <a:pt x="128515" y="13969"/>
                  </a:lnTo>
                  <a:lnTo>
                    <a:pt x="122854" y="10871"/>
                  </a:lnTo>
                  <a:lnTo>
                    <a:pt x="119955" y="10046"/>
                  </a:lnTo>
                  <a:lnTo>
                    <a:pt x="111442" y="11774"/>
                  </a:lnTo>
                  <a:lnTo>
                    <a:pt x="95494" y="15679"/>
                  </a:lnTo>
                  <a:lnTo>
                    <a:pt x="67586" y="21739"/>
                  </a:lnTo>
                  <a:lnTo>
                    <a:pt x="28191" y="38286"/>
                  </a:lnTo>
                  <a:lnTo>
                    <a:pt x="18734" y="46814"/>
                  </a:lnTo>
                  <a:lnTo>
                    <a:pt x="2409" y="67105"/>
                  </a:lnTo>
                  <a:lnTo>
                    <a:pt x="0" y="73514"/>
                  </a:lnTo>
                  <a:lnTo>
                    <a:pt x="349" y="76612"/>
                  </a:lnTo>
                  <a:lnTo>
                    <a:pt x="3383" y="82700"/>
                  </a:lnTo>
                  <a:lnTo>
                    <a:pt x="10670" y="91706"/>
                  </a:lnTo>
                  <a:lnTo>
                    <a:pt x="23853" y="100658"/>
                  </a:lnTo>
                  <a:lnTo>
                    <a:pt x="40327" y="104854"/>
                  </a:lnTo>
                  <a:lnTo>
                    <a:pt x="69808" y="105279"/>
                  </a:lnTo>
                  <a:lnTo>
                    <a:pt x="114001" y="88508"/>
                  </a:lnTo>
                  <a:lnTo>
                    <a:pt x="131971" y="77111"/>
                  </a:lnTo>
                  <a:lnTo>
                    <a:pt x="147217" y="61166"/>
                  </a:lnTo>
                  <a:lnTo>
                    <a:pt x="173950" y="18087"/>
                  </a:lnTo>
                  <a:lnTo>
                    <a:pt x="176129" y="5568"/>
                  </a:lnTo>
                  <a:lnTo>
                    <a:pt x="175316" y="3533"/>
                  </a:lnTo>
                  <a:lnTo>
                    <a:pt x="173781" y="2177"/>
                  </a:lnTo>
                  <a:lnTo>
                    <a:pt x="168930" y="0"/>
                  </a:lnTo>
                  <a:lnTo>
                    <a:pt x="168532" y="814"/>
                  </a:lnTo>
                  <a:lnTo>
                    <a:pt x="168090" y="4363"/>
                  </a:lnTo>
                  <a:lnTo>
                    <a:pt x="165247" y="9248"/>
                  </a:lnTo>
                  <a:lnTo>
                    <a:pt x="163100" y="11940"/>
                  </a:lnTo>
                  <a:lnTo>
                    <a:pt x="160714" y="20223"/>
                  </a:lnTo>
                  <a:lnTo>
                    <a:pt x="158973" y="63010"/>
                  </a:lnTo>
                  <a:lnTo>
                    <a:pt x="158839" y="102636"/>
                  </a:lnTo>
                  <a:lnTo>
                    <a:pt x="163556" y="136969"/>
                  </a:lnTo>
                  <a:lnTo>
                    <a:pt x="171238" y="172278"/>
                  </a:lnTo>
                  <a:lnTo>
                    <a:pt x="175057" y="212615"/>
                  </a:lnTo>
                  <a:lnTo>
                    <a:pt x="180929" y="251246"/>
                  </a:lnTo>
                  <a:lnTo>
                    <a:pt x="184213" y="287827"/>
                  </a:lnTo>
                  <a:lnTo>
                    <a:pt x="185185" y="323802"/>
                  </a:lnTo>
                  <a:lnTo>
                    <a:pt x="182895" y="366645"/>
                  </a:lnTo>
                  <a:lnTo>
                    <a:pt x="175865" y="387394"/>
                  </a:lnTo>
                  <a:lnTo>
                    <a:pt x="170357" y="395120"/>
                  </a:lnTo>
                  <a:lnTo>
                    <a:pt x="164601" y="398553"/>
                  </a:lnTo>
                  <a:lnTo>
                    <a:pt x="134457" y="401059"/>
                  </a:lnTo>
                  <a:lnTo>
                    <a:pt x="129675" y="399155"/>
                  </a:lnTo>
                  <a:lnTo>
                    <a:pt x="95726" y="369529"/>
                  </a:lnTo>
                  <a:lnTo>
                    <a:pt x="74578" y="342472"/>
                  </a:lnTo>
                  <a:lnTo>
                    <a:pt x="62738" y="298519"/>
                  </a:lnTo>
                  <a:lnTo>
                    <a:pt x="60579" y="28521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SMARTInkShape-466"/>
            <p:cNvSpPr/>
            <p:nvPr/>
          </p:nvSpPr>
          <p:spPr>
            <a:xfrm>
              <a:off x="1832762" y="4806067"/>
              <a:ext cx="194278" cy="203489"/>
            </a:xfrm>
            <a:custGeom>
              <a:avLst/>
              <a:gdLst/>
              <a:ahLst/>
              <a:cxnLst/>
              <a:rect l="0" t="0" r="0" b="0"/>
              <a:pathLst>
                <a:path w="194278" h="203489">
                  <a:moveTo>
                    <a:pt x="113910" y="132050"/>
                  </a:moveTo>
                  <a:lnTo>
                    <a:pt x="118650" y="132050"/>
                  </a:lnTo>
                  <a:lnTo>
                    <a:pt x="119055" y="131058"/>
                  </a:lnTo>
                  <a:lnTo>
                    <a:pt x="115220" y="122337"/>
                  </a:lnTo>
                  <a:lnTo>
                    <a:pt x="114783" y="119621"/>
                  </a:lnTo>
                  <a:lnTo>
                    <a:pt x="122495" y="80039"/>
                  </a:lnTo>
                  <a:lnTo>
                    <a:pt x="121779" y="52213"/>
                  </a:lnTo>
                  <a:lnTo>
                    <a:pt x="110402" y="26960"/>
                  </a:lnTo>
                  <a:lnTo>
                    <a:pt x="93027" y="4501"/>
                  </a:lnTo>
                  <a:lnTo>
                    <a:pt x="84454" y="948"/>
                  </a:lnTo>
                  <a:lnTo>
                    <a:pt x="79390" y="0"/>
                  </a:lnTo>
                  <a:lnTo>
                    <a:pt x="68471" y="1593"/>
                  </a:lnTo>
                  <a:lnTo>
                    <a:pt x="45293" y="10700"/>
                  </a:lnTo>
                  <a:lnTo>
                    <a:pt x="36119" y="18916"/>
                  </a:lnTo>
                  <a:lnTo>
                    <a:pt x="27742" y="28190"/>
                  </a:lnTo>
                  <a:lnTo>
                    <a:pt x="12862" y="40974"/>
                  </a:lnTo>
                  <a:lnTo>
                    <a:pt x="2721" y="61739"/>
                  </a:lnTo>
                  <a:lnTo>
                    <a:pt x="0" y="74673"/>
                  </a:lnTo>
                  <a:lnTo>
                    <a:pt x="1437" y="87037"/>
                  </a:lnTo>
                  <a:lnTo>
                    <a:pt x="5383" y="98153"/>
                  </a:lnTo>
                  <a:lnTo>
                    <a:pt x="18646" y="116021"/>
                  </a:lnTo>
                  <a:lnTo>
                    <a:pt x="34421" y="129947"/>
                  </a:lnTo>
                  <a:lnTo>
                    <a:pt x="45839" y="136076"/>
                  </a:lnTo>
                  <a:lnTo>
                    <a:pt x="75266" y="140334"/>
                  </a:lnTo>
                  <a:lnTo>
                    <a:pt x="99037" y="139860"/>
                  </a:lnTo>
                  <a:lnTo>
                    <a:pt x="110938" y="136182"/>
                  </a:lnTo>
                  <a:lnTo>
                    <a:pt x="138054" y="115813"/>
                  </a:lnTo>
                  <a:lnTo>
                    <a:pt x="145476" y="107966"/>
                  </a:lnTo>
                  <a:lnTo>
                    <a:pt x="154241" y="93384"/>
                  </a:lnTo>
                  <a:lnTo>
                    <a:pt x="157705" y="79066"/>
                  </a:lnTo>
                  <a:lnTo>
                    <a:pt x="158390" y="66683"/>
                  </a:lnTo>
                  <a:lnTo>
                    <a:pt x="159438" y="64660"/>
                  </a:lnTo>
                  <a:lnTo>
                    <a:pt x="161129" y="63311"/>
                  </a:lnTo>
                  <a:lnTo>
                    <a:pt x="163249" y="62411"/>
                  </a:lnTo>
                  <a:lnTo>
                    <a:pt x="163670" y="61812"/>
                  </a:lnTo>
                  <a:lnTo>
                    <a:pt x="162958" y="61412"/>
                  </a:lnTo>
                  <a:lnTo>
                    <a:pt x="161491" y="61146"/>
                  </a:lnTo>
                  <a:lnTo>
                    <a:pt x="160514" y="61960"/>
                  </a:lnTo>
                  <a:lnTo>
                    <a:pt x="159427" y="65511"/>
                  </a:lnTo>
                  <a:lnTo>
                    <a:pt x="158568" y="108713"/>
                  </a:lnTo>
                  <a:lnTo>
                    <a:pt x="159555" y="123662"/>
                  </a:lnTo>
                  <a:lnTo>
                    <a:pt x="173790" y="167739"/>
                  </a:lnTo>
                  <a:lnTo>
                    <a:pt x="185416" y="191319"/>
                  </a:lnTo>
                  <a:lnTo>
                    <a:pt x="194277" y="2034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SMARTInkShape-467"/>
            <p:cNvSpPr/>
            <p:nvPr/>
          </p:nvSpPr>
          <p:spPr>
            <a:xfrm>
              <a:off x="2093709" y="4795284"/>
              <a:ext cx="102459" cy="187425"/>
            </a:xfrm>
            <a:custGeom>
              <a:avLst/>
              <a:gdLst/>
              <a:ahLst/>
              <a:cxnLst/>
              <a:rect l="0" t="0" r="0" b="0"/>
              <a:pathLst>
                <a:path w="102459" h="187425">
                  <a:moveTo>
                    <a:pt x="67275" y="17818"/>
                  </a:moveTo>
                  <a:lnTo>
                    <a:pt x="51025" y="1567"/>
                  </a:lnTo>
                  <a:lnTo>
                    <a:pt x="47485" y="673"/>
                  </a:lnTo>
                  <a:lnTo>
                    <a:pt x="20779" y="0"/>
                  </a:lnTo>
                  <a:lnTo>
                    <a:pt x="14199" y="2623"/>
                  </a:lnTo>
                  <a:lnTo>
                    <a:pt x="11055" y="4711"/>
                  </a:lnTo>
                  <a:lnTo>
                    <a:pt x="8959" y="7096"/>
                  </a:lnTo>
                  <a:lnTo>
                    <a:pt x="6631" y="12391"/>
                  </a:lnTo>
                  <a:lnTo>
                    <a:pt x="5319" y="25690"/>
                  </a:lnTo>
                  <a:lnTo>
                    <a:pt x="9672" y="42199"/>
                  </a:lnTo>
                  <a:lnTo>
                    <a:pt x="21023" y="65555"/>
                  </a:lnTo>
                  <a:lnTo>
                    <a:pt x="58600" y="107121"/>
                  </a:lnTo>
                  <a:lnTo>
                    <a:pt x="69373" y="120016"/>
                  </a:lnTo>
                  <a:lnTo>
                    <a:pt x="93839" y="162003"/>
                  </a:lnTo>
                  <a:lnTo>
                    <a:pt x="100281" y="176295"/>
                  </a:lnTo>
                  <a:lnTo>
                    <a:pt x="102458" y="185272"/>
                  </a:lnTo>
                  <a:lnTo>
                    <a:pt x="101645" y="186008"/>
                  </a:lnTo>
                  <a:lnTo>
                    <a:pt x="95759" y="187045"/>
                  </a:lnTo>
                  <a:lnTo>
                    <a:pt x="77249" y="187424"/>
                  </a:lnTo>
                  <a:lnTo>
                    <a:pt x="69062" y="184810"/>
                  </a:lnTo>
                  <a:lnTo>
                    <a:pt x="29294" y="164557"/>
                  </a:lnTo>
                  <a:lnTo>
                    <a:pt x="17767" y="160845"/>
                  </a:lnTo>
                  <a:lnTo>
                    <a:pt x="11207" y="156461"/>
                  </a:lnTo>
                  <a:lnTo>
                    <a:pt x="9060" y="152910"/>
                  </a:lnTo>
                  <a:lnTo>
                    <a:pt x="5047" y="140417"/>
                  </a:lnTo>
                  <a:lnTo>
                    <a:pt x="2970" y="138246"/>
                  </a:lnTo>
                  <a:lnTo>
                    <a:pt x="592" y="136798"/>
                  </a:lnTo>
                  <a:lnTo>
                    <a:pt x="0" y="134841"/>
                  </a:lnTo>
                  <a:lnTo>
                    <a:pt x="597" y="132544"/>
                  </a:lnTo>
                  <a:lnTo>
                    <a:pt x="4768" y="12497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5" name="SMARTInkShape-Group126"/>
          <p:cNvGrpSpPr/>
          <p:nvPr/>
        </p:nvGrpSpPr>
        <p:grpSpPr>
          <a:xfrm>
            <a:off x="2537269" y="4683215"/>
            <a:ext cx="730794" cy="219184"/>
            <a:chOff x="2537269" y="4683215"/>
            <a:chExt cx="730794" cy="219184"/>
          </a:xfrm>
        </p:grpSpPr>
        <p:sp>
          <p:nvSpPr>
            <p:cNvPr id="202" name="SMARTInkShape-468"/>
            <p:cNvSpPr/>
            <p:nvPr/>
          </p:nvSpPr>
          <p:spPr>
            <a:xfrm>
              <a:off x="2537269" y="4732734"/>
              <a:ext cx="266528" cy="165250"/>
            </a:xfrm>
            <a:custGeom>
              <a:avLst/>
              <a:gdLst/>
              <a:ahLst/>
              <a:cxnLst/>
              <a:rect l="0" t="0" r="0" b="0"/>
              <a:pathLst>
                <a:path w="266528" h="165250">
                  <a:moveTo>
                    <a:pt x="7692" y="26789"/>
                  </a:moveTo>
                  <a:lnTo>
                    <a:pt x="6700" y="66742"/>
                  </a:lnTo>
                  <a:lnTo>
                    <a:pt x="3" y="100156"/>
                  </a:lnTo>
                  <a:lnTo>
                    <a:pt x="0" y="126206"/>
                  </a:lnTo>
                  <a:lnTo>
                    <a:pt x="7878" y="153555"/>
                  </a:lnTo>
                  <a:lnTo>
                    <a:pt x="9800" y="155948"/>
                  </a:lnTo>
                  <a:lnTo>
                    <a:pt x="12074" y="157543"/>
                  </a:lnTo>
                  <a:lnTo>
                    <a:pt x="13590" y="159599"/>
                  </a:lnTo>
                  <a:lnTo>
                    <a:pt x="15723" y="165249"/>
                  </a:lnTo>
                  <a:lnTo>
                    <a:pt x="16023" y="164736"/>
                  </a:lnTo>
                  <a:lnTo>
                    <a:pt x="16222" y="163403"/>
                  </a:lnTo>
                  <a:lnTo>
                    <a:pt x="17348" y="162513"/>
                  </a:lnTo>
                  <a:lnTo>
                    <a:pt x="21244" y="161525"/>
                  </a:lnTo>
                  <a:lnTo>
                    <a:pt x="26283" y="155794"/>
                  </a:lnTo>
                  <a:lnTo>
                    <a:pt x="52360" y="115406"/>
                  </a:lnTo>
                  <a:lnTo>
                    <a:pt x="77918" y="77322"/>
                  </a:lnTo>
                  <a:lnTo>
                    <a:pt x="94731" y="36616"/>
                  </a:lnTo>
                  <a:lnTo>
                    <a:pt x="96857" y="27365"/>
                  </a:lnTo>
                  <a:lnTo>
                    <a:pt x="97979" y="57844"/>
                  </a:lnTo>
                  <a:lnTo>
                    <a:pt x="107075" y="91395"/>
                  </a:lnTo>
                  <a:lnTo>
                    <a:pt x="147592" y="130041"/>
                  </a:lnTo>
                  <a:lnTo>
                    <a:pt x="174772" y="145730"/>
                  </a:lnTo>
                  <a:lnTo>
                    <a:pt x="180594" y="146763"/>
                  </a:lnTo>
                  <a:lnTo>
                    <a:pt x="210132" y="143583"/>
                  </a:lnTo>
                  <a:lnTo>
                    <a:pt x="215082" y="141363"/>
                  </a:lnTo>
                  <a:lnTo>
                    <a:pt x="246701" y="113788"/>
                  </a:lnTo>
                  <a:lnTo>
                    <a:pt x="252824" y="103158"/>
                  </a:lnTo>
                  <a:lnTo>
                    <a:pt x="264504" y="62448"/>
                  </a:lnTo>
                  <a:lnTo>
                    <a:pt x="266527" y="28521"/>
                  </a:lnTo>
                  <a:lnTo>
                    <a:pt x="263951" y="19952"/>
                  </a:lnTo>
                  <a:lnTo>
                    <a:pt x="260491" y="12836"/>
                  </a:lnTo>
                  <a:lnTo>
                    <a:pt x="258953" y="6367"/>
                  </a:lnTo>
                  <a:lnTo>
                    <a:pt x="257551" y="4245"/>
                  </a:lnTo>
                  <a:lnTo>
                    <a:pt x="255624" y="2830"/>
                  </a:lnTo>
                  <a:lnTo>
                    <a:pt x="24879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SMARTInkShape-469"/>
            <p:cNvSpPr/>
            <p:nvPr/>
          </p:nvSpPr>
          <p:spPr>
            <a:xfrm>
              <a:off x="2886063" y="4724326"/>
              <a:ext cx="221469" cy="178073"/>
            </a:xfrm>
            <a:custGeom>
              <a:avLst/>
              <a:gdLst/>
              <a:ahLst/>
              <a:cxnLst/>
              <a:rect l="0" t="0" r="0" b="0"/>
              <a:pathLst>
                <a:path w="221469" h="178073">
                  <a:moveTo>
                    <a:pt x="96453" y="61987"/>
                  </a:moveTo>
                  <a:lnTo>
                    <a:pt x="96453" y="23178"/>
                  </a:lnTo>
                  <a:lnTo>
                    <a:pt x="93807" y="17288"/>
                  </a:lnTo>
                  <a:lnTo>
                    <a:pt x="84024" y="5422"/>
                  </a:lnTo>
                  <a:lnTo>
                    <a:pt x="75715" y="2120"/>
                  </a:lnTo>
                  <a:lnTo>
                    <a:pt x="58953" y="0"/>
                  </a:lnTo>
                  <a:lnTo>
                    <a:pt x="44441" y="4374"/>
                  </a:lnTo>
                  <a:lnTo>
                    <a:pt x="32314" y="11954"/>
                  </a:lnTo>
                  <a:lnTo>
                    <a:pt x="4214" y="51491"/>
                  </a:lnTo>
                  <a:lnTo>
                    <a:pt x="0" y="68357"/>
                  </a:lnTo>
                  <a:lnTo>
                    <a:pt x="1660" y="77386"/>
                  </a:lnTo>
                  <a:lnTo>
                    <a:pt x="8174" y="88047"/>
                  </a:lnTo>
                  <a:lnTo>
                    <a:pt x="13561" y="93412"/>
                  </a:lnTo>
                  <a:lnTo>
                    <a:pt x="38137" y="103465"/>
                  </a:lnTo>
                  <a:lnTo>
                    <a:pt x="49368" y="105226"/>
                  </a:lnTo>
                  <a:lnTo>
                    <a:pt x="66847" y="101477"/>
                  </a:lnTo>
                  <a:lnTo>
                    <a:pt x="103294" y="79761"/>
                  </a:lnTo>
                  <a:lnTo>
                    <a:pt x="110407" y="72863"/>
                  </a:lnTo>
                  <a:lnTo>
                    <a:pt x="128121" y="46935"/>
                  </a:lnTo>
                  <a:lnTo>
                    <a:pt x="131934" y="25006"/>
                  </a:lnTo>
                  <a:lnTo>
                    <a:pt x="132124" y="18853"/>
                  </a:lnTo>
                  <a:lnTo>
                    <a:pt x="129505" y="20657"/>
                  </a:lnTo>
                  <a:lnTo>
                    <a:pt x="127417" y="22527"/>
                  </a:lnTo>
                  <a:lnTo>
                    <a:pt x="125097" y="27251"/>
                  </a:lnTo>
                  <a:lnTo>
                    <a:pt x="123608" y="38368"/>
                  </a:lnTo>
                  <a:lnTo>
                    <a:pt x="138495" y="80389"/>
                  </a:lnTo>
                  <a:lnTo>
                    <a:pt x="157009" y="124464"/>
                  </a:lnTo>
                  <a:lnTo>
                    <a:pt x="172052" y="143447"/>
                  </a:lnTo>
                  <a:lnTo>
                    <a:pt x="216354" y="173977"/>
                  </a:lnTo>
                  <a:lnTo>
                    <a:pt x="221468" y="1780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SMARTInkShape-470"/>
            <p:cNvSpPr/>
            <p:nvPr/>
          </p:nvSpPr>
          <p:spPr>
            <a:xfrm>
              <a:off x="3144655" y="4683215"/>
              <a:ext cx="123408" cy="172726"/>
            </a:xfrm>
            <a:custGeom>
              <a:avLst/>
              <a:gdLst/>
              <a:ahLst/>
              <a:cxnLst/>
              <a:rect l="0" t="0" r="0" b="0"/>
              <a:pathLst>
                <a:path w="123408" h="172726">
                  <a:moveTo>
                    <a:pt x="61103" y="31660"/>
                  </a:moveTo>
                  <a:lnTo>
                    <a:pt x="61103" y="26920"/>
                  </a:lnTo>
                  <a:lnTo>
                    <a:pt x="58457" y="21946"/>
                  </a:lnTo>
                  <a:lnTo>
                    <a:pt x="47801" y="9537"/>
                  </a:lnTo>
                  <a:lnTo>
                    <a:pt x="39977" y="6945"/>
                  </a:lnTo>
                  <a:lnTo>
                    <a:pt x="30878" y="4800"/>
                  </a:lnTo>
                  <a:lnTo>
                    <a:pt x="23526" y="540"/>
                  </a:lnTo>
                  <a:lnTo>
                    <a:pt x="20177" y="0"/>
                  </a:lnTo>
                  <a:lnTo>
                    <a:pt x="16951" y="631"/>
                  </a:lnTo>
                  <a:lnTo>
                    <a:pt x="9387" y="4033"/>
                  </a:lnTo>
                  <a:lnTo>
                    <a:pt x="3336" y="9363"/>
                  </a:lnTo>
                  <a:lnTo>
                    <a:pt x="702" y="14474"/>
                  </a:lnTo>
                  <a:lnTo>
                    <a:pt x="0" y="17227"/>
                  </a:lnTo>
                  <a:lnTo>
                    <a:pt x="1865" y="25575"/>
                  </a:lnTo>
                  <a:lnTo>
                    <a:pt x="14901" y="52871"/>
                  </a:lnTo>
                  <a:lnTo>
                    <a:pt x="47598" y="88248"/>
                  </a:lnTo>
                  <a:lnTo>
                    <a:pt x="90075" y="123937"/>
                  </a:lnTo>
                  <a:lnTo>
                    <a:pt x="118396" y="152524"/>
                  </a:lnTo>
                  <a:lnTo>
                    <a:pt x="121293" y="159130"/>
                  </a:lnTo>
                  <a:lnTo>
                    <a:pt x="123407" y="172725"/>
                  </a:lnTo>
                  <a:lnTo>
                    <a:pt x="122483" y="172336"/>
                  </a:lnTo>
                  <a:lnTo>
                    <a:pt x="118810" y="169259"/>
                  </a:lnTo>
                  <a:lnTo>
                    <a:pt x="111224" y="167229"/>
                  </a:lnTo>
                  <a:lnTo>
                    <a:pt x="95798" y="163441"/>
                  </a:lnTo>
                  <a:lnTo>
                    <a:pt x="55090" y="144643"/>
                  </a:lnTo>
                  <a:lnTo>
                    <a:pt x="23561" y="123926"/>
                  </a:lnTo>
                  <a:lnTo>
                    <a:pt x="17568" y="115994"/>
                  </a:lnTo>
                  <a:lnTo>
                    <a:pt x="7525" y="1120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4" name="SMARTInkShape-Group127"/>
          <p:cNvGrpSpPr/>
          <p:nvPr/>
        </p:nvGrpSpPr>
        <p:grpSpPr>
          <a:xfrm>
            <a:off x="3607746" y="4536390"/>
            <a:ext cx="1107130" cy="534945"/>
            <a:chOff x="3607746" y="4536390"/>
            <a:chExt cx="1107130" cy="534945"/>
          </a:xfrm>
        </p:grpSpPr>
        <p:sp>
          <p:nvSpPr>
            <p:cNvPr id="206" name="SMARTInkShape-471"/>
            <p:cNvSpPr/>
            <p:nvPr/>
          </p:nvSpPr>
          <p:spPr>
            <a:xfrm>
              <a:off x="3634383" y="4679156"/>
              <a:ext cx="44649" cy="392179"/>
            </a:xfrm>
            <a:custGeom>
              <a:avLst/>
              <a:gdLst/>
              <a:ahLst/>
              <a:cxnLst/>
              <a:rect l="0" t="0" r="0" b="0"/>
              <a:pathLst>
                <a:path w="44649" h="392179">
                  <a:moveTo>
                    <a:pt x="0" y="0"/>
                  </a:moveTo>
                  <a:lnTo>
                    <a:pt x="0" y="39292"/>
                  </a:lnTo>
                  <a:lnTo>
                    <a:pt x="7068" y="83484"/>
                  </a:lnTo>
                  <a:lnTo>
                    <a:pt x="8378" y="117010"/>
                  </a:lnTo>
                  <a:lnTo>
                    <a:pt x="8766" y="154724"/>
                  </a:lnTo>
                  <a:lnTo>
                    <a:pt x="8881" y="194672"/>
                  </a:lnTo>
                  <a:lnTo>
                    <a:pt x="11561" y="234290"/>
                  </a:lnTo>
                  <a:lnTo>
                    <a:pt x="15993" y="274802"/>
                  </a:lnTo>
                  <a:lnTo>
                    <a:pt x="22231" y="319306"/>
                  </a:lnTo>
                  <a:lnTo>
                    <a:pt x="33257" y="363187"/>
                  </a:lnTo>
                  <a:lnTo>
                    <a:pt x="35232" y="384610"/>
                  </a:lnTo>
                  <a:lnTo>
                    <a:pt x="36387" y="387376"/>
                  </a:lnTo>
                  <a:lnTo>
                    <a:pt x="38148" y="389220"/>
                  </a:lnTo>
                  <a:lnTo>
                    <a:pt x="43364" y="392178"/>
                  </a:lnTo>
                  <a:lnTo>
                    <a:pt x="43792" y="391429"/>
                  </a:lnTo>
                  <a:lnTo>
                    <a:pt x="44648" y="36611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 name="SMARTInkShape-472"/>
            <p:cNvSpPr/>
            <p:nvPr/>
          </p:nvSpPr>
          <p:spPr>
            <a:xfrm>
              <a:off x="3607746" y="4679352"/>
              <a:ext cx="185441" cy="240907"/>
            </a:xfrm>
            <a:custGeom>
              <a:avLst/>
              <a:gdLst/>
              <a:ahLst/>
              <a:cxnLst/>
              <a:rect l="0" t="0" r="0" b="0"/>
              <a:pathLst>
                <a:path w="185441" h="240907">
                  <a:moveTo>
                    <a:pt x="44496" y="240906"/>
                  </a:moveTo>
                  <a:lnTo>
                    <a:pt x="30257" y="200154"/>
                  </a:lnTo>
                  <a:lnTo>
                    <a:pt x="19826" y="159937"/>
                  </a:lnTo>
                  <a:lnTo>
                    <a:pt x="8608" y="117830"/>
                  </a:lnTo>
                  <a:lnTo>
                    <a:pt x="1578" y="80554"/>
                  </a:lnTo>
                  <a:lnTo>
                    <a:pt x="0" y="36108"/>
                  </a:lnTo>
                  <a:lnTo>
                    <a:pt x="4633" y="19932"/>
                  </a:lnTo>
                  <a:lnTo>
                    <a:pt x="12290" y="7312"/>
                  </a:lnTo>
                  <a:lnTo>
                    <a:pt x="16080" y="4809"/>
                  </a:lnTo>
                  <a:lnTo>
                    <a:pt x="25583" y="2029"/>
                  </a:lnTo>
                  <a:lnTo>
                    <a:pt x="67236" y="0"/>
                  </a:lnTo>
                  <a:lnTo>
                    <a:pt x="90591" y="4603"/>
                  </a:lnTo>
                  <a:lnTo>
                    <a:pt x="124157" y="22176"/>
                  </a:lnTo>
                  <a:lnTo>
                    <a:pt x="150925" y="47402"/>
                  </a:lnTo>
                  <a:lnTo>
                    <a:pt x="177593" y="88576"/>
                  </a:lnTo>
                  <a:lnTo>
                    <a:pt x="183026" y="100774"/>
                  </a:lnTo>
                  <a:lnTo>
                    <a:pt x="185440" y="112810"/>
                  </a:lnTo>
                  <a:lnTo>
                    <a:pt x="183867" y="124774"/>
                  </a:lnTo>
                  <a:lnTo>
                    <a:pt x="179861" y="135713"/>
                  </a:lnTo>
                  <a:lnTo>
                    <a:pt x="174773" y="143883"/>
                  </a:lnTo>
                  <a:lnTo>
                    <a:pt x="169204" y="148175"/>
                  </a:lnTo>
                  <a:lnTo>
                    <a:pt x="148064" y="155671"/>
                  </a:lnTo>
                  <a:lnTo>
                    <a:pt x="134844" y="155729"/>
                  </a:lnTo>
                  <a:lnTo>
                    <a:pt x="93745" y="149325"/>
                  </a:lnTo>
                  <a:lnTo>
                    <a:pt x="83252" y="145633"/>
                  </a:lnTo>
                  <a:lnTo>
                    <a:pt x="62594" y="142562"/>
                  </a:lnTo>
                  <a:lnTo>
                    <a:pt x="49307" y="135810"/>
                  </a:lnTo>
                  <a:lnTo>
                    <a:pt x="35567" y="1248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8" name="SMARTInkShape-473"/>
            <p:cNvSpPr/>
            <p:nvPr/>
          </p:nvSpPr>
          <p:spPr>
            <a:xfrm>
              <a:off x="3823634" y="4697016"/>
              <a:ext cx="113569" cy="159892"/>
            </a:xfrm>
            <a:custGeom>
              <a:avLst/>
              <a:gdLst/>
              <a:ahLst/>
              <a:cxnLst/>
              <a:rect l="0" t="0" r="0" b="0"/>
              <a:pathLst>
                <a:path w="113569" h="159892">
                  <a:moveTo>
                    <a:pt x="33991" y="17859"/>
                  </a:moveTo>
                  <a:lnTo>
                    <a:pt x="33991" y="22599"/>
                  </a:lnTo>
                  <a:lnTo>
                    <a:pt x="31345" y="27573"/>
                  </a:lnTo>
                  <a:lnTo>
                    <a:pt x="27854" y="33090"/>
                  </a:lnTo>
                  <a:lnTo>
                    <a:pt x="24897" y="41775"/>
                  </a:lnTo>
                  <a:lnTo>
                    <a:pt x="4103" y="77917"/>
                  </a:lnTo>
                  <a:lnTo>
                    <a:pt x="0" y="100146"/>
                  </a:lnTo>
                  <a:lnTo>
                    <a:pt x="1686" y="111647"/>
                  </a:lnTo>
                  <a:lnTo>
                    <a:pt x="10852" y="131856"/>
                  </a:lnTo>
                  <a:lnTo>
                    <a:pt x="19077" y="140623"/>
                  </a:lnTo>
                  <a:lnTo>
                    <a:pt x="40148" y="156469"/>
                  </a:lnTo>
                  <a:lnTo>
                    <a:pt x="61409" y="159891"/>
                  </a:lnTo>
                  <a:lnTo>
                    <a:pt x="71973" y="159367"/>
                  </a:lnTo>
                  <a:lnTo>
                    <a:pt x="79976" y="155827"/>
                  </a:lnTo>
                  <a:lnTo>
                    <a:pt x="99331" y="132040"/>
                  </a:lnTo>
                  <a:lnTo>
                    <a:pt x="108362" y="112876"/>
                  </a:lnTo>
                  <a:lnTo>
                    <a:pt x="113568" y="80728"/>
                  </a:lnTo>
                  <a:lnTo>
                    <a:pt x="113015" y="68621"/>
                  </a:lnTo>
                  <a:lnTo>
                    <a:pt x="101883" y="38716"/>
                  </a:lnTo>
                  <a:lnTo>
                    <a:pt x="76854" y="7719"/>
                  </a:lnTo>
                  <a:lnTo>
                    <a:pt x="67593" y="3430"/>
                  </a:lnTo>
                  <a:lnTo>
                    <a:pt x="2506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9" name="SMARTInkShape-474"/>
            <p:cNvSpPr/>
            <p:nvPr/>
          </p:nvSpPr>
          <p:spPr>
            <a:xfrm>
              <a:off x="4018500" y="4705945"/>
              <a:ext cx="106893" cy="142708"/>
            </a:xfrm>
            <a:custGeom>
              <a:avLst/>
              <a:gdLst/>
              <a:ahLst/>
              <a:cxnLst/>
              <a:rect l="0" t="0" r="0" b="0"/>
              <a:pathLst>
                <a:path w="106893" h="142708">
                  <a:moveTo>
                    <a:pt x="17719" y="0"/>
                  </a:moveTo>
                  <a:lnTo>
                    <a:pt x="17719" y="7689"/>
                  </a:lnTo>
                  <a:lnTo>
                    <a:pt x="5290" y="25990"/>
                  </a:lnTo>
                  <a:lnTo>
                    <a:pt x="1469" y="42317"/>
                  </a:lnTo>
                  <a:lnTo>
                    <a:pt x="0" y="77448"/>
                  </a:lnTo>
                  <a:lnTo>
                    <a:pt x="7560" y="113115"/>
                  </a:lnTo>
                  <a:lnTo>
                    <a:pt x="9954" y="118074"/>
                  </a:lnTo>
                  <a:lnTo>
                    <a:pt x="28799" y="136400"/>
                  </a:lnTo>
                  <a:lnTo>
                    <a:pt x="35211" y="139998"/>
                  </a:lnTo>
                  <a:lnTo>
                    <a:pt x="47412" y="142307"/>
                  </a:lnTo>
                  <a:lnTo>
                    <a:pt x="56392" y="142707"/>
                  </a:lnTo>
                  <a:lnTo>
                    <a:pt x="70078" y="138085"/>
                  </a:lnTo>
                  <a:lnTo>
                    <a:pt x="78362" y="130494"/>
                  </a:lnTo>
                  <a:lnTo>
                    <a:pt x="91765" y="109451"/>
                  </a:lnTo>
                  <a:lnTo>
                    <a:pt x="103853" y="68421"/>
                  </a:lnTo>
                  <a:lnTo>
                    <a:pt x="106892" y="25575"/>
                  </a:lnTo>
                  <a:lnTo>
                    <a:pt x="104315" y="18643"/>
                  </a:lnTo>
                  <a:lnTo>
                    <a:pt x="100854" y="12255"/>
                  </a:lnTo>
                  <a:lnTo>
                    <a:pt x="9808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0" name="SMARTInkShape-475"/>
            <p:cNvSpPr/>
            <p:nvPr/>
          </p:nvSpPr>
          <p:spPr>
            <a:xfrm>
              <a:off x="4223774" y="4688086"/>
              <a:ext cx="89266" cy="158893"/>
            </a:xfrm>
            <a:custGeom>
              <a:avLst/>
              <a:gdLst/>
              <a:ahLst/>
              <a:cxnLst/>
              <a:rect l="0" t="0" r="0" b="0"/>
              <a:pathLst>
                <a:path w="89266" h="158893">
                  <a:moveTo>
                    <a:pt x="8898" y="0"/>
                  </a:moveTo>
                  <a:lnTo>
                    <a:pt x="8898" y="4740"/>
                  </a:lnTo>
                  <a:lnTo>
                    <a:pt x="6252" y="9714"/>
                  </a:lnTo>
                  <a:lnTo>
                    <a:pt x="1209" y="16250"/>
                  </a:lnTo>
                  <a:lnTo>
                    <a:pt x="0" y="56851"/>
                  </a:lnTo>
                  <a:lnTo>
                    <a:pt x="7660" y="95014"/>
                  </a:lnTo>
                  <a:lnTo>
                    <a:pt x="8825" y="137881"/>
                  </a:lnTo>
                  <a:lnTo>
                    <a:pt x="8895" y="158892"/>
                  </a:lnTo>
                  <a:lnTo>
                    <a:pt x="8898" y="115275"/>
                  </a:lnTo>
                  <a:lnTo>
                    <a:pt x="9890" y="103820"/>
                  </a:lnTo>
                  <a:lnTo>
                    <a:pt x="24129" y="62292"/>
                  </a:lnTo>
                  <a:lnTo>
                    <a:pt x="35756" y="38910"/>
                  </a:lnTo>
                  <a:lnTo>
                    <a:pt x="47607" y="24443"/>
                  </a:lnTo>
                  <a:lnTo>
                    <a:pt x="61268" y="15070"/>
                  </a:lnTo>
                  <a:lnTo>
                    <a:pt x="73142" y="10749"/>
                  </a:lnTo>
                  <a:lnTo>
                    <a:pt x="89265"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1" name="SMARTInkShape-476"/>
            <p:cNvSpPr/>
            <p:nvPr/>
          </p:nvSpPr>
          <p:spPr>
            <a:xfrm>
              <a:off x="4366617" y="4689851"/>
              <a:ext cx="116087" cy="194689"/>
            </a:xfrm>
            <a:custGeom>
              <a:avLst/>
              <a:gdLst/>
              <a:ahLst/>
              <a:cxnLst/>
              <a:rect l="0" t="0" r="0" b="0"/>
              <a:pathLst>
                <a:path w="116087" h="194689">
                  <a:moveTo>
                    <a:pt x="0" y="96462"/>
                  </a:moveTo>
                  <a:lnTo>
                    <a:pt x="4741" y="96462"/>
                  </a:lnTo>
                  <a:lnTo>
                    <a:pt x="6137" y="95469"/>
                  </a:lnTo>
                  <a:lnTo>
                    <a:pt x="7068" y="93816"/>
                  </a:lnTo>
                  <a:lnTo>
                    <a:pt x="7689" y="91721"/>
                  </a:lnTo>
                  <a:lnTo>
                    <a:pt x="9095" y="90325"/>
                  </a:lnTo>
                  <a:lnTo>
                    <a:pt x="34041" y="80627"/>
                  </a:lnTo>
                  <a:lnTo>
                    <a:pt x="46797" y="76557"/>
                  </a:lnTo>
                  <a:lnTo>
                    <a:pt x="52034" y="74262"/>
                  </a:lnTo>
                  <a:lnTo>
                    <a:pt x="60499" y="66420"/>
                  </a:lnTo>
                  <a:lnTo>
                    <a:pt x="92239" y="31076"/>
                  </a:lnTo>
                  <a:lnTo>
                    <a:pt x="93243" y="28066"/>
                  </a:lnTo>
                  <a:lnTo>
                    <a:pt x="92919" y="25067"/>
                  </a:lnTo>
                  <a:lnTo>
                    <a:pt x="90370" y="16107"/>
                  </a:lnTo>
                  <a:lnTo>
                    <a:pt x="90013" y="13126"/>
                  </a:lnTo>
                  <a:lnTo>
                    <a:pt x="84324" y="7169"/>
                  </a:lnTo>
                  <a:lnTo>
                    <a:pt x="76173" y="2205"/>
                  </a:lnTo>
                  <a:lnTo>
                    <a:pt x="69243" y="0"/>
                  </a:lnTo>
                  <a:lnTo>
                    <a:pt x="66006" y="404"/>
                  </a:lnTo>
                  <a:lnTo>
                    <a:pt x="51035" y="5535"/>
                  </a:lnTo>
                  <a:lnTo>
                    <a:pt x="45930" y="6078"/>
                  </a:lnTo>
                  <a:lnTo>
                    <a:pt x="41534" y="8425"/>
                  </a:lnTo>
                  <a:lnTo>
                    <a:pt x="21085" y="31427"/>
                  </a:lnTo>
                  <a:lnTo>
                    <a:pt x="14994" y="41430"/>
                  </a:lnTo>
                  <a:lnTo>
                    <a:pt x="10128" y="70157"/>
                  </a:lnTo>
                  <a:lnTo>
                    <a:pt x="10277" y="90762"/>
                  </a:lnTo>
                  <a:lnTo>
                    <a:pt x="24193" y="134265"/>
                  </a:lnTo>
                  <a:lnTo>
                    <a:pt x="38440" y="158793"/>
                  </a:lnTo>
                  <a:lnTo>
                    <a:pt x="49827" y="169805"/>
                  </a:lnTo>
                  <a:lnTo>
                    <a:pt x="91552" y="190364"/>
                  </a:lnTo>
                  <a:lnTo>
                    <a:pt x="116086" y="1946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2" name="SMARTInkShape-477"/>
            <p:cNvSpPr/>
            <p:nvPr/>
          </p:nvSpPr>
          <p:spPr>
            <a:xfrm>
              <a:off x="4538535" y="4745803"/>
              <a:ext cx="122763" cy="89100"/>
            </a:xfrm>
            <a:custGeom>
              <a:avLst/>
              <a:gdLst/>
              <a:ahLst/>
              <a:cxnLst/>
              <a:rect l="0" t="0" r="0" b="0"/>
              <a:pathLst>
                <a:path w="122763" h="89100">
                  <a:moveTo>
                    <a:pt x="95973" y="76228"/>
                  </a:moveTo>
                  <a:lnTo>
                    <a:pt x="95973" y="71488"/>
                  </a:lnTo>
                  <a:lnTo>
                    <a:pt x="104351" y="45414"/>
                  </a:lnTo>
                  <a:lnTo>
                    <a:pt x="104870" y="19961"/>
                  </a:lnTo>
                  <a:lnTo>
                    <a:pt x="102896" y="16888"/>
                  </a:lnTo>
                  <a:lnTo>
                    <a:pt x="95412" y="10829"/>
                  </a:lnTo>
                  <a:lnTo>
                    <a:pt x="85471" y="7474"/>
                  </a:lnTo>
                  <a:lnTo>
                    <a:pt x="58063" y="0"/>
                  </a:lnTo>
                  <a:lnTo>
                    <a:pt x="50020" y="2000"/>
                  </a:lnTo>
                  <a:lnTo>
                    <a:pt x="18206" y="16975"/>
                  </a:lnTo>
                  <a:lnTo>
                    <a:pt x="9154" y="25419"/>
                  </a:lnTo>
                  <a:lnTo>
                    <a:pt x="2816" y="35787"/>
                  </a:lnTo>
                  <a:lnTo>
                    <a:pt x="0" y="47010"/>
                  </a:lnTo>
                  <a:lnTo>
                    <a:pt x="1394" y="55966"/>
                  </a:lnTo>
                  <a:lnTo>
                    <a:pt x="7756" y="66587"/>
                  </a:lnTo>
                  <a:lnTo>
                    <a:pt x="27575" y="88093"/>
                  </a:lnTo>
                  <a:lnTo>
                    <a:pt x="31523" y="89099"/>
                  </a:lnTo>
                  <a:lnTo>
                    <a:pt x="41201" y="87571"/>
                  </a:lnTo>
                  <a:lnTo>
                    <a:pt x="75293" y="72941"/>
                  </a:lnTo>
                  <a:lnTo>
                    <a:pt x="93042" y="54749"/>
                  </a:lnTo>
                  <a:lnTo>
                    <a:pt x="122762" y="47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SMARTInkShape-478"/>
            <p:cNvSpPr/>
            <p:nvPr/>
          </p:nvSpPr>
          <p:spPr>
            <a:xfrm>
              <a:off x="4688086" y="4536390"/>
              <a:ext cx="26790" cy="321361"/>
            </a:xfrm>
            <a:custGeom>
              <a:avLst/>
              <a:gdLst/>
              <a:ahLst/>
              <a:cxnLst/>
              <a:rect l="0" t="0" r="0" b="0"/>
              <a:pathLst>
                <a:path w="26790" h="321361">
                  <a:moveTo>
                    <a:pt x="0" y="8821"/>
                  </a:moveTo>
                  <a:lnTo>
                    <a:pt x="0" y="0"/>
                  </a:lnTo>
                  <a:lnTo>
                    <a:pt x="0" y="38067"/>
                  </a:lnTo>
                  <a:lnTo>
                    <a:pt x="0" y="80582"/>
                  </a:lnTo>
                  <a:lnTo>
                    <a:pt x="0" y="122178"/>
                  </a:lnTo>
                  <a:lnTo>
                    <a:pt x="0" y="162732"/>
                  </a:lnTo>
                  <a:lnTo>
                    <a:pt x="2646" y="196969"/>
                  </a:lnTo>
                  <a:lnTo>
                    <a:pt x="7689" y="239353"/>
                  </a:lnTo>
                  <a:lnTo>
                    <a:pt x="18480" y="282779"/>
                  </a:lnTo>
                  <a:lnTo>
                    <a:pt x="25148" y="304148"/>
                  </a:lnTo>
                  <a:lnTo>
                    <a:pt x="26789" y="3213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9" name="SMARTInkShape-Group128"/>
          <p:cNvGrpSpPr/>
          <p:nvPr/>
        </p:nvGrpSpPr>
        <p:grpSpPr>
          <a:xfrm>
            <a:off x="5054282" y="4616648"/>
            <a:ext cx="491055" cy="239174"/>
            <a:chOff x="5054282" y="4616648"/>
            <a:chExt cx="491055" cy="239174"/>
          </a:xfrm>
        </p:grpSpPr>
        <p:sp>
          <p:nvSpPr>
            <p:cNvPr id="215" name="SMARTInkShape-479"/>
            <p:cNvSpPr/>
            <p:nvPr/>
          </p:nvSpPr>
          <p:spPr>
            <a:xfrm>
              <a:off x="5054282" y="4654290"/>
              <a:ext cx="124651" cy="201532"/>
            </a:xfrm>
            <a:custGeom>
              <a:avLst/>
              <a:gdLst/>
              <a:ahLst/>
              <a:cxnLst/>
              <a:rect l="0" t="0" r="0" b="0"/>
              <a:pathLst>
                <a:path w="124651" h="201532">
                  <a:moveTo>
                    <a:pt x="17781" y="15937"/>
                  </a:moveTo>
                  <a:lnTo>
                    <a:pt x="17781" y="20677"/>
                  </a:lnTo>
                  <a:lnTo>
                    <a:pt x="15135" y="25650"/>
                  </a:lnTo>
                  <a:lnTo>
                    <a:pt x="4478" y="42800"/>
                  </a:lnTo>
                  <a:lnTo>
                    <a:pt x="521" y="79630"/>
                  </a:lnTo>
                  <a:lnTo>
                    <a:pt x="0" y="117112"/>
                  </a:lnTo>
                  <a:lnTo>
                    <a:pt x="937" y="140834"/>
                  </a:lnTo>
                  <a:lnTo>
                    <a:pt x="12353" y="173287"/>
                  </a:lnTo>
                  <a:lnTo>
                    <a:pt x="20660" y="182774"/>
                  </a:lnTo>
                  <a:lnTo>
                    <a:pt x="42162" y="196948"/>
                  </a:lnTo>
                  <a:lnTo>
                    <a:pt x="59621" y="201531"/>
                  </a:lnTo>
                  <a:lnTo>
                    <a:pt x="71434" y="199957"/>
                  </a:lnTo>
                  <a:lnTo>
                    <a:pt x="82306" y="195950"/>
                  </a:lnTo>
                  <a:lnTo>
                    <a:pt x="100016" y="182647"/>
                  </a:lnTo>
                  <a:lnTo>
                    <a:pt x="113915" y="166866"/>
                  </a:lnTo>
                  <a:lnTo>
                    <a:pt x="117589" y="161205"/>
                  </a:lnTo>
                  <a:lnTo>
                    <a:pt x="122759" y="139016"/>
                  </a:lnTo>
                  <a:lnTo>
                    <a:pt x="124650" y="96049"/>
                  </a:lnTo>
                  <a:lnTo>
                    <a:pt x="123817" y="79323"/>
                  </a:lnTo>
                  <a:lnTo>
                    <a:pt x="120139" y="65275"/>
                  </a:lnTo>
                  <a:lnTo>
                    <a:pt x="107751" y="46210"/>
                  </a:lnTo>
                  <a:lnTo>
                    <a:pt x="74384" y="11189"/>
                  </a:lnTo>
                  <a:lnTo>
                    <a:pt x="59577" y="2403"/>
                  </a:lnTo>
                  <a:lnTo>
                    <a:pt x="51901" y="0"/>
                  </a:lnTo>
                  <a:lnTo>
                    <a:pt x="42536" y="1578"/>
                  </a:lnTo>
                  <a:lnTo>
                    <a:pt x="26107" y="5398"/>
                  </a:lnTo>
                  <a:lnTo>
                    <a:pt x="20356" y="5934"/>
                  </a:lnTo>
                  <a:lnTo>
                    <a:pt x="16521" y="7284"/>
                  </a:lnTo>
                  <a:lnTo>
                    <a:pt x="13964" y="9176"/>
                  </a:lnTo>
                  <a:lnTo>
                    <a:pt x="8851" y="1593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SMARTInkShape-480"/>
            <p:cNvSpPr/>
            <p:nvPr/>
          </p:nvSpPr>
          <p:spPr>
            <a:xfrm>
              <a:off x="5225126" y="4643438"/>
              <a:ext cx="114828" cy="177914"/>
            </a:xfrm>
            <a:custGeom>
              <a:avLst/>
              <a:gdLst/>
              <a:ahLst/>
              <a:cxnLst/>
              <a:rect l="0" t="0" r="0" b="0"/>
              <a:pathLst>
                <a:path w="114828" h="177914">
                  <a:moveTo>
                    <a:pt x="16601" y="0"/>
                  </a:moveTo>
                  <a:lnTo>
                    <a:pt x="8912" y="7688"/>
                  </a:lnTo>
                  <a:lnTo>
                    <a:pt x="3298" y="18042"/>
                  </a:lnTo>
                  <a:lnTo>
                    <a:pt x="91" y="33678"/>
                  </a:lnTo>
                  <a:lnTo>
                    <a:pt x="0" y="62876"/>
                  </a:lnTo>
                  <a:lnTo>
                    <a:pt x="7858" y="107110"/>
                  </a:lnTo>
                  <a:lnTo>
                    <a:pt x="12054" y="120696"/>
                  </a:lnTo>
                  <a:lnTo>
                    <a:pt x="40660" y="162640"/>
                  </a:lnTo>
                  <a:lnTo>
                    <a:pt x="55259" y="173425"/>
                  </a:lnTo>
                  <a:lnTo>
                    <a:pt x="66309" y="177062"/>
                  </a:lnTo>
                  <a:lnTo>
                    <a:pt x="72758" y="177913"/>
                  </a:lnTo>
                  <a:lnTo>
                    <a:pt x="78932" y="175645"/>
                  </a:lnTo>
                  <a:lnTo>
                    <a:pt x="81968" y="173651"/>
                  </a:lnTo>
                  <a:lnTo>
                    <a:pt x="90980" y="161364"/>
                  </a:lnTo>
                  <a:lnTo>
                    <a:pt x="102754" y="121901"/>
                  </a:lnTo>
                  <a:lnTo>
                    <a:pt x="106614" y="81163"/>
                  </a:lnTo>
                  <a:lnTo>
                    <a:pt x="113549" y="55679"/>
                  </a:lnTo>
                  <a:lnTo>
                    <a:pt x="114827"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7" name="SMARTInkShape-481"/>
            <p:cNvSpPr/>
            <p:nvPr/>
          </p:nvSpPr>
          <p:spPr>
            <a:xfrm>
              <a:off x="5447109" y="4616648"/>
              <a:ext cx="26790" cy="214314"/>
            </a:xfrm>
            <a:custGeom>
              <a:avLst/>
              <a:gdLst/>
              <a:ahLst/>
              <a:cxnLst/>
              <a:rect l="0" t="0" r="0" b="0"/>
              <a:pathLst>
                <a:path w="26790" h="214314">
                  <a:moveTo>
                    <a:pt x="0" y="0"/>
                  </a:moveTo>
                  <a:lnTo>
                    <a:pt x="0" y="12429"/>
                  </a:lnTo>
                  <a:lnTo>
                    <a:pt x="2646" y="18092"/>
                  </a:lnTo>
                  <a:lnTo>
                    <a:pt x="4741" y="20991"/>
                  </a:lnTo>
                  <a:lnTo>
                    <a:pt x="7689" y="34553"/>
                  </a:lnTo>
                  <a:lnTo>
                    <a:pt x="8822" y="76309"/>
                  </a:lnTo>
                  <a:lnTo>
                    <a:pt x="8915" y="116728"/>
                  </a:lnTo>
                  <a:lnTo>
                    <a:pt x="9916" y="133238"/>
                  </a:lnTo>
                  <a:lnTo>
                    <a:pt x="18024" y="172317"/>
                  </a:lnTo>
                  <a:lnTo>
                    <a:pt x="26189" y="204580"/>
                  </a:lnTo>
                  <a:lnTo>
                    <a:pt x="26789"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8" name="SMARTInkShape-482"/>
            <p:cNvSpPr/>
            <p:nvPr/>
          </p:nvSpPr>
          <p:spPr>
            <a:xfrm>
              <a:off x="5411391" y="4697016"/>
              <a:ext cx="133946" cy="17860"/>
            </a:xfrm>
            <a:custGeom>
              <a:avLst/>
              <a:gdLst/>
              <a:ahLst/>
              <a:cxnLst/>
              <a:rect l="0" t="0" r="0" b="0"/>
              <a:pathLst>
                <a:path w="133946" h="17860">
                  <a:moveTo>
                    <a:pt x="0" y="0"/>
                  </a:moveTo>
                  <a:lnTo>
                    <a:pt x="25900" y="992"/>
                  </a:lnTo>
                  <a:lnTo>
                    <a:pt x="63567" y="7688"/>
                  </a:lnTo>
                  <a:lnTo>
                    <a:pt x="106698" y="16509"/>
                  </a:lnTo>
                  <a:lnTo>
                    <a:pt x="133945"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3" name="SMARTInkShape-Group129"/>
          <p:cNvGrpSpPr/>
          <p:nvPr/>
        </p:nvGrpSpPr>
        <p:grpSpPr>
          <a:xfrm>
            <a:off x="5779349" y="4582719"/>
            <a:ext cx="310699" cy="265390"/>
            <a:chOff x="5779349" y="4582719"/>
            <a:chExt cx="310699" cy="265390"/>
          </a:xfrm>
        </p:grpSpPr>
        <p:sp>
          <p:nvSpPr>
            <p:cNvPr id="220" name="SMARTInkShape-483"/>
            <p:cNvSpPr/>
            <p:nvPr/>
          </p:nvSpPr>
          <p:spPr>
            <a:xfrm>
              <a:off x="5779349" y="4661297"/>
              <a:ext cx="87209" cy="186812"/>
            </a:xfrm>
            <a:custGeom>
              <a:avLst/>
              <a:gdLst/>
              <a:ahLst/>
              <a:cxnLst/>
              <a:rect l="0" t="0" r="0" b="0"/>
              <a:pathLst>
                <a:path w="87209" h="186812">
                  <a:moveTo>
                    <a:pt x="16018" y="17859"/>
                  </a:moveTo>
                  <a:lnTo>
                    <a:pt x="16018" y="22600"/>
                  </a:lnTo>
                  <a:lnTo>
                    <a:pt x="13373" y="27573"/>
                  </a:lnTo>
                  <a:lnTo>
                    <a:pt x="11278" y="30288"/>
                  </a:lnTo>
                  <a:lnTo>
                    <a:pt x="8950" y="38597"/>
                  </a:lnTo>
                  <a:lnTo>
                    <a:pt x="4606" y="71690"/>
                  </a:lnTo>
                  <a:lnTo>
                    <a:pt x="1025" y="84448"/>
                  </a:lnTo>
                  <a:lnTo>
                    <a:pt x="0" y="107373"/>
                  </a:lnTo>
                  <a:lnTo>
                    <a:pt x="13464" y="151746"/>
                  </a:lnTo>
                  <a:lnTo>
                    <a:pt x="19182" y="165338"/>
                  </a:lnTo>
                  <a:lnTo>
                    <a:pt x="27677" y="175348"/>
                  </a:lnTo>
                  <a:lnTo>
                    <a:pt x="37075" y="182112"/>
                  </a:lnTo>
                  <a:lnTo>
                    <a:pt x="44559" y="185118"/>
                  </a:lnTo>
                  <a:lnTo>
                    <a:pt x="59091" y="186811"/>
                  </a:lnTo>
                  <a:lnTo>
                    <a:pt x="67573" y="184561"/>
                  </a:lnTo>
                  <a:lnTo>
                    <a:pt x="81103" y="175032"/>
                  </a:lnTo>
                  <a:lnTo>
                    <a:pt x="84632" y="166758"/>
                  </a:lnTo>
                  <a:lnTo>
                    <a:pt x="87208" y="126622"/>
                  </a:lnTo>
                  <a:lnTo>
                    <a:pt x="86431" y="88332"/>
                  </a:lnTo>
                  <a:lnTo>
                    <a:pt x="75023" y="44521"/>
                  </a:lnTo>
                  <a:lnTo>
                    <a:pt x="66716" y="32024"/>
                  </a:lnTo>
                  <a:lnTo>
                    <a:pt x="28988" y="4173"/>
                  </a:lnTo>
                  <a:lnTo>
                    <a:pt x="1601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1" name="SMARTInkShape-484"/>
            <p:cNvSpPr/>
            <p:nvPr/>
          </p:nvSpPr>
          <p:spPr>
            <a:xfrm>
              <a:off x="5991833" y="4582719"/>
              <a:ext cx="98215" cy="257173"/>
            </a:xfrm>
            <a:custGeom>
              <a:avLst/>
              <a:gdLst/>
              <a:ahLst/>
              <a:cxnLst/>
              <a:rect l="0" t="0" r="0" b="0"/>
              <a:pathLst>
                <a:path w="98215" h="257173">
                  <a:moveTo>
                    <a:pt x="98214" y="69648"/>
                  </a:moveTo>
                  <a:lnTo>
                    <a:pt x="98214" y="64908"/>
                  </a:lnTo>
                  <a:lnTo>
                    <a:pt x="84911" y="34223"/>
                  </a:lnTo>
                  <a:lnTo>
                    <a:pt x="59482" y="4249"/>
                  </a:lnTo>
                  <a:lnTo>
                    <a:pt x="53549" y="894"/>
                  </a:lnTo>
                  <a:lnTo>
                    <a:pt x="50578" y="0"/>
                  </a:lnTo>
                  <a:lnTo>
                    <a:pt x="47605" y="395"/>
                  </a:lnTo>
                  <a:lnTo>
                    <a:pt x="41656" y="3481"/>
                  </a:lnTo>
                  <a:lnTo>
                    <a:pt x="23799" y="26936"/>
                  </a:lnTo>
                  <a:lnTo>
                    <a:pt x="5940" y="70602"/>
                  </a:lnTo>
                  <a:lnTo>
                    <a:pt x="771" y="107354"/>
                  </a:lnTo>
                  <a:lnTo>
                    <a:pt x="90" y="150277"/>
                  </a:lnTo>
                  <a:lnTo>
                    <a:pt x="0" y="194698"/>
                  </a:lnTo>
                  <a:lnTo>
                    <a:pt x="7677" y="235816"/>
                  </a:lnTo>
                  <a:lnTo>
                    <a:pt x="8917" y="257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2" name="SMARTInkShape-485"/>
            <p:cNvSpPr/>
            <p:nvPr/>
          </p:nvSpPr>
          <p:spPr>
            <a:xfrm>
              <a:off x="5938354" y="4697026"/>
              <a:ext cx="107045" cy="26780"/>
            </a:xfrm>
            <a:custGeom>
              <a:avLst/>
              <a:gdLst/>
              <a:ahLst/>
              <a:cxnLst/>
              <a:rect l="0" t="0" r="0" b="0"/>
              <a:pathLst>
                <a:path w="107045" h="26780">
                  <a:moveTo>
                    <a:pt x="17748" y="26779"/>
                  </a:moveTo>
                  <a:lnTo>
                    <a:pt x="13007" y="22038"/>
                  </a:lnTo>
                  <a:lnTo>
                    <a:pt x="10679" y="17065"/>
                  </a:lnTo>
                  <a:lnTo>
                    <a:pt x="9186" y="10529"/>
                  </a:lnTo>
                  <a:lnTo>
                    <a:pt x="0" y="111"/>
                  </a:lnTo>
                  <a:lnTo>
                    <a:pt x="17067" y="0"/>
                  </a:lnTo>
                  <a:lnTo>
                    <a:pt x="55432" y="7679"/>
                  </a:lnTo>
                  <a:lnTo>
                    <a:pt x="87589" y="15803"/>
                  </a:lnTo>
                  <a:lnTo>
                    <a:pt x="107044" y="267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8" name="SMARTInkShape-Group130"/>
          <p:cNvGrpSpPr/>
          <p:nvPr/>
        </p:nvGrpSpPr>
        <p:grpSpPr>
          <a:xfrm>
            <a:off x="6313398" y="4563070"/>
            <a:ext cx="607111" cy="294681"/>
            <a:chOff x="6313398" y="4563070"/>
            <a:chExt cx="607111" cy="294681"/>
          </a:xfrm>
        </p:grpSpPr>
        <p:sp>
          <p:nvSpPr>
            <p:cNvPr id="224" name="SMARTInkShape-486"/>
            <p:cNvSpPr/>
            <p:nvPr/>
          </p:nvSpPr>
          <p:spPr>
            <a:xfrm>
              <a:off x="6393656" y="4572000"/>
              <a:ext cx="35720" cy="250032"/>
            </a:xfrm>
            <a:custGeom>
              <a:avLst/>
              <a:gdLst/>
              <a:ahLst/>
              <a:cxnLst/>
              <a:rect l="0" t="0" r="0" b="0"/>
              <a:pathLst>
                <a:path w="35720" h="250032">
                  <a:moveTo>
                    <a:pt x="35719" y="0"/>
                  </a:moveTo>
                  <a:lnTo>
                    <a:pt x="34727" y="22942"/>
                  </a:lnTo>
                  <a:lnTo>
                    <a:pt x="28651" y="47710"/>
                  </a:lnTo>
                  <a:lnTo>
                    <a:pt x="26042" y="89700"/>
                  </a:lnTo>
                  <a:lnTo>
                    <a:pt x="19133" y="133998"/>
                  </a:lnTo>
                  <a:lnTo>
                    <a:pt x="10959" y="171533"/>
                  </a:lnTo>
                  <a:lnTo>
                    <a:pt x="6462" y="213692"/>
                  </a:lnTo>
                  <a:lnTo>
                    <a:pt x="851" y="236867"/>
                  </a:lnTo>
                  <a:lnTo>
                    <a:pt x="0"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5" name="SMARTInkShape-487"/>
            <p:cNvSpPr/>
            <p:nvPr/>
          </p:nvSpPr>
          <p:spPr>
            <a:xfrm>
              <a:off x="6313398" y="4643438"/>
              <a:ext cx="232064" cy="17860"/>
            </a:xfrm>
            <a:custGeom>
              <a:avLst/>
              <a:gdLst/>
              <a:ahLst/>
              <a:cxnLst/>
              <a:rect l="0" t="0" r="0" b="0"/>
              <a:pathLst>
                <a:path w="232064" h="17860">
                  <a:moveTo>
                    <a:pt x="8821" y="17859"/>
                  </a:moveTo>
                  <a:lnTo>
                    <a:pt x="259" y="9297"/>
                  </a:lnTo>
                  <a:lnTo>
                    <a:pt x="0" y="4298"/>
                  </a:lnTo>
                  <a:lnTo>
                    <a:pt x="1948" y="2865"/>
                  </a:lnTo>
                  <a:lnTo>
                    <a:pt x="16687" y="565"/>
                  </a:lnTo>
                  <a:lnTo>
                    <a:pt x="34187" y="111"/>
                  </a:lnTo>
                  <a:lnTo>
                    <a:pt x="73229" y="7697"/>
                  </a:lnTo>
                  <a:lnTo>
                    <a:pt x="116227" y="15835"/>
                  </a:lnTo>
                  <a:lnTo>
                    <a:pt x="154522" y="16600"/>
                  </a:lnTo>
                  <a:lnTo>
                    <a:pt x="196716" y="10135"/>
                  </a:lnTo>
                  <a:lnTo>
                    <a:pt x="23206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SMARTInkShape-488"/>
            <p:cNvSpPr/>
            <p:nvPr/>
          </p:nvSpPr>
          <p:spPr>
            <a:xfrm>
              <a:off x="6581180" y="4563070"/>
              <a:ext cx="125016" cy="223244"/>
            </a:xfrm>
            <a:custGeom>
              <a:avLst/>
              <a:gdLst/>
              <a:ahLst/>
              <a:cxnLst/>
              <a:rect l="0" t="0" r="0" b="0"/>
              <a:pathLst>
                <a:path w="125016" h="223244">
                  <a:moveTo>
                    <a:pt x="26789" y="0"/>
                  </a:moveTo>
                  <a:lnTo>
                    <a:pt x="19100" y="0"/>
                  </a:lnTo>
                  <a:lnTo>
                    <a:pt x="18686" y="993"/>
                  </a:lnTo>
                  <a:lnTo>
                    <a:pt x="10806" y="44950"/>
                  </a:lnTo>
                  <a:lnTo>
                    <a:pt x="4559" y="87483"/>
                  </a:lnTo>
                  <a:lnTo>
                    <a:pt x="900" y="130831"/>
                  </a:lnTo>
                  <a:lnTo>
                    <a:pt x="79" y="172106"/>
                  </a:lnTo>
                  <a:lnTo>
                    <a:pt x="3" y="215505"/>
                  </a:lnTo>
                  <a:lnTo>
                    <a:pt x="0" y="223041"/>
                  </a:lnTo>
                  <a:lnTo>
                    <a:pt x="4740" y="218442"/>
                  </a:lnTo>
                  <a:lnTo>
                    <a:pt x="7067" y="210856"/>
                  </a:lnTo>
                  <a:lnTo>
                    <a:pt x="11024" y="195429"/>
                  </a:lnTo>
                  <a:lnTo>
                    <a:pt x="16806" y="184092"/>
                  </a:lnTo>
                  <a:lnTo>
                    <a:pt x="56517" y="140051"/>
                  </a:lnTo>
                  <a:lnTo>
                    <a:pt x="73488" y="125634"/>
                  </a:lnTo>
                  <a:lnTo>
                    <a:pt x="87258" y="118915"/>
                  </a:lnTo>
                  <a:lnTo>
                    <a:pt x="90914" y="117972"/>
                  </a:lnTo>
                  <a:lnTo>
                    <a:pt x="93351" y="118336"/>
                  </a:lnTo>
                  <a:lnTo>
                    <a:pt x="94977" y="119570"/>
                  </a:lnTo>
                  <a:lnTo>
                    <a:pt x="104927" y="131428"/>
                  </a:lnTo>
                  <a:lnTo>
                    <a:pt x="110465" y="137126"/>
                  </a:lnTo>
                  <a:lnTo>
                    <a:pt x="113587" y="145612"/>
                  </a:lnTo>
                  <a:lnTo>
                    <a:pt x="120680" y="184707"/>
                  </a:lnTo>
                  <a:lnTo>
                    <a:pt x="125015" y="2232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7" name="SMARTInkShape-489"/>
            <p:cNvSpPr/>
            <p:nvPr/>
          </p:nvSpPr>
          <p:spPr>
            <a:xfrm>
              <a:off x="6813352" y="4679801"/>
              <a:ext cx="107157" cy="177950"/>
            </a:xfrm>
            <a:custGeom>
              <a:avLst/>
              <a:gdLst/>
              <a:ahLst/>
              <a:cxnLst/>
              <a:rect l="0" t="0" r="0" b="0"/>
              <a:pathLst>
                <a:path w="107157" h="177950">
                  <a:moveTo>
                    <a:pt x="0" y="115441"/>
                  </a:moveTo>
                  <a:lnTo>
                    <a:pt x="0" y="110701"/>
                  </a:lnTo>
                  <a:lnTo>
                    <a:pt x="18480" y="69600"/>
                  </a:lnTo>
                  <a:lnTo>
                    <a:pt x="40703" y="29258"/>
                  </a:lnTo>
                  <a:lnTo>
                    <a:pt x="44495" y="1531"/>
                  </a:lnTo>
                  <a:lnTo>
                    <a:pt x="43553" y="806"/>
                  </a:lnTo>
                  <a:lnTo>
                    <a:pt x="39862" y="0"/>
                  </a:lnTo>
                  <a:lnTo>
                    <a:pt x="34914" y="2288"/>
                  </a:lnTo>
                  <a:lnTo>
                    <a:pt x="32205" y="4287"/>
                  </a:lnTo>
                  <a:lnTo>
                    <a:pt x="29196" y="9153"/>
                  </a:lnTo>
                  <a:lnTo>
                    <a:pt x="11405" y="53188"/>
                  </a:lnTo>
                  <a:lnTo>
                    <a:pt x="9146" y="95742"/>
                  </a:lnTo>
                  <a:lnTo>
                    <a:pt x="11639" y="117542"/>
                  </a:lnTo>
                  <a:lnTo>
                    <a:pt x="18662" y="137561"/>
                  </a:lnTo>
                  <a:lnTo>
                    <a:pt x="34664" y="157955"/>
                  </a:lnTo>
                  <a:lnTo>
                    <a:pt x="51171" y="170481"/>
                  </a:lnTo>
                  <a:lnTo>
                    <a:pt x="68629" y="175736"/>
                  </a:lnTo>
                  <a:lnTo>
                    <a:pt x="107156" y="17794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7" name="SMARTInkShape-Group131"/>
          <p:cNvGrpSpPr/>
          <p:nvPr/>
        </p:nvGrpSpPr>
        <p:grpSpPr>
          <a:xfrm>
            <a:off x="7152680" y="4536281"/>
            <a:ext cx="1285876" cy="321470"/>
            <a:chOff x="7152680" y="4536281"/>
            <a:chExt cx="1285876" cy="321470"/>
          </a:xfrm>
        </p:grpSpPr>
        <p:sp>
          <p:nvSpPr>
            <p:cNvPr id="229" name="SMARTInkShape-490"/>
            <p:cNvSpPr/>
            <p:nvPr/>
          </p:nvSpPr>
          <p:spPr>
            <a:xfrm>
              <a:off x="7152680" y="4572000"/>
              <a:ext cx="185983" cy="276616"/>
            </a:xfrm>
            <a:custGeom>
              <a:avLst/>
              <a:gdLst/>
              <a:ahLst/>
              <a:cxnLst/>
              <a:rect l="0" t="0" r="0" b="0"/>
              <a:pathLst>
                <a:path w="185983" h="276616">
                  <a:moveTo>
                    <a:pt x="0" y="0"/>
                  </a:moveTo>
                  <a:lnTo>
                    <a:pt x="0" y="7689"/>
                  </a:lnTo>
                  <a:lnTo>
                    <a:pt x="4740" y="13302"/>
                  </a:lnTo>
                  <a:lnTo>
                    <a:pt x="7067" y="21126"/>
                  </a:lnTo>
                  <a:lnTo>
                    <a:pt x="15834" y="60933"/>
                  </a:lnTo>
                  <a:lnTo>
                    <a:pt x="23729" y="100187"/>
                  </a:lnTo>
                  <a:lnTo>
                    <a:pt x="26185" y="141205"/>
                  </a:lnTo>
                  <a:lnTo>
                    <a:pt x="31410" y="183004"/>
                  </a:lnTo>
                  <a:lnTo>
                    <a:pt x="34867" y="221357"/>
                  </a:lnTo>
                  <a:lnTo>
                    <a:pt x="36459" y="242638"/>
                  </a:lnTo>
                  <a:lnTo>
                    <a:pt x="44615" y="276615"/>
                  </a:lnTo>
                  <a:lnTo>
                    <a:pt x="38505" y="262522"/>
                  </a:lnTo>
                  <a:lnTo>
                    <a:pt x="36957" y="251944"/>
                  </a:lnTo>
                  <a:lnTo>
                    <a:pt x="43516" y="212455"/>
                  </a:lnTo>
                  <a:lnTo>
                    <a:pt x="54213" y="179133"/>
                  </a:lnTo>
                  <a:lnTo>
                    <a:pt x="71493" y="145568"/>
                  </a:lnTo>
                  <a:lnTo>
                    <a:pt x="78407" y="138119"/>
                  </a:lnTo>
                  <a:lnTo>
                    <a:pt x="88095" y="131501"/>
                  </a:lnTo>
                  <a:lnTo>
                    <a:pt x="104705" y="126937"/>
                  </a:lnTo>
                  <a:lnTo>
                    <a:pt x="116320" y="128515"/>
                  </a:lnTo>
                  <a:lnTo>
                    <a:pt x="131368" y="134982"/>
                  </a:lnTo>
                  <a:lnTo>
                    <a:pt x="167058" y="167271"/>
                  </a:lnTo>
                  <a:lnTo>
                    <a:pt x="173467" y="178853"/>
                  </a:lnTo>
                  <a:lnTo>
                    <a:pt x="185982" y="220281"/>
                  </a:lnTo>
                  <a:lnTo>
                    <a:pt x="184192" y="229533"/>
                  </a:lnTo>
                  <a:lnTo>
                    <a:pt x="177606" y="240319"/>
                  </a:lnTo>
                  <a:lnTo>
                    <a:pt x="171209" y="246707"/>
                  </a:lnTo>
                  <a:lnTo>
                    <a:pt x="161752" y="252854"/>
                  </a:lnTo>
                  <a:lnTo>
                    <a:pt x="145271" y="257151"/>
                  </a:lnTo>
                  <a:lnTo>
                    <a:pt x="110081" y="258802"/>
                  </a:lnTo>
                  <a:lnTo>
                    <a:pt x="100849" y="256244"/>
                  </a:lnTo>
                  <a:lnTo>
                    <a:pt x="93439" y="252793"/>
                  </a:lnTo>
                  <a:lnTo>
                    <a:pt x="83689" y="249857"/>
                  </a:lnTo>
                  <a:lnTo>
                    <a:pt x="62508"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0" name="SMARTInkShape-491"/>
            <p:cNvSpPr/>
            <p:nvPr/>
          </p:nvSpPr>
          <p:spPr>
            <a:xfrm>
              <a:off x="7286625" y="4661487"/>
              <a:ext cx="213524" cy="187334"/>
            </a:xfrm>
            <a:custGeom>
              <a:avLst/>
              <a:gdLst/>
              <a:ahLst/>
              <a:cxnLst/>
              <a:rect l="0" t="0" r="0" b="0"/>
              <a:pathLst>
                <a:path w="213524" h="187334">
                  <a:moveTo>
                    <a:pt x="0" y="124826"/>
                  </a:moveTo>
                  <a:lnTo>
                    <a:pt x="40528" y="124826"/>
                  </a:lnTo>
                  <a:lnTo>
                    <a:pt x="63933" y="122180"/>
                  </a:lnTo>
                  <a:lnTo>
                    <a:pt x="107344" y="110586"/>
                  </a:lnTo>
                  <a:lnTo>
                    <a:pt x="133009" y="106055"/>
                  </a:lnTo>
                  <a:lnTo>
                    <a:pt x="173289" y="82735"/>
                  </a:lnTo>
                  <a:lnTo>
                    <a:pt x="205309" y="60658"/>
                  </a:lnTo>
                  <a:lnTo>
                    <a:pt x="210311" y="51328"/>
                  </a:lnTo>
                  <a:lnTo>
                    <a:pt x="213523" y="33909"/>
                  </a:lnTo>
                  <a:lnTo>
                    <a:pt x="209338" y="19284"/>
                  </a:lnTo>
                  <a:lnTo>
                    <a:pt x="201814" y="7123"/>
                  </a:lnTo>
                  <a:lnTo>
                    <a:pt x="198042" y="4686"/>
                  </a:lnTo>
                  <a:lnTo>
                    <a:pt x="183254" y="1255"/>
                  </a:lnTo>
                  <a:lnTo>
                    <a:pt x="154611" y="0"/>
                  </a:lnTo>
                  <a:lnTo>
                    <a:pt x="136871" y="4606"/>
                  </a:lnTo>
                  <a:lnTo>
                    <a:pt x="119047" y="16996"/>
                  </a:lnTo>
                  <a:lnTo>
                    <a:pt x="105939" y="33235"/>
                  </a:lnTo>
                  <a:lnTo>
                    <a:pt x="101655" y="44761"/>
                  </a:lnTo>
                  <a:lnTo>
                    <a:pt x="98904" y="73071"/>
                  </a:lnTo>
                  <a:lnTo>
                    <a:pt x="110715" y="117297"/>
                  </a:lnTo>
                  <a:lnTo>
                    <a:pt x="123975" y="138360"/>
                  </a:lnTo>
                  <a:lnTo>
                    <a:pt x="162668" y="167620"/>
                  </a:lnTo>
                  <a:lnTo>
                    <a:pt x="196453" y="18733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1" name="SMARTInkShape-492"/>
            <p:cNvSpPr/>
            <p:nvPr/>
          </p:nvSpPr>
          <p:spPr>
            <a:xfrm>
              <a:off x="7558903" y="4671989"/>
              <a:ext cx="192067" cy="150043"/>
            </a:xfrm>
            <a:custGeom>
              <a:avLst/>
              <a:gdLst/>
              <a:ahLst/>
              <a:cxnLst/>
              <a:rect l="0" t="0" r="0" b="0"/>
              <a:pathLst>
                <a:path w="192067" h="150043">
                  <a:moveTo>
                    <a:pt x="102769" y="51816"/>
                  </a:moveTo>
                  <a:lnTo>
                    <a:pt x="102769" y="47075"/>
                  </a:lnTo>
                  <a:lnTo>
                    <a:pt x="100123" y="42102"/>
                  </a:lnTo>
                  <a:lnTo>
                    <a:pt x="96632" y="36584"/>
                  </a:lnTo>
                  <a:lnTo>
                    <a:pt x="93675" y="27900"/>
                  </a:lnTo>
                  <a:lnTo>
                    <a:pt x="81519" y="13107"/>
                  </a:lnTo>
                  <a:lnTo>
                    <a:pt x="68140" y="4187"/>
                  </a:lnTo>
                  <a:lnTo>
                    <a:pt x="51608" y="0"/>
                  </a:lnTo>
                  <a:lnTo>
                    <a:pt x="42658" y="1667"/>
                  </a:lnTo>
                  <a:lnTo>
                    <a:pt x="32041" y="8183"/>
                  </a:lnTo>
                  <a:lnTo>
                    <a:pt x="14825" y="24015"/>
                  </a:lnTo>
                  <a:lnTo>
                    <a:pt x="9113" y="34829"/>
                  </a:lnTo>
                  <a:lnTo>
                    <a:pt x="0" y="64829"/>
                  </a:lnTo>
                  <a:lnTo>
                    <a:pt x="5005" y="106561"/>
                  </a:lnTo>
                  <a:lnTo>
                    <a:pt x="9047" y="115173"/>
                  </a:lnTo>
                  <a:lnTo>
                    <a:pt x="33201" y="134973"/>
                  </a:lnTo>
                  <a:lnTo>
                    <a:pt x="42415" y="138384"/>
                  </a:lnTo>
                  <a:lnTo>
                    <a:pt x="47650" y="139293"/>
                  </a:lnTo>
                  <a:lnTo>
                    <a:pt x="58759" y="137659"/>
                  </a:lnTo>
                  <a:lnTo>
                    <a:pt x="73523" y="131159"/>
                  </a:lnTo>
                  <a:lnTo>
                    <a:pt x="80842" y="124783"/>
                  </a:lnTo>
                  <a:lnTo>
                    <a:pt x="105703" y="81408"/>
                  </a:lnTo>
                  <a:lnTo>
                    <a:pt x="119697" y="37278"/>
                  </a:lnTo>
                  <a:lnTo>
                    <a:pt x="120592" y="25563"/>
                  </a:lnTo>
                  <a:lnTo>
                    <a:pt x="120627" y="46032"/>
                  </a:lnTo>
                  <a:lnTo>
                    <a:pt x="135859" y="88076"/>
                  </a:lnTo>
                  <a:lnTo>
                    <a:pt x="147486" y="111197"/>
                  </a:lnTo>
                  <a:lnTo>
                    <a:pt x="154393" y="118887"/>
                  </a:lnTo>
                  <a:lnTo>
                    <a:pt x="192066" y="1500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2" name="SMARTInkShape-493"/>
            <p:cNvSpPr/>
            <p:nvPr/>
          </p:nvSpPr>
          <p:spPr>
            <a:xfrm>
              <a:off x="7750969" y="4536281"/>
              <a:ext cx="80368" cy="276822"/>
            </a:xfrm>
            <a:custGeom>
              <a:avLst/>
              <a:gdLst/>
              <a:ahLst/>
              <a:cxnLst/>
              <a:rect l="0" t="0" r="0" b="0"/>
              <a:pathLst>
                <a:path w="80368" h="276822">
                  <a:moveTo>
                    <a:pt x="0" y="0"/>
                  </a:moveTo>
                  <a:lnTo>
                    <a:pt x="4741" y="4741"/>
                  </a:lnTo>
                  <a:lnTo>
                    <a:pt x="7068" y="9714"/>
                  </a:lnTo>
                  <a:lnTo>
                    <a:pt x="13561" y="46981"/>
                  </a:lnTo>
                  <a:lnTo>
                    <a:pt x="24139" y="81820"/>
                  </a:lnTo>
                  <a:lnTo>
                    <a:pt x="35783" y="123245"/>
                  </a:lnTo>
                  <a:lnTo>
                    <a:pt x="47637" y="165125"/>
                  </a:lnTo>
                  <a:lnTo>
                    <a:pt x="53396" y="204487"/>
                  </a:lnTo>
                  <a:lnTo>
                    <a:pt x="65852" y="245173"/>
                  </a:lnTo>
                  <a:lnTo>
                    <a:pt x="73347" y="266859"/>
                  </a:lnTo>
                  <a:lnTo>
                    <a:pt x="80367" y="2768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3" name="SMARTInkShape-494"/>
            <p:cNvSpPr/>
            <p:nvPr/>
          </p:nvSpPr>
          <p:spPr>
            <a:xfrm>
              <a:off x="7832734" y="4616648"/>
              <a:ext cx="168267" cy="125013"/>
            </a:xfrm>
            <a:custGeom>
              <a:avLst/>
              <a:gdLst/>
              <a:ahLst/>
              <a:cxnLst/>
              <a:rect l="0" t="0" r="0" b="0"/>
              <a:pathLst>
                <a:path w="168267" h="125013">
                  <a:moveTo>
                    <a:pt x="96829" y="0"/>
                  </a:moveTo>
                  <a:lnTo>
                    <a:pt x="92088" y="0"/>
                  </a:lnTo>
                  <a:lnTo>
                    <a:pt x="90692" y="993"/>
                  </a:lnTo>
                  <a:lnTo>
                    <a:pt x="89761" y="2646"/>
                  </a:lnTo>
                  <a:lnTo>
                    <a:pt x="89140" y="4741"/>
                  </a:lnTo>
                  <a:lnTo>
                    <a:pt x="87734" y="6137"/>
                  </a:lnTo>
                  <a:lnTo>
                    <a:pt x="78348" y="11025"/>
                  </a:lnTo>
                  <a:lnTo>
                    <a:pt x="72740" y="16806"/>
                  </a:lnTo>
                  <a:lnTo>
                    <a:pt x="44452" y="59723"/>
                  </a:lnTo>
                  <a:lnTo>
                    <a:pt x="11572" y="103835"/>
                  </a:lnTo>
                  <a:lnTo>
                    <a:pt x="5684" y="116018"/>
                  </a:lnTo>
                  <a:lnTo>
                    <a:pt x="0" y="123239"/>
                  </a:lnTo>
                  <a:lnTo>
                    <a:pt x="527" y="123831"/>
                  </a:lnTo>
                  <a:lnTo>
                    <a:pt x="6008" y="124665"/>
                  </a:lnTo>
                  <a:lnTo>
                    <a:pt x="49743" y="125012"/>
                  </a:lnTo>
                  <a:lnTo>
                    <a:pt x="88754" y="117948"/>
                  </a:lnTo>
                  <a:lnTo>
                    <a:pt x="126523" y="116331"/>
                  </a:lnTo>
                  <a:lnTo>
                    <a:pt x="149283" y="115167"/>
                  </a:lnTo>
                  <a:lnTo>
                    <a:pt x="168266" y="10715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4" name="SMARTInkShape-495"/>
            <p:cNvSpPr/>
            <p:nvPr/>
          </p:nvSpPr>
          <p:spPr>
            <a:xfrm>
              <a:off x="8018859" y="4617171"/>
              <a:ext cx="132018" cy="151283"/>
            </a:xfrm>
            <a:custGeom>
              <a:avLst/>
              <a:gdLst/>
              <a:ahLst/>
              <a:cxnLst/>
              <a:rect l="0" t="0" r="0" b="0"/>
              <a:pathLst>
                <a:path w="132018" h="151283">
                  <a:moveTo>
                    <a:pt x="0" y="70915"/>
                  </a:moveTo>
                  <a:lnTo>
                    <a:pt x="31218" y="69923"/>
                  </a:lnTo>
                  <a:lnTo>
                    <a:pt x="71749" y="61821"/>
                  </a:lnTo>
                  <a:lnTo>
                    <a:pt x="103829" y="49665"/>
                  </a:lnTo>
                  <a:lnTo>
                    <a:pt x="124186" y="35142"/>
                  </a:lnTo>
                  <a:lnTo>
                    <a:pt x="129608" y="29219"/>
                  </a:lnTo>
                  <a:lnTo>
                    <a:pt x="132017" y="23279"/>
                  </a:lnTo>
                  <a:lnTo>
                    <a:pt x="131668" y="20306"/>
                  </a:lnTo>
                  <a:lnTo>
                    <a:pt x="126088" y="5430"/>
                  </a:lnTo>
                  <a:lnTo>
                    <a:pt x="123746" y="3445"/>
                  </a:lnTo>
                  <a:lnTo>
                    <a:pt x="111963" y="653"/>
                  </a:lnTo>
                  <a:lnTo>
                    <a:pt x="104992" y="0"/>
                  </a:lnTo>
                  <a:lnTo>
                    <a:pt x="85305" y="6710"/>
                  </a:lnTo>
                  <a:lnTo>
                    <a:pt x="64953" y="17589"/>
                  </a:lnTo>
                  <a:lnTo>
                    <a:pt x="46345" y="34033"/>
                  </a:lnTo>
                  <a:lnTo>
                    <a:pt x="40441" y="44932"/>
                  </a:lnTo>
                  <a:lnTo>
                    <a:pt x="28307" y="85845"/>
                  </a:lnTo>
                  <a:lnTo>
                    <a:pt x="31980" y="108412"/>
                  </a:lnTo>
                  <a:lnTo>
                    <a:pt x="39348" y="119991"/>
                  </a:lnTo>
                  <a:lnTo>
                    <a:pt x="69915" y="145065"/>
                  </a:lnTo>
                  <a:lnTo>
                    <a:pt x="86752" y="149440"/>
                  </a:lnTo>
                  <a:lnTo>
                    <a:pt x="107157" y="1512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5" name="SMARTInkShape-496"/>
            <p:cNvSpPr/>
            <p:nvPr/>
          </p:nvSpPr>
          <p:spPr>
            <a:xfrm>
              <a:off x="8206384" y="4598789"/>
              <a:ext cx="98226" cy="178016"/>
            </a:xfrm>
            <a:custGeom>
              <a:avLst/>
              <a:gdLst/>
              <a:ahLst/>
              <a:cxnLst/>
              <a:rect l="0" t="0" r="0" b="0"/>
              <a:pathLst>
                <a:path w="98226" h="178016">
                  <a:moveTo>
                    <a:pt x="8929" y="0"/>
                  </a:moveTo>
                  <a:lnTo>
                    <a:pt x="1239" y="0"/>
                  </a:lnTo>
                  <a:lnTo>
                    <a:pt x="826" y="992"/>
                  </a:lnTo>
                  <a:lnTo>
                    <a:pt x="5" y="40312"/>
                  </a:lnTo>
                  <a:lnTo>
                    <a:pt x="0" y="80972"/>
                  </a:lnTo>
                  <a:lnTo>
                    <a:pt x="7067" y="118028"/>
                  </a:lnTo>
                  <a:lnTo>
                    <a:pt x="9676" y="152869"/>
                  </a:lnTo>
                  <a:lnTo>
                    <a:pt x="17747" y="178015"/>
                  </a:lnTo>
                  <a:lnTo>
                    <a:pt x="17857" y="136349"/>
                  </a:lnTo>
                  <a:lnTo>
                    <a:pt x="25546" y="96412"/>
                  </a:lnTo>
                  <a:lnTo>
                    <a:pt x="36338" y="55985"/>
                  </a:lnTo>
                  <a:lnTo>
                    <a:pt x="53631" y="20716"/>
                  </a:lnTo>
                  <a:lnTo>
                    <a:pt x="65494" y="6517"/>
                  </a:lnTo>
                  <a:lnTo>
                    <a:pt x="71441" y="2897"/>
                  </a:lnTo>
                  <a:lnTo>
                    <a:pt x="83343" y="573"/>
                  </a:lnTo>
                  <a:lnTo>
                    <a:pt x="9822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6" name="SMARTInkShape-497"/>
            <p:cNvSpPr/>
            <p:nvPr/>
          </p:nvSpPr>
          <p:spPr>
            <a:xfrm>
              <a:off x="8367117" y="4795242"/>
              <a:ext cx="71439" cy="62509"/>
            </a:xfrm>
            <a:custGeom>
              <a:avLst/>
              <a:gdLst/>
              <a:ahLst/>
              <a:cxnLst/>
              <a:rect l="0" t="0" r="0" b="0"/>
              <a:pathLst>
                <a:path w="71439" h="62509">
                  <a:moveTo>
                    <a:pt x="71438" y="0"/>
                  </a:moveTo>
                  <a:lnTo>
                    <a:pt x="66697" y="0"/>
                  </a:lnTo>
                  <a:lnTo>
                    <a:pt x="65301" y="992"/>
                  </a:lnTo>
                  <a:lnTo>
                    <a:pt x="64370" y="2646"/>
                  </a:lnTo>
                  <a:lnTo>
                    <a:pt x="62875" y="7689"/>
                  </a:lnTo>
                  <a:lnTo>
                    <a:pt x="32699" y="38732"/>
                  </a:lnTo>
                  <a:lnTo>
                    <a:pt x="0" y="6250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2" name="SMARTInkShape-Group132"/>
          <p:cNvGrpSpPr/>
          <p:nvPr/>
        </p:nvGrpSpPr>
        <p:grpSpPr>
          <a:xfrm>
            <a:off x="857250" y="5268516"/>
            <a:ext cx="321470" cy="437555"/>
            <a:chOff x="857250" y="5268516"/>
            <a:chExt cx="321470" cy="437555"/>
          </a:xfrm>
        </p:grpSpPr>
        <p:sp>
          <p:nvSpPr>
            <p:cNvPr id="238" name="SMARTInkShape-498"/>
            <p:cNvSpPr/>
            <p:nvPr/>
          </p:nvSpPr>
          <p:spPr>
            <a:xfrm>
              <a:off x="888347" y="5429250"/>
              <a:ext cx="22482" cy="276821"/>
            </a:xfrm>
            <a:custGeom>
              <a:avLst/>
              <a:gdLst/>
              <a:ahLst/>
              <a:cxnLst/>
              <a:rect l="0" t="0" r="0" b="0"/>
              <a:pathLst>
                <a:path w="22482" h="276821">
                  <a:moveTo>
                    <a:pt x="22481" y="0"/>
                  </a:moveTo>
                  <a:lnTo>
                    <a:pt x="21489" y="34175"/>
                  </a:lnTo>
                  <a:lnTo>
                    <a:pt x="14793" y="72410"/>
                  </a:lnTo>
                  <a:lnTo>
                    <a:pt x="6647" y="116214"/>
                  </a:lnTo>
                  <a:lnTo>
                    <a:pt x="5022" y="156571"/>
                  </a:lnTo>
                  <a:lnTo>
                    <a:pt x="0" y="191030"/>
                  </a:lnTo>
                  <a:lnTo>
                    <a:pt x="2680" y="230108"/>
                  </a:lnTo>
                  <a:lnTo>
                    <a:pt x="4571" y="274338"/>
                  </a:lnTo>
                  <a:lnTo>
                    <a:pt x="4622" y="2768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9" name="SMARTInkShape-499"/>
            <p:cNvSpPr/>
            <p:nvPr/>
          </p:nvSpPr>
          <p:spPr>
            <a:xfrm>
              <a:off x="857250" y="5313164"/>
              <a:ext cx="1" cy="26790"/>
            </a:xfrm>
            <a:custGeom>
              <a:avLst/>
              <a:gdLst/>
              <a:ahLst/>
              <a:cxnLst/>
              <a:rect l="0" t="0" r="0" b="0"/>
              <a:pathLst>
                <a:path w="1" h="26790">
                  <a:moveTo>
                    <a:pt x="0" y="0"/>
                  </a:moveTo>
                  <a:lnTo>
                    <a:pt x="0"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0" name="SMARTInkShape-500"/>
            <p:cNvSpPr/>
            <p:nvPr/>
          </p:nvSpPr>
          <p:spPr>
            <a:xfrm>
              <a:off x="1089422" y="5268516"/>
              <a:ext cx="17860" cy="357188"/>
            </a:xfrm>
            <a:custGeom>
              <a:avLst/>
              <a:gdLst/>
              <a:ahLst/>
              <a:cxnLst/>
              <a:rect l="0" t="0" r="0" b="0"/>
              <a:pathLst>
                <a:path w="17860" h="357188">
                  <a:moveTo>
                    <a:pt x="17859" y="0"/>
                  </a:moveTo>
                  <a:lnTo>
                    <a:pt x="17859" y="7688"/>
                  </a:lnTo>
                  <a:lnTo>
                    <a:pt x="10171" y="28938"/>
                  </a:lnTo>
                  <a:lnTo>
                    <a:pt x="9039" y="67669"/>
                  </a:lnTo>
                  <a:lnTo>
                    <a:pt x="8944" y="107836"/>
                  </a:lnTo>
                  <a:lnTo>
                    <a:pt x="8932" y="147750"/>
                  </a:lnTo>
                  <a:lnTo>
                    <a:pt x="8930" y="186722"/>
                  </a:lnTo>
                  <a:lnTo>
                    <a:pt x="8930" y="223084"/>
                  </a:lnTo>
                  <a:lnTo>
                    <a:pt x="8930" y="266877"/>
                  </a:lnTo>
                  <a:lnTo>
                    <a:pt x="8930" y="306235"/>
                  </a:lnTo>
                  <a:lnTo>
                    <a:pt x="7937" y="324341"/>
                  </a:lnTo>
                  <a:lnTo>
                    <a:pt x="0" y="35718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1" name="SMARTInkShape-501"/>
            <p:cNvSpPr/>
            <p:nvPr/>
          </p:nvSpPr>
          <p:spPr>
            <a:xfrm>
              <a:off x="982633" y="5420320"/>
              <a:ext cx="196087" cy="98073"/>
            </a:xfrm>
            <a:custGeom>
              <a:avLst/>
              <a:gdLst/>
              <a:ahLst/>
              <a:cxnLst/>
              <a:rect l="0" t="0" r="0" b="0"/>
              <a:pathLst>
                <a:path w="196087" h="98073">
                  <a:moveTo>
                    <a:pt x="8562" y="0"/>
                  </a:moveTo>
                  <a:lnTo>
                    <a:pt x="874" y="0"/>
                  </a:lnTo>
                  <a:lnTo>
                    <a:pt x="460" y="993"/>
                  </a:lnTo>
                  <a:lnTo>
                    <a:pt x="0" y="4741"/>
                  </a:lnTo>
                  <a:lnTo>
                    <a:pt x="870" y="6137"/>
                  </a:lnTo>
                  <a:lnTo>
                    <a:pt x="2442" y="7068"/>
                  </a:lnTo>
                  <a:lnTo>
                    <a:pt x="4482" y="7689"/>
                  </a:lnTo>
                  <a:lnTo>
                    <a:pt x="5842" y="9094"/>
                  </a:lnTo>
                  <a:lnTo>
                    <a:pt x="7353" y="13303"/>
                  </a:lnTo>
                  <a:lnTo>
                    <a:pt x="8749" y="14822"/>
                  </a:lnTo>
                  <a:lnTo>
                    <a:pt x="20885" y="22200"/>
                  </a:lnTo>
                  <a:lnTo>
                    <a:pt x="56560" y="49854"/>
                  </a:lnTo>
                  <a:lnTo>
                    <a:pt x="97881" y="71394"/>
                  </a:lnTo>
                  <a:lnTo>
                    <a:pt x="139532" y="92271"/>
                  </a:lnTo>
                  <a:lnTo>
                    <a:pt x="152650" y="96462"/>
                  </a:lnTo>
                  <a:lnTo>
                    <a:pt x="179807" y="98072"/>
                  </a:lnTo>
                  <a:lnTo>
                    <a:pt x="186536" y="95512"/>
                  </a:lnTo>
                  <a:lnTo>
                    <a:pt x="196086" y="8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7" name="SMARTInkShape-Group133"/>
          <p:cNvGrpSpPr/>
          <p:nvPr/>
        </p:nvGrpSpPr>
        <p:grpSpPr>
          <a:xfrm>
            <a:off x="1509117" y="5309574"/>
            <a:ext cx="759025" cy="262393"/>
            <a:chOff x="1509117" y="5309574"/>
            <a:chExt cx="759025" cy="262393"/>
          </a:xfrm>
        </p:grpSpPr>
        <p:sp>
          <p:nvSpPr>
            <p:cNvPr id="243" name="SMARTInkShape-502"/>
            <p:cNvSpPr/>
            <p:nvPr/>
          </p:nvSpPr>
          <p:spPr>
            <a:xfrm>
              <a:off x="1509117" y="5393544"/>
              <a:ext cx="142390" cy="178423"/>
            </a:xfrm>
            <a:custGeom>
              <a:avLst/>
              <a:gdLst/>
              <a:ahLst/>
              <a:cxnLst/>
              <a:rect l="0" t="0" r="0" b="0"/>
              <a:pathLst>
                <a:path w="142390" h="178423">
                  <a:moveTo>
                    <a:pt x="116086" y="26776"/>
                  </a:moveTo>
                  <a:lnTo>
                    <a:pt x="141234" y="26776"/>
                  </a:lnTo>
                  <a:lnTo>
                    <a:pt x="141781" y="25784"/>
                  </a:lnTo>
                  <a:lnTo>
                    <a:pt x="142389" y="22036"/>
                  </a:lnTo>
                  <a:lnTo>
                    <a:pt x="141559" y="20639"/>
                  </a:lnTo>
                  <a:lnTo>
                    <a:pt x="140013" y="19708"/>
                  </a:lnTo>
                  <a:lnTo>
                    <a:pt x="137991" y="19088"/>
                  </a:lnTo>
                  <a:lnTo>
                    <a:pt x="117959" y="3680"/>
                  </a:lnTo>
                  <a:lnTo>
                    <a:pt x="91736" y="474"/>
                  </a:lnTo>
                  <a:lnTo>
                    <a:pt x="47273" y="6"/>
                  </a:lnTo>
                  <a:lnTo>
                    <a:pt x="43422" y="0"/>
                  </a:lnTo>
                  <a:lnTo>
                    <a:pt x="36497" y="2639"/>
                  </a:lnTo>
                  <a:lnTo>
                    <a:pt x="33261" y="4732"/>
                  </a:lnTo>
                  <a:lnTo>
                    <a:pt x="31104" y="7119"/>
                  </a:lnTo>
                  <a:lnTo>
                    <a:pt x="28707" y="12417"/>
                  </a:lnTo>
                  <a:lnTo>
                    <a:pt x="27357" y="20978"/>
                  </a:lnTo>
                  <a:lnTo>
                    <a:pt x="32333" y="29491"/>
                  </a:lnTo>
                  <a:lnTo>
                    <a:pt x="52140" y="50762"/>
                  </a:lnTo>
                  <a:lnTo>
                    <a:pt x="95235" y="86823"/>
                  </a:lnTo>
                  <a:lnTo>
                    <a:pt x="114283" y="105445"/>
                  </a:lnTo>
                  <a:lnTo>
                    <a:pt x="120246" y="116641"/>
                  </a:lnTo>
                  <a:lnTo>
                    <a:pt x="129532" y="144921"/>
                  </a:lnTo>
                  <a:lnTo>
                    <a:pt x="125807" y="163185"/>
                  </a:lnTo>
                  <a:lnTo>
                    <a:pt x="122721" y="169423"/>
                  </a:lnTo>
                  <a:lnTo>
                    <a:pt x="120510" y="172476"/>
                  </a:lnTo>
                  <a:lnTo>
                    <a:pt x="117051" y="174511"/>
                  </a:lnTo>
                  <a:lnTo>
                    <a:pt x="102702" y="177375"/>
                  </a:lnTo>
                  <a:lnTo>
                    <a:pt x="74220" y="178422"/>
                  </a:lnTo>
                  <a:lnTo>
                    <a:pt x="65067" y="175865"/>
                  </a:lnTo>
                  <a:lnTo>
                    <a:pt x="24762" y="151721"/>
                  </a:lnTo>
                  <a:lnTo>
                    <a:pt x="19484" y="148768"/>
                  </a:lnTo>
                  <a:lnTo>
                    <a:pt x="15966" y="144815"/>
                  </a:lnTo>
                  <a:lnTo>
                    <a:pt x="2274" y="116623"/>
                  </a:lnTo>
                  <a:lnTo>
                    <a:pt x="0" y="10714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4" name="SMARTInkShape-503"/>
            <p:cNvSpPr/>
            <p:nvPr/>
          </p:nvSpPr>
          <p:spPr>
            <a:xfrm>
              <a:off x="1680690" y="5395308"/>
              <a:ext cx="176686" cy="158959"/>
            </a:xfrm>
            <a:custGeom>
              <a:avLst/>
              <a:gdLst/>
              <a:ahLst/>
              <a:cxnLst/>
              <a:rect l="0" t="0" r="0" b="0"/>
              <a:pathLst>
                <a:path w="176686" h="158959">
                  <a:moveTo>
                    <a:pt x="15951" y="105380"/>
                  </a:moveTo>
                  <a:lnTo>
                    <a:pt x="51376" y="105380"/>
                  </a:lnTo>
                  <a:lnTo>
                    <a:pt x="59146" y="102734"/>
                  </a:lnTo>
                  <a:lnTo>
                    <a:pt x="62607" y="100639"/>
                  </a:lnTo>
                  <a:lnTo>
                    <a:pt x="85399" y="94356"/>
                  </a:lnTo>
                  <a:lnTo>
                    <a:pt x="108108" y="75491"/>
                  </a:lnTo>
                  <a:lnTo>
                    <a:pt x="117119" y="61907"/>
                  </a:lnTo>
                  <a:lnTo>
                    <a:pt x="118123" y="56555"/>
                  </a:lnTo>
                  <a:lnTo>
                    <a:pt x="114893" y="32571"/>
                  </a:lnTo>
                  <a:lnTo>
                    <a:pt x="111849" y="25726"/>
                  </a:lnTo>
                  <a:lnTo>
                    <a:pt x="101811" y="13247"/>
                  </a:lnTo>
                  <a:lnTo>
                    <a:pt x="88464" y="4218"/>
                  </a:lnTo>
                  <a:lnTo>
                    <a:pt x="71942" y="0"/>
                  </a:lnTo>
                  <a:lnTo>
                    <a:pt x="62995" y="1659"/>
                  </a:lnTo>
                  <a:lnTo>
                    <a:pt x="33236" y="19030"/>
                  </a:lnTo>
                  <a:lnTo>
                    <a:pt x="18426" y="34815"/>
                  </a:lnTo>
                  <a:lnTo>
                    <a:pt x="4533" y="57927"/>
                  </a:lnTo>
                  <a:lnTo>
                    <a:pt x="0" y="75665"/>
                  </a:lnTo>
                  <a:lnTo>
                    <a:pt x="1586" y="84897"/>
                  </a:lnTo>
                  <a:lnTo>
                    <a:pt x="14426" y="113339"/>
                  </a:lnTo>
                  <a:lnTo>
                    <a:pt x="40346" y="126676"/>
                  </a:lnTo>
                  <a:lnTo>
                    <a:pt x="53055" y="130542"/>
                  </a:lnTo>
                  <a:lnTo>
                    <a:pt x="67845" y="131686"/>
                  </a:lnTo>
                  <a:lnTo>
                    <a:pt x="76387" y="129308"/>
                  </a:lnTo>
                  <a:lnTo>
                    <a:pt x="99205" y="115917"/>
                  </a:lnTo>
                  <a:lnTo>
                    <a:pt x="116750" y="94665"/>
                  </a:lnTo>
                  <a:lnTo>
                    <a:pt x="120282" y="85404"/>
                  </a:lnTo>
                  <a:lnTo>
                    <a:pt x="122843" y="75666"/>
                  </a:lnTo>
                  <a:lnTo>
                    <a:pt x="128872" y="63613"/>
                  </a:lnTo>
                  <a:lnTo>
                    <a:pt x="132000" y="34584"/>
                  </a:lnTo>
                  <a:lnTo>
                    <a:pt x="132033" y="54116"/>
                  </a:lnTo>
                  <a:lnTo>
                    <a:pt x="140414" y="96656"/>
                  </a:lnTo>
                  <a:lnTo>
                    <a:pt x="141713" y="108448"/>
                  </a:lnTo>
                  <a:lnTo>
                    <a:pt x="153363" y="138134"/>
                  </a:lnTo>
                  <a:lnTo>
                    <a:pt x="161947" y="151244"/>
                  </a:lnTo>
                  <a:lnTo>
                    <a:pt x="167820" y="155529"/>
                  </a:lnTo>
                  <a:lnTo>
                    <a:pt x="176685" y="15895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5" name="SMARTInkShape-504"/>
            <p:cNvSpPr/>
            <p:nvPr/>
          </p:nvSpPr>
          <p:spPr>
            <a:xfrm>
              <a:off x="1875234" y="5309574"/>
              <a:ext cx="276822" cy="248280"/>
            </a:xfrm>
            <a:custGeom>
              <a:avLst/>
              <a:gdLst/>
              <a:ahLst/>
              <a:cxnLst/>
              <a:rect l="0" t="0" r="0" b="0"/>
              <a:pathLst>
                <a:path w="276822" h="248280">
                  <a:moveTo>
                    <a:pt x="0" y="92887"/>
                  </a:moveTo>
                  <a:lnTo>
                    <a:pt x="993" y="115830"/>
                  </a:lnTo>
                  <a:lnTo>
                    <a:pt x="11024" y="155518"/>
                  </a:lnTo>
                  <a:lnTo>
                    <a:pt x="15834" y="173291"/>
                  </a:lnTo>
                  <a:lnTo>
                    <a:pt x="19906" y="191124"/>
                  </a:lnTo>
                  <a:lnTo>
                    <a:pt x="24750" y="208976"/>
                  </a:lnTo>
                  <a:lnTo>
                    <a:pt x="26754" y="242773"/>
                  </a:lnTo>
                  <a:lnTo>
                    <a:pt x="26786" y="232094"/>
                  </a:lnTo>
                  <a:lnTo>
                    <a:pt x="18411" y="190854"/>
                  </a:lnTo>
                  <a:lnTo>
                    <a:pt x="19097" y="179092"/>
                  </a:lnTo>
                  <a:lnTo>
                    <a:pt x="28898" y="137528"/>
                  </a:lnTo>
                  <a:lnTo>
                    <a:pt x="36344" y="122320"/>
                  </a:lnTo>
                  <a:lnTo>
                    <a:pt x="47749" y="108292"/>
                  </a:lnTo>
                  <a:lnTo>
                    <a:pt x="53634" y="104694"/>
                  </a:lnTo>
                  <a:lnTo>
                    <a:pt x="65496" y="102385"/>
                  </a:lnTo>
                  <a:lnTo>
                    <a:pt x="71443" y="104715"/>
                  </a:lnTo>
                  <a:lnTo>
                    <a:pt x="83345" y="114296"/>
                  </a:lnTo>
                  <a:lnTo>
                    <a:pt x="92274" y="127563"/>
                  </a:lnTo>
                  <a:lnTo>
                    <a:pt x="102445" y="166258"/>
                  </a:lnTo>
                  <a:lnTo>
                    <a:pt x="114431" y="205644"/>
                  </a:lnTo>
                  <a:lnTo>
                    <a:pt x="123629" y="236944"/>
                  </a:lnTo>
                  <a:lnTo>
                    <a:pt x="125084" y="239526"/>
                  </a:lnTo>
                  <a:lnTo>
                    <a:pt x="127046" y="241248"/>
                  </a:lnTo>
                  <a:lnTo>
                    <a:pt x="132583" y="244011"/>
                  </a:lnTo>
                  <a:lnTo>
                    <a:pt x="135986" y="241744"/>
                  </a:lnTo>
                  <a:lnTo>
                    <a:pt x="138282" y="239749"/>
                  </a:lnTo>
                  <a:lnTo>
                    <a:pt x="140834" y="234889"/>
                  </a:lnTo>
                  <a:lnTo>
                    <a:pt x="142472" y="214202"/>
                  </a:lnTo>
                  <a:lnTo>
                    <a:pt x="145468" y="179834"/>
                  </a:lnTo>
                  <a:lnTo>
                    <a:pt x="157107" y="137226"/>
                  </a:lnTo>
                  <a:lnTo>
                    <a:pt x="164998" y="92846"/>
                  </a:lnTo>
                  <a:lnTo>
                    <a:pt x="171696" y="50879"/>
                  </a:lnTo>
                  <a:lnTo>
                    <a:pt x="184462" y="7846"/>
                  </a:lnTo>
                  <a:lnTo>
                    <a:pt x="186617" y="0"/>
                  </a:lnTo>
                  <a:lnTo>
                    <a:pt x="186919" y="205"/>
                  </a:lnTo>
                  <a:lnTo>
                    <a:pt x="190154" y="15861"/>
                  </a:lnTo>
                  <a:lnTo>
                    <a:pt x="193654" y="26903"/>
                  </a:lnTo>
                  <a:lnTo>
                    <a:pt x="200825" y="66816"/>
                  </a:lnTo>
                  <a:lnTo>
                    <a:pt x="205475" y="102951"/>
                  </a:lnTo>
                  <a:lnTo>
                    <a:pt x="214919" y="144631"/>
                  </a:lnTo>
                  <a:lnTo>
                    <a:pt x="226339" y="181822"/>
                  </a:lnTo>
                  <a:lnTo>
                    <a:pt x="236400" y="223301"/>
                  </a:lnTo>
                  <a:lnTo>
                    <a:pt x="241165" y="240430"/>
                  </a:lnTo>
                  <a:lnTo>
                    <a:pt x="245430" y="247097"/>
                  </a:lnTo>
                  <a:lnTo>
                    <a:pt x="246964" y="248279"/>
                  </a:lnTo>
                  <a:lnTo>
                    <a:pt x="247986" y="248076"/>
                  </a:lnTo>
                  <a:lnTo>
                    <a:pt x="248668" y="246948"/>
                  </a:lnTo>
                  <a:lnTo>
                    <a:pt x="250115" y="246195"/>
                  </a:lnTo>
                  <a:lnTo>
                    <a:pt x="254368" y="245360"/>
                  </a:lnTo>
                  <a:lnTo>
                    <a:pt x="255899" y="244145"/>
                  </a:lnTo>
                  <a:lnTo>
                    <a:pt x="264829" y="223363"/>
                  </a:lnTo>
                  <a:lnTo>
                    <a:pt x="267976" y="212685"/>
                  </a:lnTo>
                  <a:lnTo>
                    <a:pt x="276821" y="2000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6" name="SMARTInkShape-505"/>
            <p:cNvSpPr/>
            <p:nvPr/>
          </p:nvSpPr>
          <p:spPr>
            <a:xfrm>
              <a:off x="2100285" y="5393531"/>
              <a:ext cx="167857" cy="142876"/>
            </a:xfrm>
            <a:custGeom>
              <a:avLst/>
              <a:gdLst/>
              <a:ahLst/>
              <a:cxnLst/>
              <a:rect l="0" t="0" r="0" b="0"/>
              <a:pathLst>
                <a:path w="167857" h="142876">
                  <a:moveTo>
                    <a:pt x="105348" y="0"/>
                  </a:moveTo>
                  <a:lnTo>
                    <a:pt x="105348" y="7689"/>
                  </a:lnTo>
                  <a:lnTo>
                    <a:pt x="84357" y="29888"/>
                  </a:lnTo>
                  <a:lnTo>
                    <a:pt x="42602" y="53583"/>
                  </a:lnTo>
                  <a:lnTo>
                    <a:pt x="4295" y="75656"/>
                  </a:lnTo>
                  <a:lnTo>
                    <a:pt x="904" y="80919"/>
                  </a:lnTo>
                  <a:lnTo>
                    <a:pt x="0" y="83712"/>
                  </a:lnTo>
                  <a:lnTo>
                    <a:pt x="389" y="85573"/>
                  </a:lnTo>
                  <a:lnTo>
                    <a:pt x="1641" y="86815"/>
                  </a:lnTo>
                  <a:lnTo>
                    <a:pt x="5678" y="89186"/>
                  </a:lnTo>
                  <a:lnTo>
                    <a:pt x="23970" y="101581"/>
                  </a:lnTo>
                  <a:lnTo>
                    <a:pt x="62636" y="111407"/>
                  </a:lnTo>
                  <a:lnTo>
                    <a:pt x="106759" y="128104"/>
                  </a:lnTo>
                  <a:lnTo>
                    <a:pt x="146621" y="138173"/>
                  </a:lnTo>
                  <a:lnTo>
                    <a:pt x="167856"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1" name="SMARTInkShape-Group134"/>
          <p:cNvGrpSpPr/>
          <p:nvPr/>
        </p:nvGrpSpPr>
        <p:grpSpPr>
          <a:xfrm>
            <a:off x="2536557" y="5125673"/>
            <a:ext cx="463819" cy="316367"/>
            <a:chOff x="2536557" y="5125673"/>
            <a:chExt cx="463819" cy="316367"/>
          </a:xfrm>
        </p:grpSpPr>
        <p:sp>
          <p:nvSpPr>
            <p:cNvPr id="248" name="SMARTInkShape-506"/>
            <p:cNvSpPr/>
            <p:nvPr/>
          </p:nvSpPr>
          <p:spPr>
            <a:xfrm>
              <a:off x="2536557" y="5250944"/>
              <a:ext cx="276296" cy="191096"/>
            </a:xfrm>
            <a:custGeom>
              <a:avLst/>
              <a:gdLst/>
              <a:ahLst/>
              <a:cxnLst/>
              <a:rect l="0" t="0" r="0" b="0"/>
              <a:pathLst>
                <a:path w="276296" h="191096">
                  <a:moveTo>
                    <a:pt x="106631" y="97939"/>
                  </a:moveTo>
                  <a:lnTo>
                    <a:pt x="106631" y="84636"/>
                  </a:lnTo>
                  <a:lnTo>
                    <a:pt x="103985" y="79459"/>
                  </a:lnTo>
                  <a:lnTo>
                    <a:pt x="100494" y="73851"/>
                  </a:lnTo>
                  <a:lnTo>
                    <a:pt x="97536" y="65114"/>
                  </a:lnTo>
                  <a:lnTo>
                    <a:pt x="93328" y="59207"/>
                  </a:lnTo>
                  <a:lnTo>
                    <a:pt x="88151" y="55920"/>
                  </a:lnTo>
                  <a:lnTo>
                    <a:pt x="60211" y="45756"/>
                  </a:lnTo>
                  <a:lnTo>
                    <a:pt x="50942" y="47627"/>
                  </a:lnTo>
                  <a:lnTo>
                    <a:pt x="26862" y="55439"/>
                  </a:lnTo>
                  <a:lnTo>
                    <a:pt x="23686" y="57699"/>
                  </a:lnTo>
                  <a:lnTo>
                    <a:pt x="5463" y="81941"/>
                  </a:lnTo>
                  <a:lnTo>
                    <a:pt x="2136" y="91159"/>
                  </a:lnTo>
                  <a:lnTo>
                    <a:pt x="0" y="113246"/>
                  </a:lnTo>
                  <a:lnTo>
                    <a:pt x="4370" y="130807"/>
                  </a:lnTo>
                  <a:lnTo>
                    <a:pt x="14736" y="147389"/>
                  </a:lnTo>
                  <a:lnTo>
                    <a:pt x="29290" y="163271"/>
                  </a:lnTo>
                  <a:lnTo>
                    <a:pt x="35215" y="166663"/>
                  </a:lnTo>
                  <a:lnTo>
                    <a:pt x="56216" y="174164"/>
                  </a:lnTo>
                  <a:lnTo>
                    <a:pt x="63719" y="172166"/>
                  </a:lnTo>
                  <a:lnTo>
                    <a:pt x="73521" y="165462"/>
                  </a:lnTo>
                  <a:lnTo>
                    <a:pt x="91716" y="136029"/>
                  </a:lnTo>
                  <a:lnTo>
                    <a:pt x="95927" y="118596"/>
                  </a:lnTo>
                  <a:lnTo>
                    <a:pt x="100113" y="88985"/>
                  </a:lnTo>
                  <a:lnTo>
                    <a:pt x="102286" y="83040"/>
                  </a:lnTo>
                  <a:lnTo>
                    <a:pt x="102053" y="71143"/>
                  </a:lnTo>
                  <a:lnTo>
                    <a:pt x="97723" y="36000"/>
                  </a:lnTo>
                  <a:lnTo>
                    <a:pt x="102448" y="40340"/>
                  </a:lnTo>
                  <a:lnTo>
                    <a:pt x="104772" y="45220"/>
                  </a:lnTo>
                  <a:lnTo>
                    <a:pt x="109228" y="89264"/>
                  </a:lnTo>
                  <a:lnTo>
                    <a:pt x="122072" y="131818"/>
                  </a:lnTo>
                  <a:lnTo>
                    <a:pt x="126419" y="150972"/>
                  </a:lnTo>
                  <a:lnTo>
                    <a:pt x="133991" y="166569"/>
                  </a:lnTo>
                  <a:lnTo>
                    <a:pt x="154289" y="190048"/>
                  </a:lnTo>
                  <a:lnTo>
                    <a:pt x="157255" y="191095"/>
                  </a:lnTo>
                  <a:lnTo>
                    <a:pt x="160223" y="190801"/>
                  </a:lnTo>
                  <a:lnTo>
                    <a:pt x="167377" y="187940"/>
                  </a:lnTo>
                  <a:lnTo>
                    <a:pt x="167964" y="186713"/>
                  </a:lnTo>
                  <a:lnTo>
                    <a:pt x="176781" y="153834"/>
                  </a:lnTo>
                  <a:lnTo>
                    <a:pt x="169891" y="111791"/>
                  </a:lnTo>
                  <a:lnTo>
                    <a:pt x="169204" y="69989"/>
                  </a:lnTo>
                  <a:lnTo>
                    <a:pt x="169139" y="36377"/>
                  </a:lnTo>
                  <a:lnTo>
                    <a:pt x="171784" y="35851"/>
                  </a:lnTo>
                  <a:lnTo>
                    <a:pt x="173879" y="35711"/>
                  </a:lnTo>
                  <a:lnTo>
                    <a:pt x="175276" y="36610"/>
                  </a:lnTo>
                  <a:lnTo>
                    <a:pt x="176206" y="38202"/>
                  </a:lnTo>
                  <a:lnTo>
                    <a:pt x="177241" y="43608"/>
                  </a:lnTo>
                  <a:lnTo>
                    <a:pt x="178815" y="57808"/>
                  </a:lnTo>
                  <a:lnTo>
                    <a:pt x="185724" y="86236"/>
                  </a:lnTo>
                  <a:lnTo>
                    <a:pt x="189476" y="115825"/>
                  </a:lnTo>
                  <a:lnTo>
                    <a:pt x="194015" y="136312"/>
                  </a:lnTo>
                  <a:lnTo>
                    <a:pt x="196070" y="150712"/>
                  </a:lnTo>
                  <a:lnTo>
                    <a:pt x="204738" y="177705"/>
                  </a:lnTo>
                  <a:lnTo>
                    <a:pt x="203863" y="146258"/>
                  </a:lnTo>
                  <a:lnTo>
                    <a:pt x="196755" y="103614"/>
                  </a:lnTo>
                  <a:lnTo>
                    <a:pt x="196000" y="59141"/>
                  </a:lnTo>
                  <a:lnTo>
                    <a:pt x="196941" y="36503"/>
                  </a:lnTo>
                  <a:lnTo>
                    <a:pt x="205024" y="7090"/>
                  </a:lnTo>
                  <a:lnTo>
                    <a:pt x="206952" y="4631"/>
                  </a:lnTo>
                  <a:lnTo>
                    <a:pt x="212437" y="684"/>
                  </a:lnTo>
                  <a:lnTo>
                    <a:pt x="218127" y="0"/>
                  </a:lnTo>
                  <a:lnTo>
                    <a:pt x="223323" y="2486"/>
                  </a:lnTo>
                  <a:lnTo>
                    <a:pt x="226097" y="4538"/>
                  </a:lnTo>
                  <a:lnTo>
                    <a:pt x="229180" y="12110"/>
                  </a:lnTo>
                  <a:lnTo>
                    <a:pt x="230002" y="16907"/>
                  </a:lnTo>
                  <a:lnTo>
                    <a:pt x="245565" y="47311"/>
                  </a:lnTo>
                  <a:lnTo>
                    <a:pt x="256116" y="88405"/>
                  </a:lnTo>
                  <a:lnTo>
                    <a:pt x="276295" y="13365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9" name="SMARTInkShape-507"/>
            <p:cNvSpPr/>
            <p:nvPr/>
          </p:nvSpPr>
          <p:spPr>
            <a:xfrm>
              <a:off x="2831674" y="5206008"/>
              <a:ext cx="132983" cy="203199"/>
            </a:xfrm>
            <a:custGeom>
              <a:avLst/>
              <a:gdLst/>
              <a:ahLst/>
              <a:cxnLst/>
              <a:rect l="0" t="0" r="0" b="0"/>
              <a:pathLst>
                <a:path w="132983" h="203199">
                  <a:moveTo>
                    <a:pt x="106193" y="151805"/>
                  </a:moveTo>
                  <a:lnTo>
                    <a:pt x="106193" y="116379"/>
                  </a:lnTo>
                  <a:lnTo>
                    <a:pt x="103547" y="108609"/>
                  </a:lnTo>
                  <a:lnTo>
                    <a:pt x="90962" y="87320"/>
                  </a:lnTo>
                  <a:lnTo>
                    <a:pt x="71641" y="76542"/>
                  </a:lnTo>
                  <a:lnTo>
                    <a:pt x="59796" y="72950"/>
                  </a:lnTo>
                  <a:lnTo>
                    <a:pt x="45262" y="71885"/>
                  </a:lnTo>
                  <a:lnTo>
                    <a:pt x="36779" y="74282"/>
                  </a:lnTo>
                  <a:lnTo>
                    <a:pt x="23780" y="83856"/>
                  </a:lnTo>
                  <a:lnTo>
                    <a:pt x="10006" y="99260"/>
                  </a:lnTo>
                  <a:lnTo>
                    <a:pt x="2287" y="113746"/>
                  </a:lnTo>
                  <a:lnTo>
                    <a:pt x="0" y="129614"/>
                  </a:lnTo>
                  <a:lnTo>
                    <a:pt x="457" y="143927"/>
                  </a:lnTo>
                  <a:lnTo>
                    <a:pt x="6293" y="162148"/>
                  </a:lnTo>
                  <a:lnTo>
                    <a:pt x="23956" y="190285"/>
                  </a:lnTo>
                  <a:lnTo>
                    <a:pt x="37950" y="200468"/>
                  </a:lnTo>
                  <a:lnTo>
                    <a:pt x="45436" y="203198"/>
                  </a:lnTo>
                  <a:lnTo>
                    <a:pt x="54716" y="201766"/>
                  </a:lnTo>
                  <a:lnTo>
                    <a:pt x="76843" y="192762"/>
                  </a:lnTo>
                  <a:lnTo>
                    <a:pt x="85872" y="184559"/>
                  </a:lnTo>
                  <a:lnTo>
                    <a:pt x="102893" y="156375"/>
                  </a:lnTo>
                  <a:lnTo>
                    <a:pt x="115059" y="121509"/>
                  </a:lnTo>
                  <a:lnTo>
                    <a:pt x="122276" y="81438"/>
                  </a:lnTo>
                  <a:lnTo>
                    <a:pt x="130886" y="38506"/>
                  </a:lnTo>
                  <a:lnTo>
                    <a:pt x="132982"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0" name="SMARTInkShape-508"/>
            <p:cNvSpPr/>
            <p:nvPr/>
          </p:nvSpPr>
          <p:spPr>
            <a:xfrm>
              <a:off x="2929056" y="5125673"/>
              <a:ext cx="71320" cy="312508"/>
            </a:xfrm>
            <a:custGeom>
              <a:avLst/>
              <a:gdLst/>
              <a:ahLst/>
              <a:cxnLst/>
              <a:rect l="0" t="0" r="0" b="0"/>
              <a:pathLst>
                <a:path w="71320" h="312508">
                  <a:moveTo>
                    <a:pt x="17741" y="8897"/>
                  </a:moveTo>
                  <a:lnTo>
                    <a:pt x="17741" y="4157"/>
                  </a:lnTo>
                  <a:lnTo>
                    <a:pt x="16749" y="2760"/>
                  </a:lnTo>
                  <a:lnTo>
                    <a:pt x="15095" y="1829"/>
                  </a:lnTo>
                  <a:lnTo>
                    <a:pt x="8646" y="213"/>
                  </a:lnTo>
                  <a:lnTo>
                    <a:pt x="1232" y="0"/>
                  </a:lnTo>
                  <a:lnTo>
                    <a:pt x="0" y="29569"/>
                  </a:lnTo>
                  <a:lnTo>
                    <a:pt x="7034" y="65016"/>
                  </a:lnTo>
                  <a:lnTo>
                    <a:pt x="15120" y="102695"/>
                  </a:lnTo>
                  <a:lnTo>
                    <a:pt x="23799" y="140428"/>
                  </a:lnTo>
                  <a:lnTo>
                    <a:pt x="33647" y="183579"/>
                  </a:lnTo>
                  <a:lnTo>
                    <a:pt x="43331" y="216510"/>
                  </a:lnTo>
                  <a:lnTo>
                    <a:pt x="51604" y="248344"/>
                  </a:lnTo>
                  <a:lnTo>
                    <a:pt x="61839" y="286219"/>
                  </a:lnTo>
                  <a:lnTo>
                    <a:pt x="71319" y="31250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1" name="SMARTInkShape-Group135"/>
          <p:cNvGrpSpPr/>
          <p:nvPr/>
        </p:nvGrpSpPr>
        <p:grpSpPr>
          <a:xfrm>
            <a:off x="3357563" y="5063133"/>
            <a:ext cx="1375172" cy="455415"/>
            <a:chOff x="3357563" y="5063133"/>
            <a:chExt cx="1375172" cy="455415"/>
          </a:xfrm>
        </p:grpSpPr>
        <p:sp>
          <p:nvSpPr>
            <p:cNvPr id="252" name="SMARTInkShape-509"/>
            <p:cNvSpPr/>
            <p:nvPr/>
          </p:nvSpPr>
          <p:spPr>
            <a:xfrm>
              <a:off x="3451449" y="5223867"/>
              <a:ext cx="31130" cy="294681"/>
            </a:xfrm>
            <a:custGeom>
              <a:avLst/>
              <a:gdLst/>
              <a:ahLst/>
              <a:cxnLst/>
              <a:rect l="0" t="0" r="0" b="0"/>
              <a:pathLst>
                <a:path w="31130" h="294681">
                  <a:moveTo>
                    <a:pt x="22199" y="0"/>
                  </a:moveTo>
                  <a:lnTo>
                    <a:pt x="22199" y="4741"/>
                  </a:lnTo>
                  <a:lnTo>
                    <a:pt x="19554" y="9714"/>
                  </a:lnTo>
                  <a:lnTo>
                    <a:pt x="17459" y="12429"/>
                  </a:lnTo>
                  <a:lnTo>
                    <a:pt x="15132" y="20738"/>
                  </a:lnTo>
                  <a:lnTo>
                    <a:pt x="11176" y="36572"/>
                  </a:lnTo>
                  <a:lnTo>
                    <a:pt x="7378" y="48996"/>
                  </a:lnTo>
                  <a:lnTo>
                    <a:pt x="0" y="89870"/>
                  </a:lnTo>
                  <a:lnTo>
                    <a:pt x="2454" y="126121"/>
                  </a:lnTo>
                  <a:lnTo>
                    <a:pt x="6614" y="170470"/>
                  </a:lnTo>
                  <a:lnTo>
                    <a:pt x="11955" y="212708"/>
                  </a:lnTo>
                  <a:lnTo>
                    <a:pt x="20139" y="249714"/>
                  </a:lnTo>
                  <a:lnTo>
                    <a:pt x="31129" y="2946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3" name="SMARTInkShape-510"/>
            <p:cNvSpPr/>
            <p:nvPr/>
          </p:nvSpPr>
          <p:spPr>
            <a:xfrm>
              <a:off x="3357563" y="5135888"/>
              <a:ext cx="221320" cy="141023"/>
            </a:xfrm>
            <a:custGeom>
              <a:avLst/>
              <a:gdLst/>
              <a:ahLst/>
              <a:cxnLst/>
              <a:rect l="0" t="0" r="0" b="0"/>
              <a:pathLst>
                <a:path w="221320" h="141023">
                  <a:moveTo>
                    <a:pt x="0" y="34401"/>
                  </a:moveTo>
                  <a:lnTo>
                    <a:pt x="0" y="29661"/>
                  </a:lnTo>
                  <a:lnTo>
                    <a:pt x="2645" y="24688"/>
                  </a:lnTo>
                  <a:lnTo>
                    <a:pt x="13302" y="12278"/>
                  </a:lnTo>
                  <a:lnTo>
                    <a:pt x="25989" y="4254"/>
                  </a:lnTo>
                  <a:lnTo>
                    <a:pt x="42316" y="333"/>
                  </a:lnTo>
                  <a:lnTo>
                    <a:pt x="71748" y="0"/>
                  </a:lnTo>
                  <a:lnTo>
                    <a:pt x="108569" y="11154"/>
                  </a:lnTo>
                  <a:lnTo>
                    <a:pt x="142161" y="29735"/>
                  </a:lnTo>
                  <a:lnTo>
                    <a:pt x="181246" y="63288"/>
                  </a:lnTo>
                  <a:lnTo>
                    <a:pt x="198341" y="75923"/>
                  </a:lnTo>
                  <a:lnTo>
                    <a:pt x="216753" y="103234"/>
                  </a:lnTo>
                  <a:lnTo>
                    <a:pt x="221319" y="116091"/>
                  </a:lnTo>
                  <a:lnTo>
                    <a:pt x="220968" y="119619"/>
                  </a:lnTo>
                  <a:lnTo>
                    <a:pt x="217932" y="126185"/>
                  </a:lnTo>
                  <a:lnTo>
                    <a:pt x="210644" y="135459"/>
                  </a:lnTo>
                  <a:lnTo>
                    <a:pt x="202429" y="138847"/>
                  </a:lnTo>
                  <a:lnTo>
                    <a:pt x="180987" y="141022"/>
                  </a:lnTo>
                  <a:lnTo>
                    <a:pt x="163538" y="136658"/>
                  </a:lnTo>
                  <a:lnTo>
                    <a:pt x="133922" y="126091"/>
                  </a:lnTo>
                  <a:lnTo>
                    <a:pt x="116079" y="121761"/>
                  </a:lnTo>
                  <a:lnTo>
                    <a:pt x="74413" y="102749"/>
                  </a:lnTo>
                  <a:lnTo>
                    <a:pt x="52585" y="97070"/>
                  </a:lnTo>
                  <a:lnTo>
                    <a:pt x="49939" y="95032"/>
                  </a:lnTo>
                  <a:lnTo>
                    <a:pt x="48176" y="92681"/>
                  </a:lnTo>
                  <a:lnTo>
                    <a:pt x="43570" y="90069"/>
                  </a:lnTo>
                  <a:lnTo>
                    <a:pt x="35718" y="879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4" name="SMARTInkShape-511"/>
            <p:cNvSpPr/>
            <p:nvPr/>
          </p:nvSpPr>
          <p:spPr>
            <a:xfrm>
              <a:off x="3589734" y="5134570"/>
              <a:ext cx="116042" cy="149999"/>
            </a:xfrm>
            <a:custGeom>
              <a:avLst/>
              <a:gdLst/>
              <a:ahLst/>
              <a:cxnLst/>
              <a:rect l="0" t="0" r="0" b="0"/>
              <a:pathLst>
                <a:path w="116042" h="149999">
                  <a:moveTo>
                    <a:pt x="0" y="17860"/>
                  </a:moveTo>
                  <a:lnTo>
                    <a:pt x="4741" y="17860"/>
                  </a:lnTo>
                  <a:lnTo>
                    <a:pt x="6137" y="18852"/>
                  </a:lnTo>
                  <a:lnTo>
                    <a:pt x="7068" y="20505"/>
                  </a:lnTo>
                  <a:lnTo>
                    <a:pt x="8562" y="30288"/>
                  </a:lnTo>
                  <a:lnTo>
                    <a:pt x="8924" y="74362"/>
                  </a:lnTo>
                  <a:lnTo>
                    <a:pt x="9920" y="86415"/>
                  </a:lnTo>
                  <a:lnTo>
                    <a:pt x="22232" y="126348"/>
                  </a:lnTo>
                  <a:lnTo>
                    <a:pt x="46507" y="145708"/>
                  </a:lnTo>
                  <a:lnTo>
                    <a:pt x="55727" y="149095"/>
                  </a:lnTo>
                  <a:lnTo>
                    <a:pt x="60964" y="149998"/>
                  </a:lnTo>
                  <a:lnTo>
                    <a:pt x="69429" y="148356"/>
                  </a:lnTo>
                  <a:lnTo>
                    <a:pt x="79772" y="141853"/>
                  </a:lnTo>
                  <a:lnTo>
                    <a:pt x="86056" y="135476"/>
                  </a:lnTo>
                  <a:lnTo>
                    <a:pt x="110123" y="92101"/>
                  </a:lnTo>
                  <a:lnTo>
                    <a:pt x="114319" y="74363"/>
                  </a:lnTo>
                  <a:lnTo>
                    <a:pt x="115983" y="33732"/>
                  </a:lnTo>
                  <a:lnTo>
                    <a:pt x="116041" y="25575"/>
                  </a:lnTo>
                  <a:lnTo>
                    <a:pt x="113420" y="18643"/>
                  </a:lnTo>
                  <a:lnTo>
                    <a:pt x="109941" y="12255"/>
                  </a:lnTo>
                  <a:lnTo>
                    <a:pt x="10715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5" name="SMARTInkShape-512"/>
            <p:cNvSpPr/>
            <p:nvPr/>
          </p:nvSpPr>
          <p:spPr>
            <a:xfrm>
              <a:off x="3857625" y="5063133"/>
              <a:ext cx="1" cy="250032"/>
            </a:xfrm>
            <a:custGeom>
              <a:avLst/>
              <a:gdLst/>
              <a:ahLst/>
              <a:cxnLst/>
              <a:rect l="0" t="0" r="0" b="0"/>
              <a:pathLst>
                <a:path w="1" h="250032">
                  <a:moveTo>
                    <a:pt x="0" y="0"/>
                  </a:moveTo>
                  <a:lnTo>
                    <a:pt x="0" y="39217"/>
                  </a:lnTo>
                  <a:lnTo>
                    <a:pt x="0" y="76869"/>
                  </a:lnTo>
                  <a:lnTo>
                    <a:pt x="0" y="110860"/>
                  </a:lnTo>
                  <a:lnTo>
                    <a:pt x="0" y="151764"/>
                  </a:lnTo>
                  <a:lnTo>
                    <a:pt x="0" y="194387"/>
                  </a:lnTo>
                  <a:lnTo>
                    <a:pt x="0" y="237490"/>
                  </a:lnTo>
                  <a:lnTo>
                    <a:pt x="0"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6" name="SMARTInkShape-513"/>
            <p:cNvSpPr/>
            <p:nvPr/>
          </p:nvSpPr>
          <p:spPr>
            <a:xfrm>
              <a:off x="3768328" y="5170657"/>
              <a:ext cx="196454" cy="53211"/>
            </a:xfrm>
            <a:custGeom>
              <a:avLst/>
              <a:gdLst/>
              <a:ahLst/>
              <a:cxnLst/>
              <a:rect l="0" t="0" r="0" b="0"/>
              <a:pathLst>
                <a:path w="196454" h="53211">
                  <a:moveTo>
                    <a:pt x="0" y="8562"/>
                  </a:moveTo>
                  <a:lnTo>
                    <a:pt x="0" y="3821"/>
                  </a:lnTo>
                  <a:lnTo>
                    <a:pt x="992" y="2425"/>
                  </a:lnTo>
                  <a:lnTo>
                    <a:pt x="2646" y="1494"/>
                  </a:lnTo>
                  <a:lnTo>
                    <a:pt x="12429" y="0"/>
                  </a:lnTo>
                  <a:lnTo>
                    <a:pt x="55133" y="14885"/>
                  </a:lnTo>
                  <a:lnTo>
                    <a:pt x="98431" y="29447"/>
                  </a:lnTo>
                  <a:lnTo>
                    <a:pt x="140123" y="41314"/>
                  </a:lnTo>
                  <a:lnTo>
                    <a:pt x="182421" y="51448"/>
                  </a:lnTo>
                  <a:lnTo>
                    <a:pt x="196453" y="532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7" name="SMARTInkShape-514"/>
            <p:cNvSpPr/>
            <p:nvPr/>
          </p:nvSpPr>
          <p:spPr>
            <a:xfrm>
              <a:off x="4162885" y="5170289"/>
              <a:ext cx="122384" cy="150441"/>
            </a:xfrm>
            <a:custGeom>
              <a:avLst/>
              <a:gdLst/>
              <a:ahLst/>
              <a:cxnLst/>
              <a:rect l="0" t="0" r="0" b="0"/>
              <a:pathLst>
                <a:path w="122384" h="150441">
                  <a:moveTo>
                    <a:pt x="34068" y="44649"/>
                  </a:moveTo>
                  <a:lnTo>
                    <a:pt x="29328" y="44649"/>
                  </a:lnTo>
                  <a:lnTo>
                    <a:pt x="24354" y="47294"/>
                  </a:lnTo>
                  <a:lnTo>
                    <a:pt x="17818" y="52337"/>
                  </a:lnTo>
                  <a:lnTo>
                    <a:pt x="3921" y="78327"/>
                  </a:lnTo>
                  <a:lnTo>
                    <a:pt x="0" y="95528"/>
                  </a:lnTo>
                  <a:lnTo>
                    <a:pt x="1729" y="104634"/>
                  </a:lnTo>
                  <a:lnTo>
                    <a:pt x="19383" y="135533"/>
                  </a:lnTo>
                  <a:lnTo>
                    <a:pt x="32914" y="145440"/>
                  </a:lnTo>
                  <a:lnTo>
                    <a:pt x="49491" y="149919"/>
                  </a:lnTo>
                  <a:lnTo>
                    <a:pt x="78015" y="150440"/>
                  </a:lnTo>
                  <a:lnTo>
                    <a:pt x="103417" y="139327"/>
                  </a:lnTo>
                  <a:lnTo>
                    <a:pt x="112184" y="131046"/>
                  </a:lnTo>
                  <a:lnTo>
                    <a:pt x="118396" y="120750"/>
                  </a:lnTo>
                  <a:lnTo>
                    <a:pt x="122383" y="97972"/>
                  </a:lnTo>
                  <a:lnTo>
                    <a:pt x="122243" y="68427"/>
                  </a:lnTo>
                  <a:lnTo>
                    <a:pt x="118567" y="56540"/>
                  </a:lnTo>
                  <a:lnTo>
                    <a:pt x="98198" y="29433"/>
                  </a:lnTo>
                  <a:lnTo>
                    <a:pt x="90352" y="22011"/>
                  </a:lnTo>
                  <a:lnTo>
                    <a:pt x="63406" y="6108"/>
                  </a:lnTo>
                  <a:lnTo>
                    <a:pt x="3406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8" name="SMARTInkShape-515"/>
            <p:cNvSpPr/>
            <p:nvPr/>
          </p:nvSpPr>
          <p:spPr>
            <a:xfrm>
              <a:off x="4366617" y="5179219"/>
              <a:ext cx="89298" cy="141066"/>
            </a:xfrm>
            <a:custGeom>
              <a:avLst/>
              <a:gdLst/>
              <a:ahLst/>
              <a:cxnLst/>
              <a:rect l="0" t="0" r="0" b="0"/>
              <a:pathLst>
                <a:path w="89298" h="141066">
                  <a:moveTo>
                    <a:pt x="0" y="8929"/>
                  </a:moveTo>
                  <a:lnTo>
                    <a:pt x="0" y="51428"/>
                  </a:lnTo>
                  <a:lnTo>
                    <a:pt x="992" y="74577"/>
                  </a:lnTo>
                  <a:lnTo>
                    <a:pt x="12429" y="104201"/>
                  </a:lnTo>
                  <a:lnTo>
                    <a:pt x="26858" y="124235"/>
                  </a:lnTo>
                  <a:lnTo>
                    <a:pt x="38709" y="136767"/>
                  </a:lnTo>
                  <a:lnTo>
                    <a:pt x="44654" y="140160"/>
                  </a:lnTo>
                  <a:lnTo>
                    <a:pt x="47629" y="141065"/>
                  </a:lnTo>
                  <a:lnTo>
                    <a:pt x="49612" y="140676"/>
                  </a:lnTo>
                  <a:lnTo>
                    <a:pt x="50934" y="139425"/>
                  </a:lnTo>
                  <a:lnTo>
                    <a:pt x="53395" y="135388"/>
                  </a:lnTo>
                  <a:lnTo>
                    <a:pt x="65853" y="121837"/>
                  </a:lnTo>
                  <a:lnTo>
                    <a:pt x="68955" y="113350"/>
                  </a:lnTo>
                  <a:lnTo>
                    <a:pt x="73348" y="97416"/>
                  </a:lnTo>
                  <a:lnTo>
                    <a:pt x="78288" y="80127"/>
                  </a:lnTo>
                  <a:lnTo>
                    <a:pt x="80313" y="36496"/>
                  </a:lnTo>
                  <a:lnTo>
                    <a:pt x="80364" y="11980"/>
                  </a:lnTo>
                  <a:lnTo>
                    <a:pt x="83012" y="7640"/>
                  </a:lnTo>
                  <a:lnTo>
                    <a:pt x="8929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9" name="SMARTInkShape-516"/>
            <p:cNvSpPr/>
            <p:nvPr/>
          </p:nvSpPr>
          <p:spPr>
            <a:xfrm>
              <a:off x="4616812" y="5080992"/>
              <a:ext cx="26627" cy="241103"/>
            </a:xfrm>
            <a:custGeom>
              <a:avLst/>
              <a:gdLst/>
              <a:ahLst/>
              <a:cxnLst/>
              <a:rect l="0" t="0" r="0" b="0"/>
              <a:pathLst>
                <a:path w="26627" h="241103">
                  <a:moveTo>
                    <a:pt x="8766" y="0"/>
                  </a:moveTo>
                  <a:lnTo>
                    <a:pt x="7774" y="25900"/>
                  </a:lnTo>
                  <a:lnTo>
                    <a:pt x="1077" y="63567"/>
                  </a:lnTo>
                  <a:lnTo>
                    <a:pt x="0" y="107296"/>
                  </a:lnTo>
                  <a:lnTo>
                    <a:pt x="2530" y="133987"/>
                  </a:lnTo>
                  <a:lnTo>
                    <a:pt x="8937" y="178599"/>
                  </a:lnTo>
                  <a:lnTo>
                    <a:pt x="21087" y="218502"/>
                  </a:lnTo>
                  <a:lnTo>
                    <a:pt x="26626"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0" name="SMARTInkShape-517"/>
            <p:cNvSpPr/>
            <p:nvPr/>
          </p:nvSpPr>
          <p:spPr>
            <a:xfrm>
              <a:off x="4563102" y="5134614"/>
              <a:ext cx="169633" cy="44606"/>
            </a:xfrm>
            <a:custGeom>
              <a:avLst/>
              <a:gdLst/>
              <a:ahLst/>
              <a:cxnLst/>
              <a:rect l="0" t="0" r="0" b="0"/>
              <a:pathLst>
                <a:path w="169633" h="44606">
                  <a:moveTo>
                    <a:pt x="8898" y="44605"/>
                  </a:moveTo>
                  <a:lnTo>
                    <a:pt x="4158" y="39864"/>
                  </a:lnTo>
                  <a:lnTo>
                    <a:pt x="1830" y="32246"/>
                  </a:lnTo>
                  <a:lnTo>
                    <a:pt x="0" y="5637"/>
                  </a:lnTo>
                  <a:lnTo>
                    <a:pt x="982" y="3743"/>
                  </a:lnTo>
                  <a:lnTo>
                    <a:pt x="2629" y="2481"/>
                  </a:lnTo>
                  <a:lnTo>
                    <a:pt x="7104" y="1078"/>
                  </a:lnTo>
                  <a:lnTo>
                    <a:pt x="39260" y="0"/>
                  </a:lnTo>
                  <a:lnTo>
                    <a:pt x="81890" y="12389"/>
                  </a:lnTo>
                  <a:lnTo>
                    <a:pt x="125189" y="19747"/>
                  </a:lnTo>
                  <a:lnTo>
                    <a:pt x="169632" y="267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6" name="SMARTInkShape-Group136"/>
          <p:cNvGrpSpPr/>
          <p:nvPr/>
        </p:nvGrpSpPr>
        <p:grpSpPr>
          <a:xfrm>
            <a:off x="4975077" y="4947047"/>
            <a:ext cx="579190" cy="258962"/>
            <a:chOff x="4975077" y="4947047"/>
            <a:chExt cx="579190" cy="258962"/>
          </a:xfrm>
        </p:grpSpPr>
        <p:sp>
          <p:nvSpPr>
            <p:cNvPr id="262" name="SMARTInkShape-518"/>
            <p:cNvSpPr/>
            <p:nvPr/>
          </p:nvSpPr>
          <p:spPr>
            <a:xfrm>
              <a:off x="5063133" y="4991695"/>
              <a:ext cx="8931" cy="214314"/>
            </a:xfrm>
            <a:custGeom>
              <a:avLst/>
              <a:gdLst/>
              <a:ahLst/>
              <a:cxnLst/>
              <a:rect l="0" t="0" r="0" b="0"/>
              <a:pathLst>
                <a:path w="8931" h="214314">
                  <a:moveTo>
                    <a:pt x="0" y="0"/>
                  </a:moveTo>
                  <a:lnTo>
                    <a:pt x="0" y="40139"/>
                  </a:lnTo>
                  <a:lnTo>
                    <a:pt x="0" y="80950"/>
                  </a:lnTo>
                  <a:lnTo>
                    <a:pt x="0" y="125093"/>
                  </a:lnTo>
                  <a:lnTo>
                    <a:pt x="992" y="169674"/>
                  </a:lnTo>
                  <a:lnTo>
                    <a:pt x="8930"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3" name="SMARTInkShape-519"/>
            <p:cNvSpPr/>
            <p:nvPr/>
          </p:nvSpPr>
          <p:spPr>
            <a:xfrm>
              <a:off x="4975077" y="5072204"/>
              <a:ext cx="159494" cy="17719"/>
            </a:xfrm>
            <a:custGeom>
              <a:avLst/>
              <a:gdLst/>
              <a:ahLst/>
              <a:cxnLst/>
              <a:rect l="0" t="0" r="0" b="0"/>
              <a:pathLst>
                <a:path w="159494" h="17719">
                  <a:moveTo>
                    <a:pt x="7689" y="17718"/>
                  </a:moveTo>
                  <a:lnTo>
                    <a:pt x="7689" y="12977"/>
                  </a:lnTo>
                  <a:lnTo>
                    <a:pt x="5043" y="8005"/>
                  </a:lnTo>
                  <a:lnTo>
                    <a:pt x="0" y="1468"/>
                  </a:lnTo>
                  <a:lnTo>
                    <a:pt x="579" y="931"/>
                  </a:lnTo>
                  <a:lnTo>
                    <a:pt x="8636" y="70"/>
                  </a:lnTo>
                  <a:lnTo>
                    <a:pt x="11297" y="0"/>
                  </a:lnTo>
                  <a:lnTo>
                    <a:pt x="16899" y="2567"/>
                  </a:lnTo>
                  <a:lnTo>
                    <a:pt x="19782" y="4641"/>
                  </a:lnTo>
                  <a:lnTo>
                    <a:pt x="57588" y="13165"/>
                  </a:lnTo>
                  <a:lnTo>
                    <a:pt x="97677" y="17118"/>
                  </a:lnTo>
                  <a:lnTo>
                    <a:pt x="140911" y="17665"/>
                  </a:lnTo>
                  <a:lnTo>
                    <a:pt x="159493" y="1771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4" name="SMARTInkShape-520"/>
            <p:cNvSpPr/>
            <p:nvPr/>
          </p:nvSpPr>
          <p:spPr>
            <a:xfrm>
              <a:off x="5173492" y="4947047"/>
              <a:ext cx="157532" cy="227733"/>
            </a:xfrm>
            <a:custGeom>
              <a:avLst/>
              <a:gdLst/>
              <a:ahLst/>
              <a:cxnLst/>
              <a:rect l="0" t="0" r="0" b="0"/>
              <a:pathLst>
                <a:path w="157532" h="227733">
                  <a:moveTo>
                    <a:pt x="5727" y="0"/>
                  </a:moveTo>
                  <a:lnTo>
                    <a:pt x="582" y="0"/>
                  </a:lnTo>
                  <a:lnTo>
                    <a:pt x="2779" y="0"/>
                  </a:lnTo>
                  <a:lnTo>
                    <a:pt x="2770" y="992"/>
                  </a:lnTo>
                  <a:lnTo>
                    <a:pt x="112" y="4740"/>
                  </a:lnTo>
                  <a:lnTo>
                    <a:pt x="0" y="7129"/>
                  </a:lnTo>
                  <a:lnTo>
                    <a:pt x="4301" y="20737"/>
                  </a:lnTo>
                  <a:lnTo>
                    <a:pt x="8248" y="63544"/>
                  </a:lnTo>
                  <a:lnTo>
                    <a:pt x="19949" y="107293"/>
                  </a:lnTo>
                  <a:lnTo>
                    <a:pt x="27848" y="151822"/>
                  </a:lnTo>
                  <a:lnTo>
                    <a:pt x="32106" y="195903"/>
                  </a:lnTo>
                  <a:lnTo>
                    <a:pt x="32394" y="212055"/>
                  </a:lnTo>
                  <a:lnTo>
                    <a:pt x="33427" y="215784"/>
                  </a:lnTo>
                  <a:lnTo>
                    <a:pt x="35108" y="218270"/>
                  </a:lnTo>
                  <a:lnTo>
                    <a:pt x="37220" y="219927"/>
                  </a:lnTo>
                  <a:lnTo>
                    <a:pt x="39568" y="224415"/>
                  </a:lnTo>
                  <a:lnTo>
                    <a:pt x="40194" y="227000"/>
                  </a:lnTo>
                  <a:lnTo>
                    <a:pt x="40611" y="227732"/>
                  </a:lnTo>
                  <a:lnTo>
                    <a:pt x="40889" y="227227"/>
                  </a:lnTo>
                  <a:lnTo>
                    <a:pt x="42416" y="215276"/>
                  </a:lnTo>
                  <a:lnTo>
                    <a:pt x="56675" y="185101"/>
                  </a:lnTo>
                  <a:lnTo>
                    <a:pt x="82134" y="140634"/>
                  </a:lnTo>
                  <a:lnTo>
                    <a:pt x="85913" y="129092"/>
                  </a:lnTo>
                  <a:lnTo>
                    <a:pt x="102298" y="108963"/>
                  </a:lnTo>
                  <a:lnTo>
                    <a:pt x="105864" y="107959"/>
                  </a:lnTo>
                  <a:lnTo>
                    <a:pt x="108203" y="107692"/>
                  </a:lnTo>
                  <a:lnTo>
                    <a:pt x="109763" y="108505"/>
                  </a:lnTo>
                  <a:lnTo>
                    <a:pt x="110803" y="110040"/>
                  </a:lnTo>
                  <a:lnTo>
                    <a:pt x="111496" y="112055"/>
                  </a:lnTo>
                  <a:lnTo>
                    <a:pt x="118746" y="123411"/>
                  </a:lnTo>
                  <a:lnTo>
                    <a:pt x="134122" y="166857"/>
                  </a:lnTo>
                  <a:lnTo>
                    <a:pt x="157531"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5" name="SMARTInkShape-521"/>
            <p:cNvSpPr/>
            <p:nvPr/>
          </p:nvSpPr>
          <p:spPr>
            <a:xfrm>
              <a:off x="5402461" y="5019018"/>
              <a:ext cx="151806" cy="169131"/>
            </a:xfrm>
            <a:custGeom>
              <a:avLst/>
              <a:gdLst/>
              <a:ahLst/>
              <a:cxnLst/>
              <a:rect l="0" t="0" r="0" b="0"/>
              <a:pathLst>
                <a:path w="151806" h="169131">
                  <a:moveTo>
                    <a:pt x="0" y="106623"/>
                  </a:moveTo>
                  <a:lnTo>
                    <a:pt x="31800" y="105630"/>
                  </a:lnTo>
                  <a:lnTo>
                    <a:pt x="74302" y="90809"/>
                  </a:lnTo>
                  <a:lnTo>
                    <a:pt x="91867" y="76735"/>
                  </a:lnTo>
                  <a:lnTo>
                    <a:pt x="101083" y="63150"/>
                  </a:lnTo>
                  <a:lnTo>
                    <a:pt x="105356" y="51299"/>
                  </a:lnTo>
                  <a:lnTo>
                    <a:pt x="106998" y="24628"/>
                  </a:lnTo>
                  <a:lnTo>
                    <a:pt x="104440" y="17926"/>
                  </a:lnTo>
                  <a:lnTo>
                    <a:pt x="94714" y="5538"/>
                  </a:lnTo>
                  <a:lnTo>
                    <a:pt x="89058" y="2165"/>
                  </a:lnTo>
                  <a:lnTo>
                    <a:pt x="77651" y="266"/>
                  </a:lnTo>
                  <a:lnTo>
                    <a:pt x="72603" y="0"/>
                  </a:lnTo>
                  <a:lnTo>
                    <a:pt x="64349" y="2349"/>
                  </a:lnTo>
                  <a:lnTo>
                    <a:pt x="50965" y="11942"/>
                  </a:lnTo>
                  <a:lnTo>
                    <a:pt x="47456" y="20225"/>
                  </a:lnTo>
                  <a:lnTo>
                    <a:pt x="44813" y="59167"/>
                  </a:lnTo>
                  <a:lnTo>
                    <a:pt x="49438" y="81648"/>
                  </a:lnTo>
                  <a:lnTo>
                    <a:pt x="73332" y="121142"/>
                  </a:lnTo>
                  <a:lnTo>
                    <a:pt x="93235" y="144254"/>
                  </a:lnTo>
                  <a:lnTo>
                    <a:pt x="122166" y="162646"/>
                  </a:lnTo>
                  <a:lnTo>
                    <a:pt x="135196" y="167209"/>
                  </a:lnTo>
                  <a:lnTo>
                    <a:pt x="151805" y="1691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5" name="SMARTInkShape-Group137"/>
          <p:cNvGrpSpPr/>
          <p:nvPr/>
        </p:nvGrpSpPr>
        <p:grpSpPr>
          <a:xfrm>
            <a:off x="5849314" y="4884942"/>
            <a:ext cx="1080125" cy="365623"/>
            <a:chOff x="5849314" y="4884942"/>
            <a:chExt cx="1080125" cy="365623"/>
          </a:xfrm>
        </p:grpSpPr>
        <p:sp>
          <p:nvSpPr>
            <p:cNvPr id="267" name="SMARTInkShape-522"/>
            <p:cNvSpPr/>
            <p:nvPr/>
          </p:nvSpPr>
          <p:spPr>
            <a:xfrm>
              <a:off x="5902682" y="4884942"/>
              <a:ext cx="106630" cy="312137"/>
            </a:xfrm>
            <a:custGeom>
              <a:avLst/>
              <a:gdLst/>
              <a:ahLst/>
              <a:cxnLst/>
              <a:rect l="0" t="0" r="0" b="0"/>
              <a:pathLst>
                <a:path w="106630" h="312137">
                  <a:moveTo>
                    <a:pt x="98068" y="53175"/>
                  </a:moveTo>
                  <a:lnTo>
                    <a:pt x="98068" y="39614"/>
                  </a:lnTo>
                  <a:lnTo>
                    <a:pt x="99060" y="38182"/>
                  </a:lnTo>
                  <a:lnTo>
                    <a:pt x="100714" y="37226"/>
                  </a:lnTo>
                  <a:lnTo>
                    <a:pt x="102808" y="36589"/>
                  </a:lnTo>
                  <a:lnTo>
                    <a:pt x="104205" y="35173"/>
                  </a:lnTo>
                  <a:lnTo>
                    <a:pt x="106629" y="27739"/>
                  </a:lnTo>
                  <a:lnTo>
                    <a:pt x="102148" y="22047"/>
                  </a:lnTo>
                  <a:lnTo>
                    <a:pt x="97235" y="19497"/>
                  </a:lnTo>
                  <a:lnTo>
                    <a:pt x="94537" y="18816"/>
                  </a:lnTo>
                  <a:lnTo>
                    <a:pt x="80135" y="10568"/>
                  </a:lnTo>
                  <a:lnTo>
                    <a:pt x="37139" y="0"/>
                  </a:lnTo>
                  <a:lnTo>
                    <a:pt x="28655" y="2422"/>
                  </a:lnTo>
                  <a:lnTo>
                    <a:pt x="12014" y="14852"/>
                  </a:lnTo>
                  <a:lnTo>
                    <a:pt x="5913" y="20598"/>
                  </a:lnTo>
                  <a:lnTo>
                    <a:pt x="2540" y="29106"/>
                  </a:lnTo>
                  <a:lnTo>
                    <a:pt x="0" y="72958"/>
                  </a:lnTo>
                  <a:lnTo>
                    <a:pt x="2508" y="115936"/>
                  </a:lnTo>
                  <a:lnTo>
                    <a:pt x="15075" y="160365"/>
                  </a:lnTo>
                  <a:lnTo>
                    <a:pt x="24913" y="204985"/>
                  </a:lnTo>
                  <a:lnTo>
                    <a:pt x="29050" y="246983"/>
                  </a:lnTo>
                  <a:lnTo>
                    <a:pt x="34274" y="272918"/>
                  </a:lnTo>
                  <a:lnTo>
                    <a:pt x="35560" y="31213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SMARTInkShape-523"/>
            <p:cNvSpPr/>
            <p:nvPr/>
          </p:nvSpPr>
          <p:spPr>
            <a:xfrm>
              <a:off x="5849314" y="5022364"/>
              <a:ext cx="178226" cy="40770"/>
            </a:xfrm>
            <a:custGeom>
              <a:avLst/>
              <a:gdLst/>
              <a:ahLst/>
              <a:cxnLst/>
              <a:rect l="0" t="0" r="0" b="0"/>
              <a:pathLst>
                <a:path w="178226" h="40770">
                  <a:moveTo>
                    <a:pt x="8561" y="22909"/>
                  </a:moveTo>
                  <a:lnTo>
                    <a:pt x="8561" y="18169"/>
                  </a:lnTo>
                  <a:lnTo>
                    <a:pt x="5915" y="13196"/>
                  </a:lnTo>
                  <a:lnTo>
                    <a:pt x="0" y="5527"/>
                  </a:lnTo>
                  <a:lnTo>
                    <a:pt x="4481" y="451"/>
                  </a:lnTo>
                  <a:lnTo>
                    <a:pt x="6833" y="0"/>
                  </a:lnTo>
                  <a:lnTo>
                    <a:pt x="9394" y="691"/>
                  </a:lnTo>
                  <a:lnTo>
                    <a:pt x="14884" y="3112"/>
                  </a:lnTo>
                  <a:lnTo>
                    <a:pt x="55510" y="12663"/>
                  </a:lnTo>
                  <a:lnTo>
                    <a:pt x="95515" y="23520"/>
                  </a:lnTo>
                  <a:lnTo>
                    <a:pt x="109715" y="28142"/>
                  </a:lnTo>
                  <a:lnTo>
                    <a:pt x="153493" y="32507"/>
                  </a:lnTo>
                  <a:lnTo>
                    <a:pt x="178225" y="4076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9" name="SMARTInkShape-524"/>
            <p:cNvSpPr/>
            <p:nvPr/>
          </p:nvSpPr>
          <p:spPr>
            <a:xfrm>
              <a:off x="6108174" y="4929188"/>
              <a:ext cx="26522" cy="196454"/>
            </a:xfrm>
            <a:custGeom>
              <a:avLst/>
              <a:gdLst/>
              <a:ahLst/>
              <a:cxnLst/>
              <a:rect l="0" t="0" r="0" b="0"/>
              <a:pathLst>
                <a:path w="26522" h="196454">
                  <a:moveTo>
                    <a:pt x="26521" y="0"/>
                  </a:moveTo>
                  <a:lnTo>
                    <a:pt x="21781" y="0"/>
                  </a:lnTo>
                  <a:lnTo>
                    <a:pt x="20384" y="992"/>
                  </a:lnTo>
                  <a:lnTo>
                    <a:pt x="19453" y="2645"/>
                  </a:lnTo>
                  <a:lnTo>
                    <a:pt x="9936" y="42240"/>
                  </a:lnTo>
                  <a:lnTo>
                    <a:pt x="1762" y="81226"/>
                  </a:lnTo>
                  <a:lnTo>
                    <a:pt x="0" y="125128"/>
                  </a:lnTo>
                  <a:lnTo>
                    <a:pt x="2431" y="160756"/>
                  </a:lnTo>
                  <a:lnTo>
                    <a:pt x="8662"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0" name="SMARTInkShape-525"/>
            <p:cNvSpPr/>
            <p:nvPr/>
          </p:nvSpPr>
          <p:spPr>
            <a:xfrm>
              <a:off x="6197368" y="5036877"/>
              <a:ext cx="196289" cy="151272"/>
            </a:xfrm>
            <a:custGeom>
              <a:avLst/>
              <a:gdLst/>
              <a:ahLst/>
              <a:cxnLst/>
              <a:rect l="0" t="0" r="0" b="0"/>
              <a:pathLst>
                <a:path w="196289" h="151272">
                  <a:moveTo>
                    <a:pt x="53413" y="115553"/>
                  </a:moveTo>
                  <a:lnTo>
                    <a:pt x="67653" y="100322"/>
                  </a:lnTo>
                  <a:lnTo>
                    <a:pt x="85417" y="59633"/>
                  </a:lnTo>
                  <a:lnTo>
                    <a:pt x="88398" y="42183"/>
                  </a:lnTo>
                  <a:lnTo>
                    <a:pt x="88643" y="36874"/>
                  </a:lnTo>
                  <a:lnTo>
                    <a:pt x="86269" y="28329"/>
                  </a:lnTo>
                  <a:lnTo>
                    <a:pt x="76660" y="14759"/>
                  </a:lnTo>
                  <a:lnTo>
                    <a:pt x="68129" y="5542"/>
                  </a:lnTo>
                  <a:lnTo>
                    <a:pt x="59623" y="2167"/>
                  </a:lnTo>
                  <a:lnTo>
                    <a:pt x="42734" y="0"/>
                  </a:lnTo>
                  <a:lnTo>
                    <a:pt x="28200" y="4365"/>
                  </a:lnTo>
                  <a:lnTo>
                    <a:pt x="12641" y="14729"/>
                  </a:lnTo>
                  <a:lnTo>
                    <a:pt x="6188" y="20471"/>
                  </a:lnTo>
                  <a:lnTo>
                    <a:pt x="2659" y="28977"/>
                  </a:lnTo>
                  <a:lnTo>
                    <a:pt x="0" y="68087"/>
                  </a:lnTo>
                  <a:lnTo>
                    <a:pt x="4624" y="85834"/>
                  </a:lnTo>
                  <a:lnTo>
                    <a:pt x="15076" y="102480"/>
                  </a:lnTo>
                  <a:lnTo>
                    <a:pt x="29648" y="118376"/>
                  </a:lnTo>
                  <a:lnTo>
                    <a:pt x="38221" y="121769"/>
                  </a:lnTo>
                  <a:lnTo>
                    <a:pt x="43285" y="122673"/>
                  </a:lnTo>
                  <a:lnTo>
                    <a:pt x="51558" y="121033"/>
                  </a:lnTo>
                  <a:lnTo>
                    <a:pt x="58542" y="117988"/>
                  </a:lnTo>
                  <a:lnTo>
                    <a:pt x="68052" y="115282"/>
                  </a:lnTo>
                  <a:lnTo>
                    <a:pt x="92271" y="99392"/>
                  </a:lnTo>
                  <a:lnTo>
                    <a:pt x="102189" y="85519"/>
                  </a:lnTo>
                  <a:lnTo>
                    <a:pt x="108688" y="71439"/>
                  </a:lnTo>
                  <a:lnTo>
                    <a:pt x="112707" y="65189"/>
                  </a:lnTo>
                  <a:lnTo>
                    <a:pt x="114969" y="56092"/>
                  </a:lnTo>
                  <a:lnTo>
                    <a:pt x="115884" y="44641"/>
                  </a:lnTo>
                  <a:lnTo>
                    <a:pt x="120650" y="49011"/>
                  </a:lnTo>
                  <a:lnTo>
                    <a:pt x="122984" y="53898"/>
                  </a:lnTo>
                  <a:lnTo>
                    <a:pt x="123606" y="56590"/>
                  </a:lnTo>
                  <a:lnTo>
                    <a:pt x="151694" y="99794"/>
                  </a:lnTo>
                  <a:lnTo>
                    <a:pt x="172479" y="134748"/>
                  </a:lnTo>
                  <a:lnTo>
                    <a:pt x="178430" y="138966"/>
                  </a:lnTo>
                  <a:lnTo>
                    <a:pt x="184383" y="141834"/>
                  </a:lnTo>
                  <a:lnTo>
                    <a:pt x="196288" y="15127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1" name="SMARTInkShape-526"/>
            <p:cNvSpPr/>
            <p:nvPr/>
          </p:nvSpPr>
          <p:spPr>
            <a:xfrm>
              <a:off x="6420445" y="5080992"/>
              <a:ext cx="35720" cy="89248"/>
            </a:xfrm>
            <a:custGeom>
              <a:avLst/>
              <a:gdLst/>
              <a:ahLst/>
              <a:cxnLst/>
              <a:rect l="0" t="0" r="0" b="0"/>
              <a:pathLst>
                <a:path w="35720" h="89248">
                  <a:moveTo>
                    <a:pt x="0" y="0"/>
                  </a:moveTo>
                  <a:lnTo>
                    <a:pt x="0" y="17170"/>
                  </a:lnTo>
                  <a:lnTo>
                    <a:pt x="2646" y="25160"/>
                  </a:lnTo>
                  <a:lnTo>
                    <a:pt x="4741" y="28679"/>
                  </a:lnTo>
                  <a:lnTo>
                    <a:pt x="7689" y="43115"/>
                  </a:lnTo>
                  <a:lnTo>
                    <a:pt x="9677" y="64777"/>
                  </a:lnTo>
                  <a:lnTo>
                    <a:pt x="17850" y="89247"/>
                  </a:lnTo>
                  <a:lnTo>
                    <a:pt x="24926" y="72509"/>
                  </a:lnTo>
                  <a:lnTo>
                    <a:pt x="28883" y="60179"/>
                  </a:lnTo>
                  <a:lnTo>
                    <a:pt x="33694" y="46604"/>
                  </a:lnTo>
                  <a:lnTo>
                    <a:pt x="35719"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2" name="SMARTInkShape-527"/>
            <p:cNvSpPr/>
            <p:nvPr/>
          </p:nvSpPr>
          <p:spPr>
            <a:xfrm>
              <a:off x="6491883" y="5045273"/>
              <a:ext cx="169665" cy="160736"/>
            </a:xfrm>
            <a:custGeom>
              <a:avLst/>
              <a:gdLst/>
              <a:ahLst/>
              <a:cxnLst/>
              <a:rect l="0" t="0" r="0" b="0"/>
              <a:pathLst>
                <a:path w="169665" h="160736">
                  <a:moveTo>
                    <a:pt x="0" y="0"/>
                  </a:moveTo>
                  <a:lnTo>
                    <a:pt x="4740" y="0"/>
                  </a:lnTo>
                  <a:lnTo>
                    <a:pt x="6137" y="993"/>
                  </a:lnTo>
                  <a:lnTo>
                    <a:pt x="7068" y="2646"/>
                  </a:lnTo>
                  <a:lnTo>
                    <a:pt x="9677" y="15231"/>
                  </a:lnTo>
                  <a:lnTo>
                    <a:pt x="14993" y="24908"/>
                  </a:lnTo>
                  <a:lnTo>
                    <a:pt x="23744" y="63049"/>
                  </a:lnTo>
                  <a:lnTo>
                    <a:pt x="33678" y="107014"/>
                  </a:lnTo>
                  <a:lnTo>
                    <a:pt x="35715" y="142707"/>
                  </a:lnTo>
                  <a:lnTo>
                    <a:pt x="40458" y="138085"/>
                  </a:lnTo>
                  <a:lnTo>
                    <a:pt x="42786" y="133140"/>
                  </a:lnTo>
                  <a:lnTo>
                    <a:pt x="43406" y="130432"/>
                  </a:lnTo>
                  <a:lnTo>
                    <a:pt x="50539" y="117965"/>
                  </a:lnTo>
                  <a:lnTo>
                    <a:pt x="57919" y="91737"/>
                  </a:lnTo>
                  <a:lnTo>
                    <a:pt x="83379" y="51984"/>
                  </a:lnTo>
                  <a:lnTo>
                    <a:pt x="104154" y="29916"/>
                  </a:lnTo>
                  <a:lnTo>
                    <a:pt x="108468" y="28179"/>
                  </a:lnTo>
                  <a:lnTo>
                    <a:pt x="119321" y="27064"/>
                  </a:lnTo>
                  <a:lnTo>
                    <a:pt x="121219" y="27965"/>
                  </a:lnTo>
                  <a:lnTo>
                    <a:pt x="122485" y="29558"/>
                  </a:lnTo>
                  <a:lnTo>
                    <a:pt x="124883" y="33973"/>
                  </a:lnTo>
                  <a:lnTo>
                    <a:pt x="129255" y="39243"/>
                  </a:lnTo>
                  <a:lnTo>
                    <a:pt x="131861" y="47538"/>
                  </a:lnTo>
                  <a:lnTo>
                    <a:pt x="136409" y="73553"/>
                  </a:lnTo>
                  <a:lnTo>
                    <a:pt x="149375" y="107342"/>
                  </a:lnTo>
                  <a:lnTo>
                    <a:pt x="153730" y="125071"/>
                  </a:lnTo>
                  <a:lnTo>
                    <a:pt x="161305" y="140246"/>
                  </a:lnTo>
                  <a:lnTo>
                    <a:pt x="165949" y="147660"/>
                  </a:lnTo>
                  <a:lnTo>
                    <a:pt x="169664" y="160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3" name="SMARTInkShape-528"/>
            <p:cNvSpPr/>
            <p:nvPr/>
          </p:nvSpPr>
          <p:spPr>
            <a:xfrm>
              <a:off x="6688336" y="5031577"/>
              <a:ext cx="241103" cy="218988"/>
            </a:xfrm>
            <a:custGeom>
              <a:avLst/>
              <a:gdLst/>
              <a:ahLst/>
              <a:cxnLst/>
              <a:rect l="0" t="0" r="0" b="0"/>
              <a:pathLst>
                <a:path w="241103" h="218988">
                  <a:moveTo>
                    <a:pt x="0" y="120853"/>
                  </a:moveTo>
                  <a:lnTo>
                    <a:pt x="39320" y="120853"/>
                  </a:lnTo>
                  <a:lnTo>
                    <a:pt x="56739" y="121845"/>
                  </a:lnTo>
                  <a:lnTo>
                    <a:pt x="74468" y="125997"/>
                  </a:lnTo>
                  <a:lnTo>
                    <a:pt x="109145" y="120443"/>
                  </a:lnTo>
                  <a:lnTo>
                    <a:pt x="132210" y="108501"/>
                  </a:lnTo>
                  <a:lnTo>
                    <a:pt x="140780" y="100149"/>
                  </a:lnTo>
                  <a:lnTo>
                    <a:pt x="146906" y="90815"/>
                  </a:lnTo>
                  <a:lnTo>
                    <a:pt x="149626" y="83360"/>
                  </a:lnTo>
                  <a:lnTo>
                    <a:pt x="151613" y="51974"/>
                  </a:lnTo>
                  <a:lnTo>
                    <a:pt x="147007" y="34408"/>
                  </a:lnTo>
                  <a:lnTo>
                    <a:pt x="134023" y="9077"/>
                  </a:lnTo>
                  <a:lnTo>
                    <a:pt x="132012" y="7640"/>
                  </a:lnTo>
                  <a:lnTo>
                    <a:pt x="116917" y="594"/>
                  </a:lnTo>
                  <a:lnTo>
                    <a:pt x="112671" y="0"/>
                  </a:lnTo>
                  <a:lnTo>
                    <a:pt x="105308" y="1987"/>
                  </a:lnTo>
                  <a:lnTo>
                    <a:pt x="89446" y="14114"/>
                  </a:lnTo>
                  <a:lnTo>
                    <a:pt x="83410" y="20827"/>
                  </a:lnTo>
                  <a:lnTo>
                    <a:pt x="75426" y="35763"/>
                  </a:lnTo>
                  <a:lnTo>
                    <a:pt x="71672" y="78922"/>
                  </a:lnTo>
                  <a:lnTo>
                    <a:pt x="74152" y="103799"/>
                  </a:lnTo>
                  <a:lnTo>
                    <a:pt x="89536" y="146929"/>
                  </a:lnTo>
                  <a:lnTo>
                    <a:pt x="100943" y="165290"/>
                  </a:lnTo>
                  <a:lnTo>
                    <a:pt x="140057" y="207161"/>
                  </a:lnTo>
                  <a:lnTo>
                    <a:pt x="154521" y="213782"/>
                  </a:lnTo>
                  <a:lnTo>
                    <a:pt x="197303" y="218769"/>
                  </a:lnTo>
                  <a:lnTo>
                    <a:pt x="212469" y="218987"/>
                  </a:lnTo>
                  <a:lnTo>
                    <a:pt x="221100" y="216393"/>
                  </a:lnTo>
                  <a:lnTo>
                    <a:pt x="241102" y="2012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4" name="SMARTInkShape-529"/>
            <p:cNvSpPr/>
            <p:nvPr/>
          </p:nvSpPr>
          <p:spPr>
            <a:xfrm>
              <a:off x="6429375" y="5036344"/>
              <a:ext cx="98226" cy="98227"/>
            </a:xfrm>
            <a:custGeom>
              <a:avLst/>
              <a:gdLst/>
              <a:ahLst/>
              <a:cxnLst/>
              <a:rect l="0" t="0" r="0" b="0"/>
              <a:pathLst>
                <a:path w="98226" h="98227">
                  <a:moveTo>
                    <a:pt x="71438" y="8929"/>
                  </a:moveTo>
                  <a:lnTo>
                    <a:pt x="96844" y="8929"/>
                  </a:lnTo>
                  <a:lnTo>
                    <a:pt x="97304" y="7937"/>
                  </a:lnTo>
                  <a:lnTo>
                    <a:pt x="98225" y="10"/>
                  </a:lnTo>
                  <a:lnTo>
                    <a:pt x="59495" y="0"/>
                  </a:lnTo>
                  <a:lnTo>
                    <a:pt x="53562" y="2645"/>
                  </a:lnTo>
                  <a:lnTo>
                    <a:pt x="47618" y="6137"/>
                  </a:lnTo>
                  <a:lnTo>
                    <a:pt x="38693" y="9094"/>
                  </a:lnTo>
                  <a:lnTo>
                    <a:pt x="29765" y="14821"/>
                  </a:lnTo>
                  <a:lnTo>
                    <a:pt x="23812" y="16509"/>
                  </a:lnTo>
                  <a:lnTo>
                    <a:pt x="21828" y="17951"/>
                  </a:lnTo>
                  <a:lnTo>
                    <a:pt x="20505" y="19905"/>
                  </a:lnTo>
                  <a:lnTo>
                    <a:pt x="19623" y="22200"/>
                  </a:lnTo>
                  <a:lnTo>
                    <a:pt x="18043" y="23729"/>
                  </a:lnTo>
                  <a:lnTo>
                    <a:pt x="13642" y="25429"/>
                  </a:lnTo>
                  <a:lnTo>
                    <a:pt x="12071" y="26874"/>
                  </a:lnTo>
                  <a:lnTo>
                    <a:pt x="2046" y="44827"/>
                  </a:lnTo>
                  <a:lnTo>
                    <a:pt x="120" y="57806"/>
                  </a:lnTo>
                  <a:lnTo>
                    <a:pt x="2699" y="63064"/>
                  </a:lnTo>
                  <a:lnTo>
                    <a:pt x="6161" y="68708"/>
                  </a:lnTo>
                  <a:lnTo>
                    <a:pt x="8565" y="78636"/>
                  </a:lnTo>
                  <a:lnTo>
                    <a:pt x="8920" y="93624"/>
                  </a:lnTo>
                  <a:lnTo>
                    <a:pt x="7931" y="95158"/>
                  </a:lnTo>
                  <a:lnTo>
                    <a:pt x="6280" y="96181"/>
                  </a:lnTo>
                  <a:lnTo>
                    <a:pt x="0" y="982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80011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Experiment Creation Practice</a:t>
            </a:r>
          </a:p>
          <a:p>
            <a:r>
              <a:rPr lang="en-US" dirty="0" err="1" smtClean="0"/>
              <a:t>LabQuest</a:t>
            </a:r>
            <a:r>
              <a:rPr lang="en-US" dirty="0" smtClean="0"/>
              <a:t> Demonstrations &amp; Logger Pro</a:t>
            </a:r>
          </a:p>
        </p:txBody>
      </p:sp>
    </p:spTree>
    <p:extLst>
      <p:ext uri="{BB962C8B-B14F-4D97-AF65-F5344CB8AC3E}">
        <p14:creationId xmlns:p14="http://schemas.microsoft.com/office/powerpoint/2010/main" val="4204681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big idea?</a:t>
            </a:r>
            <a:endParaRPr lang="en-US" dirty="0"/>
          </a:p>
        </p:txBody>
      </p:sp>
      <p:sp>
        <p:nvSpPr>
          <p:cNvPr id="3" name="Content Placeholder 2"/>
          <p:cNvSpPr>
            <a:spLocks noGrp="1"/>
          </p:cNvSpPr>
          <p:nvPr>
            <p:ph idx="1"/>
          </p:nvPr>
        </p:nvSpPr>
        <p:spPr/>
        <p:txBody>
          <a:bodyPr/>
          <a:lstStyle/>
          <a:p>
            <a:r>
              <a:rPr lang="en-US" dirty="0" smtClean="0"/>
              <a:t>Everything that has mass and takes up space is matter.</a:t>
            </a:r>
          </a:p>
          <a:p>
            <a:pPr lvl="1"/>
            <a:r>
              <a:rPr lang="en-US" dirty="0" smtClean="0"/>
              <a:t>Matter has mass and volume</a:t>
            </a:r>
          </a:p>
          <a:p>
            <a:pPr lvl="1"/>
            <a:r>
              <a:rPr lang="en-US" dirty="0" smtClean="0"/>
              <a:t>Matter is made of atoms</a:t>
            </a:r>
          </a:p>
          <a:p>
            <a:pPr lvl="1"/>
            <a:r>
              <a:rPr lang="en-US" dirty="0" smtClean="0"/>
              <a:t>Matter combines to form different substances</a:t>
            </a:r>
          </a:p>
          <a:p>
            <a:pPr lvl="1"/>
            <a:r>
              <a:rPr lang="en-US" dirty="0" smtClean="0"/>
              <a:t>Matter exists in different physical states</a:t>
            </a:r>
            <a:endParaRPr lang="en-US" dirty="0"/>
          </a:p>
        </p:txBody>
      </p:sp>
    </p:spTree>
    <p:extLst>
      <p:ext uri="{BB962C8B-B14F-4D97-AF65-F5344CB8AC3E}">
        <p14:creationId xmlns:p14="http://schemas.microsoft.com/office/powerpoint/2010/main" val="796586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(9-18-15)</a:t>
            </a:r>
            <a:endParaRPr lang="en-US" dirty="0"/>
          </a:p>
        </p:txBody>
      </p:sp>
      <p:sp>
        <p:nvSpPr>
          <p:cNvPr id="3" name="Content Placeholder 2"/>
          <p:cNvSpPr>
            <a:spLocks noGrp="1"/>
          </p:cNvSpPr>
          <p:nvPr>
            <p:ph idx="1"/>
          </p:nvPr>
        </p:nvSpPr>
        <p:spPr/>
        <p:txBody>
          <a:bodyPr/>
          <a:lstStyle/>
          <a:p>
            <a:r>
              <a:rPr lang="en-US" dirty="0" smtClean="0"/>
              <a:t>Are most of the substances around you pure or mixed?</a:t>
            </a:r>
          </a:p>
          <a:p>
            <a:r>
              <a:rPr lang="en-US" dirty="0" smtClean="0"/>
              <a:t>What is the difference between a pure substance and a mixed substance?</a:t>
            </a:r>
            <a:endParaRPr lang="en-US" dirty="0"/>
          </a:p>
        </p:txBody>
      </p:sp>
    </p:spTree>
    <p:extLst>
      <p:ext uri="{BB962C8B-B14F-4D97-AF65-F5344CB8AC3E}">
        <p14:creationId xmlns:p14="http://schemas.microsoft.com/office/powerpoint/2010/main" val="1372924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How well do oil and water mix?</a:t>
            </a:r>
          </a:p>
          <a:p>
            <a:r>
              <a:rPr lang="en-US" dirty="0" smtClean="0"/>
              <a:t>Notes</a:t>
            </a:r>
          </a:p>
          <a:p>
            <a:endParaRPr lang="en-US" dirty="0"/>
          </a:p>
        </p:txBody>
      </p:sp>
    </p:spTree>
    <p:extLst>
      <p:ext uri="{BB962C8B-B14F-4D97-AF65-F5344CB8AC3E}">
        <p14:creationId xmlns:p14="http://schemas.microsoft.com/office/powerpoint/2010/main" val="1398509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Students will</a:t>
            </a:r>
          </a:p>
          <a:p>
            <a:pPr lvl="1"/>
            <a:r>
              <a:rPr lang="en-US" dirty="0"/>
              <a:t>Describe how pure and mixed matter are different</a:t>
            </a:r>
          </a:p>
          <a:p>
            <a:pPr lvl="1"/>
            <a:r>
              <a:rPr lang="en-US" dirty="0"/>
              <a:t>Explain how atoms and elements are related</a:t>
            </a:r>
          </a:p>
          <a:p>
            <a:pPr lvl="1"/>
            <a:r>
              <a:rPr lang="en-US" dirty="0"/>
              <a:t>Describe how atoms form compounds</a:t>
            </a:r>
          </a:p>
          <a:p>
            <a:pPr lvl="1"/>
            <a:r>
              <a:rPr lang="en-US" dirty="0"/>
              <a:t>Observe and compare in an experiment the properties of individual substances with the properties of mixtures</a:t>
            </a:r>
            <a:r>
              <a:rPr lang="en-US" dirty="0" smtClean="0"/>
              <a:t>.</a:t>
            </a:r>
          </a:p>
          <a:p>
            <a:r>
              <a:rPr lang="en-US" dirty="0" smtClean="0"/>
              <a:t>Students will</a:t>
            </a:r>
          </a:p>
          <a:p>
            <a:pPr lvl="1"/>
            <a:r>
              <a:rPr lang="en-US" dirty="0" smtClean="0"/>
              <a:t>Describe the different states of matter</a:t>
            </a:r>
          </a:p>
          <a:p>
            <a:pPr lvl="1"/>
            <a:r>
              <a:rPr lang="en-US" dirty="0" smtClean="0"/>
              <a:t>Describe how the different states of matter behave</a:t>
            </a:r>
          </a:p>
          <a:p>
            <a:pPr lvl="1"/>
            <a:r>
              <a:rPr lang="en-US" dirty="0" smtClean="0"/>
              <a:t>Experiment with the behavior of different liquids</a:t>
            </a:r>
            <a:endParaRPr lang="en-US" dirty="0"/>
          </a:p>
        </p:txBody>
      </p:sp>
    </p:spTree>
    <p:extLst>
      <p:ext uri="{BB962C8B-B14F-4D97-AF65-F5344CB8AC3E}">
        <p14:creationId xmlns:p14="http://schemas.microsoft.com/office/powerpoint/2010/main" val="1013956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 do oil and water mix?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Procedure</a:t>
            </a:r>
          </a:p>
          <a:p>
            <a:pPr lvl="1"/>
            <a:r>
              <a:rPr lang="en-US" dirty="0" smtClean="0"/>
              <a:t>Add a few drops of food coloring to the water in the beaker. Swirl the water around in the beaker until the water is evenly colored throughout.</a:t>
            </a:r>
          </a:p>
          <a:p>
            <a:pPr lvl="1"/>
            <a:r>
              <a:rPr lang="en-US" dirty="0" smtClean="0"/>
              <a:t>Pour the colored water from the beaker into the jar until the jar is about one-fourth full</a:t>
            </a:r>
          </a:p>
          <a:p>
            <a:pPr lvl="1"/>
            <a:r>
              <a:rPr lang="en-US" dirty="0" smtClean="0"/>
              <a:t>Add the same amount of vegetable oil to the jar. Screw the lid tightly on the jar</a:t>
            </a:r>
          </a:p>
          <a:p>
            <a:pPr lvl="1"/>
            <a:r>
              <a:rPr lang="en-US" dirty="0" smtClean="0"/>
              <a:t>Carefully shake the jar several times with your hand over the cover, then set it on the table. Observe and record what happens to the liquids in the jar.</a:t>
            </a:r>
          </a:p>
          <a:p>
            <a:pPr lvl="1"/>
            <a:r>
              <a:rPr lang="en-US" dirty="0" smtClean="0"/>
              <a:t>Turn the jar upside down and hold it that way. Observe what happens to the liquids and record your observations</a:t>
            </a:r>
          </a:p>
          <a:p>
            <a:pPr lvl="1"/>
            <a:endParaRPr lang="en-US" dirty="0"/>
          </a:p>
        </p:txBody>
      </p:sp>
    </p:spTree>
    <p:extLst>
      <p:ext uri="{BB962C8B-B14F-4D97-AF65-F5344CB8AC3E}">
        <p14:creationId xmlns:p14="http://schemas.microsoft.com/office/powerpoint/2010/main" val="3454037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 do oil and water mix?</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What do you think?</a:t>
            </a:r>
          </a:p>
          <a:p>
            <a:pPr lvl="1"/>
            <a:r>
              <a:rPr lang="en-US" dirty="0" smtClean="0"/>
              <a:t>Does water mix with food coloring? What evidence supports your answer?</a:t>
            </a:r>
          </a:p>
          <a:p>
            <a:pPr lvl="1"/>
            <a:r>
              <a:rPr lang="en-US" dirty="0" smtClean="0"/>
              <a:t>Do water and oil mix? What evidence supports your answer?</a:t>
            </a:r>
          </a:p>
          <a:p>
            <a:pPr lvl="1"/>
            <a:r>
              <a:rPr lang="en-US" dirty="0" smtClean="0"/>
              <a:t>What happened when you turned the jar upside down?</a:t>
            </a:r>
          </a:p>
          <a:p>
            <a:pPr lvl="1"/>
            <a:r>
              <a:rPr lang="en-US" dirty="0" smtClean="0"/>
              <a:t>Based on your observations, what can you infer about the ability of different liquids to mix?</a:t>
            </a:r>
          </a:p>
          <a:p>
            <a:r>
              <a:rPr lang="en-US" b="1" dirty="0" smtClean="0"/>
              <a:t>Challenge</a:t>
            </a:r>
          </a:p>
          <a:p>
            <a:pPr lvl="1"/>
            <a:r>
              <a:rPr lang="en-US" dirty="0" smtClean="0"/>
              <a:t>To clean greasy dishes, you add soap to the dishwater. Try adding soap to your mixture. What does the soap do?</a:t>
            </a:r>
            <a:endParaRPr lang="en-US" dirty="0"/>
          </a:p>
        </p:txBody>
      </p:sp>
    </p:spTree>
    <p:extLst>
      <p:ext uri="{BB962C8B-B14F-4D97-AF65-F5344CB8AC3E}">
        <p14:creationId xmlns:p14="http://schemas.microsoft.com/office/powerpoint/2010/main" val="4266195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Mixtures vs. Compounds</a:t>
            </a:r>
            <a:endParaRPr lang="en-US" dirty="0"/>
          </a:p>
        </p:txBody>
      </p:sp>
      <p:sp>
        <p:nvSpPr>
          <p:cNvPr id="3" name="Content Placeholder 2"/>
          <p:cNvSpPr>
            <a:spLocks noGrp="1"/>
          </p:cNvSpPr>
          <p:nvPr>
            <p:ph idx="1"/>
          </p:nvPr>
        </p:nvSpPr>
        <p:spPr>
          <a:xfrm>
            <a:off x="457200" y="1600200"/>
            <a:ext cx="8229600" cy="4993248"/>
          </a:xfrm>
        </p:spPr>
        <p:txBody>
          <a:bodyPr>
            <a:normAutofit fontScale="85000" lnSpcReduction="10000"/>
          </a:bodyPr>
          <a:lstStyle/>
          <a:p>
            <a:r>
              <a:rPr lang="en-US" dirty="0" smtClean="0"/>
              <a:t>Substances in mixtures remain the same substances</a:t>
            </a:r>
          </a:p>
          <a:p>
            <a:r>
              <a:rPr lang="en-US" dirty="0" smtClean="0"/>
              <a:t>Compounds are new substances formed by atoms that bond together</a:t>
            </a:r>
          </a:p>
          <a:p>
            <a:r>
              <a:rPr lang="en-US" dirty="0" smtClean="0"/>
              <a:t>Mixtures can be separated by physical means</a:t>
            </a:r>
          </a:p>
          <a:p>
            <a:r>
              <a:rPr lang="en-US" dirty="0" smtClean="0"/>
              <a:t>Compounds can be separated only by breaking the bonds between atoms</a:t>
            </a:r>
          </a:p>
          <a:p>
            <a:r>
              <a:rPr lang="en-US" dirty="0" smtClean="0"/>
              <a:t>Proportions of different substances in a mixture can vary throughout the mixture or from mixture to mixture</a:t>
            </a:r>
          </a:p>
          <a:p>
            <a:r>
              <a:rPr lang="en-US" dirty="0" smtClean="0"/>
              <a:t>Proportions of different substances in a compound are fixed because the type and number of atoms that make up a basic unit of the compound are always the same</a:t>
            </a:r>
            <a:endParaRPr lang="en-US" dirty="0"/>
          </a:p>
        </p:txBody>
      </p:sp>
    </p:spTree>
    <p:extLst>
      <p:ext uri="{BB962C8B-B14F-4D97-AF65-F5344CB8AC3E}">
        <p14:creationId xmlns:p14="http://schemas.microsoft.com/office/powerpoint/2010/main" val="395141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Rectangle 17"/>
          <p:cNvSpPr>
            <a:spLocks noGrp="1" noChangeArrowheads="1"/>
          </p:cNvSpPr>
          <p:nvPr>
            <p:ph type="title"/>
          </p:nvPr>
        </p:nvSpPr>
        <p:spPr bwMode="auto">
          <a:xfrm>
            <a:off x="1373188" y="609600"/>
            <a:ext cx="7770812"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r>
              <a:rPr lang="en-US" altLang="en-US" sz="2200" b="1">
                <a:solidFill>
                  <a:schemeClr val="bg1"/>
                </a:solidFill>
              </a:rPr>
              <a:t>Matter combines to form different substances.</a:t>
            </a:r>
            <a:endParaRPr lang="en-US" altLang="en-US" b="1">
              <a:solidFill>
                <a:srgbClr val="004DFF"/>
              </a:solidFill>
              <a:latin typeface="Helvetica-Bold" charset="0"/>
            </a:endParaRPr>
          </a:p>
        </p:txBody>
      </p:sp>
      <p:sp>
        <p:nvSpPr>
          <p:cNvPr id="9246" name="Text Box 30">
            <a:hlinkClick r:id="rId2" action="ppaction://hlinksldjump"/>
          </p:cNvPr>
          <p:cNvSpPr txBox="1">
            <a:spLocks noChangeArrowheads="1"/>
          </p:cNvSpPr>
          <p:nvPr/>
        </p:nvSpPr>
        <p:spPr bwMode="auto">
          <a:xfrm>
            <a:off x="6854825" y="18383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element</a:t>
            </a:r>
            <a:endParaRPr lang="en-US" b="1">
              <a:latin typeface="Helvetica-Bold" charset="0"/>
            </a:endParaRPr>
          </a:p>
        </p:txBody>
      </p:sp>
      <p:sp>
        <p:nvSpPr>
          <p:cNvPr id="9253" name="Oval 37"/>
          <p:cNvSpPr>
            <a:spLocks noChangeArrowheads="1"/>
          </p:cNvSpPr>
          <p:nvPr/>
        </p:nvSpPr>
        <p:spPr bwMode="auto">
          <a:xfrm>
            <a:off x="228600" y="228600"/>
            <a:ext cx="990600" cy="990600"/>
          </a:xfrm>
          <a:prstGeom prst="ellipse">
            <a:avLst/>
          </a:prstGeom>
          <a:noFill/>
          <a:ln>
            <a:noFill/>
          </a:ln>
          <a:effectLst>
            <a:prstShdw prst="shdw17" dist="40161" dir="9693903">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sz="3800" b="1">
                <a:solidFill>
                  <a:schemeClr val="bg1"/>
                </a:solidFill>
              </a:rPr>
              <a:t>1.3</a:t>
            </a:r>
            <a:endParaRPr lang="en-US" sz="3600" b="1">
              <a:solidFill>
                <a:schemeClr val="bg1"/>
              </a:solidFill>
            </a:endParaRPr>
          </a:p>
        </p:txBody>
      </p:sp>
      <p:sp>
        <p:nvSpPr>
          <p:cNvPr id="9269" name="AutoShape 53"/>
          <p:cNvSpPr>
            <a:spLocks noChangeArrowheads="1"/>
          </p:cNvSpPr>
          <p:nvPr/>
        </p:nvSpPr>
        <p:spPr bwMode="auto">
          <a:xfrm>
            <a:off x="7000875" y="617061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SECTION</a:t>
            </a:r>
          </a:p>
          <a:p>
            <a:r>
              <a:rPr lang="en-US" sz="1400" b="1">
                <a:solidFill>
                  <a:schemeClr val="bg1"/>
                </a:solidFill>
              </a:rPr>
              <a:t>OUTLINE</a:t>
            </a:r>
            <a:endParaRPr lang="en-US" sz="1400">
              <a:solidFill>
                <a:schemeClr val="bg1"/>
              </a:solidFill>
            </a:endParaRPr>
          </a:p>
        </p:txBody>
      </p:sp>
      <p:grpSp>
        <p:nvGrpSpPr>
          <p:cNvPr id="9270" name="Group 54"/>
          <p:cNvGrpSpPr>
            <a:grpSpLocks/>
          </p:cNvGrpSpPr>
          <p:nvPr/>
        </p:nvGrpSpPr>
        <p:grpSpPr bwMode="auto">
          <a:xfrm>
            <a:off x="8610600" y="6316663"/>
            <a:ext cx="274638" cy="274637"/>
            <a:chOff x="5400" y="3972"/>
            <a:chExt cx="192" cy="192"/>
          </a:xfrm>
        </p:grpSpPr>
        <p:sp>
          <p:nvSpPr>
            <p:cNvPr id="9271" name="Oval 55">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9272" name="AutoShape 56">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
        <p:nvSpPr>
          <p:cNvPr id="9273" name="AutoShape 57">
            <a:hlinkClick r:id="" action="ppaction://noaction"/>
          </p:cNvPr>
          <p:cNvSpPr>
            <a:spLocks noChangeArrowheads="1"/>
          </p:cNvSpPr>
          <p:nvPr/>
        </p:nvSpPr>
        <p:spPr bwMode="auto">
          <a:xfrm>
            <a:off x="7000875" y="6170613"/>
            <a:ext cx="2057400" cy="5667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16" name="Text Box 100">
            <a:hlinkClick r:id="rId4" action="ppaction://hlinksldjump"/>
          </p:cNvPr>
          <p:cNvSpPr txBox="1">
            <a:spLocks noChangeArrowheads="1"/>
          </p:cNvSpPr>
          <p:nvPr/>
        </p:nvSpPr>
        <p:spPr bwMode="auto">
          <a:xfrm>
            <a:off x="6858000" y="231775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compound</a:t>
            </a:r>
            <a:endParaRPr lang="en-US" b="1">
              <a:latin typeface="Helvetica-Bold" charset="0"/>
            </a:endParaRPr>
          </a:p>
        </p:txBody>
      </p:sp>
      <p:sp>
        <p:nvSpPr>
          <p:cNvPr id="9317" name="Text Box 101">
            <a:hlinkClick r:id="rId5" action="ppaction://hlinksldjump"/>
          </p:cNvPr>
          <p:cNvSpPr txBox="1">
            <a:spLocks noChangeArrowheads="1"/>
          </p:cNvSpPr>
          <p:nvPr/>
        </p:nvSpPr>
        <p:spPr bwMode="auto">
          <a:xfrm>
            <a:off x="6858000" y="279717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mixture</a:t>
            </a:r>
            <a:endParaRPr lang="en-US" b="1">
              <a:latin typeface="Helvetica-Bold" charset="0"/>
            </a:endParaRPr>
          </a:p>
        </p:txBody>
      </p:sp>
      <p:sp>
        <p:nvSpPr>
          <p:cNvPr id="9416" name="Rectangle 200"/>
          <p:cNvSpPr>
            <a:spLocks noChangeArrowheads="1"/>
          </p:cNvSpPr>
          <p:nvPr/>
        </p:nvSpPr>
        <p:spPr bwMode="auto">
          <a:xfrm>
            <a:off x="317500" y="1501775"/>
            <a:ext cx="63960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Matter can be pure, such as an element (gold), or a compound (water).</a:t>
            </a:r>
          </a:p>
        </p:txBody>
      </p:sp>
      <p:grpSp>
        <p:nvGrpSpPr>
          <p:cNvPr id="9427" name="Group 211"/>
          <p:cNvGrpSpPr>
            <a:grpSpLocks/>
          </p:cNvGrpSpPr>
          <p:nvPr/>
        </p:nvGrpSpPr>
        <p:grpSpPr bwMode="auto">
          <a:xfrm>
            <a:off x="85725" y="3071813"/>
            <a:ext cx="3317875" cy="3367087"/>
            <a:chOff x="54" y="1935"/>
            <a:chExt cx="2090" cy="2121"/>
          </a:xfrm>
        </p:grpSpPr>
        <p:pic>
          <p:nvPicPr>
            <p:cNvPr id="9425" name="Picture 209" descr="gold.gif                                                       001BEEB1Macintosh HD                   BC52C4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 y="2024"/>
              <a:ext cx="2032" cy="2032"/>
            </a:xfrm>
            <a:prstGeom prst="rect">
              <a:avLst/>
            </a:prstGeom>
            <a:noFill/>
            <a:extLst>
              <a:ext uri="{909E8E84-426E-40DD-AFC4-6F175D3DCCD1}">
                <a14:hiddenFill xmlns:a14="http://schemas.microsoft.com/office/drawing/2010/main">
                  <a:solidFill>
                    <a:srgbClr val="FFFFFF"/>
                  </a:solidFill>
                </a14:hiddenFill>
              </a:ext>
            </a:extLst>
          </p:spPr>
        </p:pic>
        <p:sp>
          <p:nvSpPr>
            <p:cNvPr id="9420" name="Text Box 204"/>
            <p:cNvSpPr txBox="1">
              <a:spLocks noChangeArrowheads="1"/>
            </p:cNvSpPr>
            <p:nvPr/>
          </p:nvSpPr>
          <p:spPr bwMode="auto">
            <a:xfrm>
              <a:off x="54" y="1935"/>
              <a:ext cx="954"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b="1"/>
                <a:t>Element: Gold</a:t>
              </a:r>
            </a:p>
          </p:txBody>
        </p:sp>
      </p:grpSp>
      <p:grpSp>
        <p:nvGrpSpPr>
          <p:cNvPr id="9429" name="Group 213"/>
          <p:cNvGrpSpPr>
            <a:grpSpLocks/>
          </p:cNvGrpSpPr>
          <p:nvPr/>
        </p:nvGrpSpPr>
        <p:grpSpPr bwMode="auto">
          <a:xfrm>
            <a:off x="3467100" y="3073400"/>
            <a:ext cx="3340100" cy="3365500"/>
            <a:chOff x="2184" y="1936"/>
            <a:chExt cx="2104" cy="2120"/>
          </a:xfrm>
        </p:grpSpPr>
        <p:pic>
          <p:nvPicPr>
            <p:cNvPr id="9426" name="Picture 210" descr="&#10;dryice.gif                                                     001BEEB1Macintosh HD                   BC52C4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2016"/>
              <a:ext cx="2032" cy="2040"/>
            </a:xfrm>
            <a:prstGeom prst="rect">
              <a:avLst/>
            </a:prstGeom>
            <a:noFill/>
            <a:extLst>
              <a:ext uri="{909E8E84-426E-40DD-AFC4-6F175D3DCCD1}">
                <a14:hiddenFill xmlns:a14="http://schemas.microsoft.com/office/drawing/2010/main">
                  <a:solidFill>
                    <a:srgbClr val="FFFFFF"/>
                  </a:solidFill>
                </a14:hiddenFill>
              </a:ext>
            </a:extLst>
          </p:spPr>
        </p:pic>
        <p:sp>
          <p:nvSpPr>
            <p:cNvPr id="9421" name="Text Box 205"/>
            <p:cNvSpPr txBox="1">
              <a:spLocks noChangeArrowheads="1"/>
            </p:cNvSpPr>
            <p:nvPr/>
          </p:nvSpPr>
          <p:spPr bwMode="auto">
            <a:xfrm>
              <a:off x="2184" y="1936"/>
              <a:ext cx="1084"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b="1"/>
                <a:t>Compound: Dry Ice</a:t>
              </a:r>
            </a:p>
          </p:txBody>
        </p:sp>
      </p:grpSp>
      <p:sp>
        <p:nvSpPr>
          <p:cNvPr id="9430" name="AutoShape 214">
            <a:hlinkClick r:id="" action="ppaction://hlinkshowjump?jump=lastslide"/>
          </p:cNvPr>
          <p:cNvSpPr>
            <a:spLocks noChangeArrowheads="1"/>
          </p:cNvSpPr>
          <p:nvPr/>
        </p:nvSpPr>
        <p:spPr bwMode="auto">
          <a:xfrm>
            <a:off x="6997700" y="551656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CHAPTER</a:t>
            </a:r>
          </a:p>
          <a:p>
            <a:r>
              <a:rPr lang="en-US" sz="1400" b="1">
                <a:solidFill>
                  <a:schemeClr val="bg1"/>
                </a:solidFill>
              </a:rPr>
              <a:t>RESOURCES</a:t>
            </a:r>
            <a:endParaRPr lang="en-US" sz="1400">
              <a:solidFill>
                <a:schemeClr val="bg1"/>
              </a:solidFill>
            </a:endParaRPr>
          </a:p>
        </p:txBody>
      </p:sp>
      <p:grpSp>
        <p:nvGrpSpPr>
          <p:cNvPr id="9431" name="Group 215"/>
          <p:cNvGrpSpPr>
            <a:grpSpLocks/>
          </p:cNvGrpSpPr>
          <p:nvPr/>
        </p:nvGrpSpPr>
        <p:grpSpPr bwMode="auto">
          <a:xfrm>
            <a:off x="8610600" y="5653088"/>
            <a:ext cx="274638" cy="274637"/>
            <a:chOff x="5400" y="3972"/>
            <a:chExt cx="192" cy="192"/>
          </a:xfrm>
        </p:grpSpPr>
        <p:sp>
          <p:nvSpPr>
            <p:cNvPr id="9432" name="Oval 216">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9433" name="AutoShape 217">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Tree>
    <p:extLst>
      <p:ext uri="{BB962C8B-B14F-4D97-AF65-F5344CB8AC3E}">
        <p14:creationId xmlns:p14="http://schemas.microsoft.com/office/powerpoint/2010/main" val="1842863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16"/>
                                        </p:tgtEl>
                                        <p:attrNameLst>
                                          <p:attrName>style.visibility</p:attrName>
                                        </p:attrNameLst>
                                      </p:cBhvr>
                                      <p:to>
                                        <p:strVal val="visible"/>
                                      </p:to>
                                    </p:set>
                                    <p:animEffect transition="in" filter="wipe(left)">
                                      <p:cBhvr>
                                        <p:cTn id="7" dur="500"/>
                                        <p:tgtEl>
                                          <p:spTgt spid="9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94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9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1373188" y="609600"/>
            <a:ext cx="7770812"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r>
              <a:rPr lang="en-US" altLang="en-US" sz="2200" b="1">
                <a:solidFill>
                  <a:schemeClr val="bg1"/>
                </a:solidFill>
              </a:rPr>
              <a:t>Matter combines to form different substances.</a:t>
            </a:r>
            <a:endParaRPr lang="en-US" altLang="en-US" b="1">
              <a:solidFill>
                <a:srgbClr val="004DFF"/>
              </a:solidFill>
              <a:latin typeface="Helvetica-Bold" charset="0"/>
            </a:endParaRPr>
          </a:p>
        </p:txBody>
      </p:sp>
      <p:sp>
        <p:nvSpPr>
          <p:cNvPr id="75779" name="Text Box 3">
            <a:hlinkClick r:id="rId2" action="ppaction://hlinksldjump"/>
          </p:cNvPr>
          <p:cNvSpPr txBox="1">
            <a:spLocks noChangeArrowheads="1"/>
          </p:cNvSpPr>
          <p:nvPr/>
        </p:nvSpPr>
        <p:spPr bwMode="auto">
          <a:xfrm>
            <a:off x="6854825" y="18383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element</a:t>
            </a:r>
            <a:endParaRPr lang="en-US" b="1">
              <a:latin typeface="Helvetica-Bold" charset="0"/>
            </a:endParaRPr>
          </a:p>
        </p:txBody>
      </p:sp>
      <p:sp>
        <p:nvSpPr>
          <p:cNvPr id="75780" name="Oval 4"/>
          <p:cNvSpPr>
            <a:spLocks noChangeArrowheads="1"/>
          </p:cNvSpPr>
          <p:nvPr/>
        </p:nvSpPr>
        <p:spPr bwMode="auto">
          <a:xfrm>
            <a:off x="228600" y="228600"/>
            <a:ext cx="990600" cy="990600"/>
          </a:xfrm>
          <a:prstGeom prst="ellipse">
            <a:avLst/>
          </a:prstGeom>
          <a:noFill/>
          <a:ln>
            <a:noFill/>
          </a:ln>
          <a:effectLst>
            <a:prstShdw prst="shdw17" dist="40161" dir="9693903">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sz="3800" b="1">
                <a:solidFill>
                  <a:schemeClr val="bg1"/>
                </a:solidFill>
              </a:rPr>
              <a:t>1.3</a:t>
            </a:r>
            <a:endParaRPr lang="en-US" sz="3600" b="1">
              <a:solidFill>
                <a:schemeClr val="bg1"/>
              </a:solidFill>
            </a:endParaRPr>
          </a:p>
        </p:txBody>
      </p:sp>
      <p:sp>
        <p:nvSpPr>
          <p:cNvPr id="75781" name="AutoShape 5"/>
          <p:cNvSpPr>
            <a:spLocks noChangeArrowheads="1"/>
          </p:cNvSpPr>
          <p:nvPr/>
        </p:nvSpPr>
        <p:spPr bwMode="auto">
          <a:xfrm>
            <a:off x="7000875" y="617061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SECTION</a:t>
            </a:r>
          </a:p>
          <a:p>
            <a:r>
              <a:rPr lang="en-US" sz="1400" b="1">
                <a:solidFill>
                  <a:schemeClr val="bg1"/>
                </a:solidFill>
              </a:rPr>
              <a:t>OUTLINE</a:t>
            </a:r>
            <a:endParaRPr lang="en-US" sz="1400">
              <a:solidFill>
                <a:schemeClr val="bg1"/>
              </a:solidFill>
            </a:endParaRPr>
          </a:p>
        </p:txBody>
      </p:sp>
      <p:grpSp>
        <p:nvGrpSpPr>
          <p:cNvPr id="75782" name="Group 6"/>
          <p:cNvGrpSpPr>
            <a:grpSpLocks/>
          </p:cNvGrpSpPr>
          <p:nvPr/>
        </p:nvGrpSpPr>
        <p:grpSpPr bwMode="auto">
          <a:xfrm>
            <a:off x="8610600" y="6316663"/>
            <a:ext cx="274638" cy="274637"/>
            <a:chOff x="5400" y="3972"/>
            <a:chExt cx="192" cy="192"/>
          </a:xfrm>
        </p:grpSpPr>
        <p:sp>
          <p:nvSpPr>
            <p:cNvPr id="75783" name="Oval 7">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75784" name="AutoShape 8">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
        <p:nvSpPr>
          <p:cNvPr id="75785" name="AutoShape 9">
            <a:hlinkClick r:id="" action="ppaction://noaction"/>
          </p:cNvPr>
          <p:cNvSpPr>
            <a:spLocks noChangeArrowheads="1"/>
          </p:cNvSpPr>
          <p:nvPr/>
        </p:nvSpPr>
        <p:spPr bwMode="auto">
          <a:xfrm>
            <a:off x="7000875" y="6170613"/>
            <a:ext cx="2057400" cy="5667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786" name="Text Box 10">
            <a:hlinkClick r:id="rId4" action="ppaction://hlinksldjump"/>
          </p:cNvPr>
          <p:cNvSpPr txBox="1">
            <a:spLocks noChangeArrowheads="1"/>
          </p:cNvSpPr>
          <p:nvPr/>
        </p:nvSpPr>
        <p:spPr bwMode="auto">
          <a:xfrm>
            <a:off x="6858000" y="231775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compound</a:t>
            </a:r>
            <a:endParaRPr lang="en-US" b="1">
              <a:latin typeface="Helvetica-Bold" charset="0"/>
            </a:endParaRPr>
          </a:p>
        </p:txBody>
      </p:sp>
      <p:sp>
        <p:nvSpPr>
          <p:cNvPr id="75787" name="Text Box 11">
            <a:hlinkClick r:id="rId5" action="ppaction://hlinksldjump"/>
          </p:cNvPr>
          <p:cNvSpPr txBox="1">
            <a:spLocks noChangeArrowheads="1"/>
          </p:cNvSpPr>
          <p:nvPr/>
        </p:nvSpPr>
        <p:spPr bwMode="auto">
          <a:xfrm>
            <a:off x="6858000" y="279717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mixture</a:t>
            </a:r>
            <a:endParaRPr lang="en-US" b="1">
              <a:latin typeface="Helvetica-Bold" charset="0"/>
            </a:endParaRPr>
          </a:p>
        </p:txBody>
      </p:sp>
      <p:sp>
        <p:nvSpPr>
          <p:cNvPr id="75788" name="Rectangle 12"/>
          <p:cNvSpPr>
            <a:spLocks noChangeArrowheads="1"/>
          </p:cNvSpPr>
          <p:nvPr/>
        </p:nvSpPr>
        <p:spPr bwMode="auto">
          <a:xfrm>
            <a:off x="317500" y="1501775"/>
            <a:ext cx="63960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Matter can be pure, such as an element (gold), or a compound (water).</a:t>
            </a:r>
          </a:p>
        </p:txBody>
      </p:sp>
      <p:sp>
        <p:nvSpPr>
          <p:cNvPr id="75789" name="Rectangle 13"/>
          <p:cNvSpPr>
            <a:spLocks noChangeArrowheads="1"/>
          </p:cNvSpPr>
          <p:nvPr/>
        </p:nvSpPr>
        <p:spPr bwMode="auto">
          <a:xfrm>
            <a:off x="317500" y="2225675"/>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Matter can be a mixture. Mixtures contain two or more pure substances.</a:t>
            </a:r>
          </a:p>
        </p:txBody>
      </p:sp>
      <p:pic>
        <p:nvPicPr>
          <p:cNvPr id="75797" name="Picture 21" descr="&#10;soilhands.gif                                                  001BEEB1Macintosh HD                   BC52C4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4050" y="2995613"/>
            <a:ext cx="3294063" cy="3679825"/>
          </a:xfrm>
          <a:prstGeom prst="rect">
            <a:avLst/>
          </a:prstGeom>
          <a:noFill/>
          <a:extLst>
            <a:ext uri="{909E8E84-426E-40DD-AFC4-6F175D3DCCD1}">
              <a14:hiddenFill xmlns:a14="http://schemas.microsoft.com/office/drawing/2010/main">
                <a:solidFill>
                  <a:srgbClr val="FFFFFF"/>
                </a:solidFill>
              </a14:hiddenFill>
            </a:ext>
          </a:extLst>
        </p:spPr>
      </p:pic>
      <p:sp>
        <p:nvSpPr>
          <p:cNvPr id="75798" name="AutoShape 22">
            <a:hlinkClick r:id="" action="ppaction://hlinkshowjump?jump=lastslide"/>
          </p:cNvPr>
          <p:cNvSpPr>
            <a:spLocks noChangeArrowheads="1"/>
          </p:cNvSpPr>
          <p:nvPr/>
        </p:nvSpPr>
        <p:spPr bwMode="auto">
          <a:xfrm>
            <a:off x="6997700" y="551656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CHAPTER</a:t>
            </a:r>
          </a:p>
          <a:p>
            <a:r>
              <a:rPr lang="en-US" sz="1400" b="1">
                <a:solidFill>
                  <a:schemeClr val="bg1"/>
                </a:solidFill>
              </a:rPr>
              <a:t>RESOURCES</a:t>
            </a:r>
            <a:endParaRPr lang="en-US" sz="1400">
              <a:solidFill>
                <a:schemeClr val="bg1"/>
              </a:solidFill>
            </a:endParaRPr>
          </a:p>
        </p:txBody>
      </p:sp>
      <p:grpSp>
        <p:nvGrpSpPr>
          <p:cNvPr id="75799" name="Group 23"/>
          <p:cNvGrpSpPr>
            <a:grpSpLocks/>
          </p:cNvGrpSpPr>
          <p:nvPr/>
        </p:nvGrpSpPr>
        <p:grpSpPr bwMode="auto">
          <a:xfrm>
            <a:off x="8610600" y="5653088"/>
            <a:ext cx="274638" cy="274637"/>
            <a:chOff x="5400" y="3972"/>
            <a:chExt cx="192" cy="192"/>
          </a:xfrm>
        </p:grpSpPr>
        <p:sp>
          <p:nvSpPr>
            <p:cNvPr id="75800" name="Oval 24">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75801" name="AutoShape 25">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Tree>
    <p:extLst>
      <p:ext uri="{BB962C8B-B14F-4D97-AF65-F5344CB8AC3E}">
        <p14:creationId xmlns:p14="http://schemas.microsoft.com/office/powerpoint/2010/main" val="2526974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789"/>
                                        </p:tgtEl>
                                        <p:attrNameLst>
                                          <p:attrName>style.visibility</p:attrName>
                                        </p:attrNameLst>
                                      </p:cBhvr>
                                      <p:to>
                                        <p:strVal val="visible"/>
                                      </p:to>
                                    </p:set>
                                    <p:animEffect transition="in" filter="wipe(left)">
                                      <p:cBhvr>
                                        <p:cTn id="7" dur="500"/>
                                        <p:tgtEl>
                                          <p:spTgt spid="75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75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Parts of mixtures can be the same or different throughout</a:t>
            </a:r>
          </a:p>
          <a:p>
            <a:pPr lvl="1"/>
            <a:r>
              <a:rPr lang="en-US" b="1" dirty="0" smtClean="0"/>
              <a:t>Heterogeneous mixture </a:t>
            </a:r>
            <a:r>
              <a:rPr lang="en-US" dirty="0" smtClean="0"/>
              <a:t>– mixtures that have different properties in different areas of the mixture</a:t>
            </a:r>
          </a:p>
          <a:p>
            <a:pPr lvl="1"/>
            <a:r>
              <a:rPr lang="en-US" b="1" dirty="0" smtClean="0"/>
              <a:t>Homogeneous mixture </a:t>
            </a:r>
            <a:r>
              <a:rPr lang="en-US" dirty="0" smtClean="0"/>
              <a:t>– substances are evenly spread throughout the mixture</a:t>
            </a:r>
            <a:endParaRPr lang="en-US" dirty="0"/>
          </a:p>
        </p:txBody>
      </p:sp>
    </p:spTree>
    <p:extLst>
      <p:ext uri="{BB962C8B-B14F-4D97-AF65-F5344CB8AC3E}">
        <p14:creationId xmlns:p14="http://schemas.microsoft.com/office/powerpoint/2010/main" val="2131560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a:bodyPr>
          <a:lstStyle/>
          <a:p>
            <a:r>
              <a:rPr lang="en-US" dirty="0" smtClean="0"/>
              <a:t>I will be able to articulate the importance of experimental design.</a:t>
            </a:r>
          </a:p>
          <a:p>
            <a:r>
              <a:rPr lang="en-US" dirty="0" smtClean="0"/>
              <a:t>I will be able to identify the parts of experimental design from various laboratory scenarios</a:t>
            </a:r>
          </a:p>
          <a:p>
            <a:r>
              <a:rPr lang="en-US" dirty="0" smtClean="0"/>
              <a:t>I will be able to apply the aspects of experimental design when designing my own experiment.</a:t>
            </a:r>
          </a:p>
          <a:p>
            <a:r>
              <a:rPr lang="en-US" dirty="0" smtClean="0"/>
              <a:t>I will be able to demonstrate proper usage of a </a:t>
            </a:r>
            <a:r>
              <a:rPr lang="en-US" dirty="0" err="1" smtClean="0"/>
              <a:t>LabQuest</a:t>
            </a:r>
            <a:r>
              <a:rPr lang="en-US" dirty="0" smtClean="0"/>
              <a:t> as well as how to use Logger Pro</a:t>
            </a:r>
            <a:endParaRPr lang="en-US" dirty="0"/>
          </a:p>
        </p:txBody>
      </p:sp>
    </p:spTree>
    <p:extLst>
      <p:ext uri="{BB962C8B-B14F-4D97-AF65-F5344CB8AC3E}">
        <p14:creationId xmlns:p14="http://schemas.microsoft.com/office/powerpoint/2010/main" val="2733963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big idea?</a:t>
            </a:r>
          </a:p>
        </p:txBody>
      </p:sp>
      <p:sp>
        <p:nvSpPr>
          <p:cNvPr id="3" name="Content Placeholder 2"/>
          <p:cNvSpPr>
            <a:spLocks noGrp="1"/>
          </p:cNvSpPr>
          <p:nvPr>
            <p:ph idx="1"/>
          </p:nvPr>
        </p:nvSpPr>
        <p:spPr/>
        <p:txBody>
          <a:bodyPr/>
          <a:lstStyle/>
          <a:p>
            <a:r>
              <a:rPr lang="en-US" dirty="0"/>
              <a:t>Everything that has mass and takes up space is matter.</a:t>
            </a:r>
          </a:p>
          <a:p>
            <a:pPr lvl="1"/>
            <a:r>
              <a:rPr lang="en-US" dirty="0"/>
              <a:t>Matter has mass and volume</a:t>
            </a:r>
          </a:p>
          <a:p>
            <a:pPr lvl="1"/>
            <a:r>
              <a:rPr lang="en-US" dirty="0"/>
              <a:t>Matter is made of atoms</a:t>
            </a:r>
          </a:p>
          <a:p>
            <a:pPr lvl="1"/>
            <a:r>
              <a:rPr lang="en-US" dirty="0"/>
              <a:t>Matter combines to form different substances</a:t>
            </a:r>
          </a:p>
          <a:p>
            <a:pPr lvl="1"/>
            <a:r>
              <a:rPr lang="en-US" dirty="0"/>
              <a:t>Matter exists in different physical states</a:t>
            </a:r>
          </a:p>
          <a:p>
            <a:endParaRPr lang="en-US" dirty="0"/>
          </a:p>
        </p:txBody>
      </p:sp>
    </p:spTree>
    <p:extLst>
      <p:ext uri="{BB962C8B-B14F-4D97-AF65-F5344CB8AC3E}">
        <p14:creationId xmlns:p14="http://schemas.microsoft.com/office/powerpoint/2010/main" val="1070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(9-21-15)</a:t>
            </a:r>
            <a:endParaRPr lang="en-US" dirty="0"/>
          </a:p>
        </p:txBody>
      </p:sp>
      <p:sp>
        <p:nvSpPr>
          <p:cNvPr id="3" name="Content Placeholder 2"/>
          <p:cNvSpPr>
            <a:spLocks noGrp="1"/>
          </p:cNvSpPr>
          <p:nvPr>
            <p:ph idx="1"/>
          </p:nvPr>
        </p:nvSpPr>
        <p:spPr/>
        <p:txBody>
          <a:bodyPr/>
          <a:lstStyle/>
          <a:p>
            <a:r>
              <a:rPr lang="en-US" dirty="0" smtClean="0"/>
              <a:t>What is one interesting thing about liquids?</a:t>
            </a:r>
          </a:p>
          <a:p>
            <a:r>
              <a:rPr lang="en-US" dirty="0" smtClean="0"/>
              <a:t>What is one thing about gases that is different from liquids?</a:t>
            </a:r>
            <a:endParaRPr lang="en-US" dirty="0"/>
          </a:p>
        </p:txBody>
      </p:sp>
    </p:spTree>
    <p:extLst>
      <p:ext uri="{BB962C8B-B14F-4D97-AF65-F5344CB8AC3E}">
        <p14:creationId xmlns:p14="http://schemas.microsoft.com/office/powerpoint/2010/main" val="3972174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Bill Nye States of Matter</a:t>
            </a:r>
          </a:p>
          <a:p>
            <a:r>
              <a:rPr lang="en-US" dirty="0" smtClean="0"/>
              <a:t>Matter and Energy</a:t>
            </a:r>
            <a:endParaRPr lang="en-US" dirty="0"/>
          </a:p>
        </p:txBody>
      </p:sp>
    </p:spTree>
    <p:extLst>
      <p:ext uri="{BB962C8B-B14F-4D97-AF65-F5344CB8AC3E}">
        <p14:creationId xmlns:p14="http://schemas.microsoft.com/office/powerpoint/2010/main" val="1332877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explore states of matter as well as phase changes.</a:t>
            </a:r>
          </a:p>
          <a:p>
            <a:pPr marL="0" indent="0">
              <a:buNone/>
            </a:pPr>
            <a:endParaRPr lang="en-US" dirty="0"/>
          </a:p>
        </p:txBody>
      </p:sp>
    </p:spTree>
    <p:extLst>
      <p:ext uri="{BB962C8B-B14F-4D97-AF65-F5344CB8AC3E}">
        <p14:creationId xmlns:p14="http://schemas.microsoft.com/office/powerpoint/2010/main" val="109297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 Atoms and Molecules</a:t>
            </a:r>
            <a:endParaRPr lang="en-US" dirty="0"/>
          </a:p>
        </p:txBody>
      </p:sp>
      <p:sp>
        <p:nvSpPr>
          <p:cNvPr id="3" name="Content Placeholder 2"/>
          <p:cNvSpPr>
            <a:spLocks noGrp="1"/>
          </p:cNvSpPr>
          <p:nvPr>
            <p:ph idx="1"/>
          </p:nvPr>
        </p:nvSpPr>
        <p:spPr/>
        <p:txBody>
          <a:bodyPr/>
          <a:lstStyle/>
          <a:p>
            <a:r>
              <a:rPr lang="en-US" dirty="0" smtClean="0"/>
              <a:t>During the video:</a:t>
            </a:r>
          </a:p>
          <a:p>
            <a:pPr lvl="1"/>
            <a:r>
              <a:rPr lang="en-US" dirty="0" smtClean="0"/>
              <a:t>Separate sheet of paper</a:t>
            </a:r>
          </a:p>
          <a:p>
            <a:pPr lvl="1"/>
            <a:r>
              <a:rPr lang="en-US" dirty="0" smtClean="0"/>
              <a:t>10 questions or interesting facts (complete sentences)</a:t>
            </a:r>
          </a:p>
          <a:p>
            <a:pPr lvl="1"/>
            <a:r>
              <a:rPr lang="en-US" dirty="0" smtClean="0"/>
              <a:t>When finished we will be writing a summary of what you learned about atoms and molecules</a:t>
            </a:r>
            <a:endParaRPr lang="en-US" dirty="0"/>
          </a:p>
          <a:p>
            <a:pPr lvl="1"/>
            <a:endParaRPr lang="en-US" dirty="0"/>
          </a:p>
        </p:txBody>
      </p:sp>
    </p:spTree>
    <p:extLst>
      <p:ext uri="{BB962C8B-B14F-4D97-AF65-F5344CB8AC3E}">
        <p14:creationId xmlns:p14="http://schemas.microsoft.com/office/powerpoint/2010/main" val="3935356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Nye States of Matter</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https://</a:t>
            </a:r>
            <a:r>
              <a:rPr lang="en-US" dirty="0" smtClean="0">
                <a:hlinkClick r:id="rId2"/>
              </a:rPr>
              <a:t>www.youtube.com/watch?v=45YNZjYfHb4</a:t>
            </a:r>
            <a:endParaRPr lang="en-US" dirty="0" smtClean="0"/>
          </a:p>
          <a:p>
            <a:endParaRPr lang="en-US" dirty="0" smtClean="0"/>
          </a:p>
          <a:p>
            <a:r>
              <a:rPr lang="en-US" dirty="0" smtClean="0"/>
              <a:t>During the video, get out a separate piece of paper.</a:t>
            </a:r>
          </a:p>
          <a:p>
            <a:r>
              <a:rPr lang="en-US" dirty="0" smtClean="0"/>
              <a:t>You need to write down </a:t>
            </a:r>
            <a:r>
              <a:rPr lang="en-US" b="1" u="sng" dirty="0" smtClean="0"/>
              <a:t>5</a:t>
            </a:r>
            <a:r>
              <a:rPr lang="en-US" dirty="0" smtClean="0"/>
              <a:t> questions / things that you found interesting.</a:t>
            </a:r>
          </a:p>
          <a:p>
            <a:r>
              <a:rPr lang="en-US" dirty="0" smtClean="0"/>
              <a:t>After the video is over, you need to write a summary in your own words of what the video was about.</a:t>
            </a:r>
            <a:endParaRPr lang="en-US" dirty="0"/>
          </a:p>
        </p:txBody>
      </p:sp>
    </p:spTree>
    <p:extLst>
      <p:ext uri="{BB962C8B-B14F-4D97-AF65-F5344CB8AC3E}">
        <p14:creationId xmlns:p14="http://schemas.microsoft.com/office/powerpoint/2010/main" val="1925775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Changing the States of Matter</a:t>
            </a:r>
            <a:endParaRPr lang="en-US" dirty="0"/>
          </a:p>
        </p:txBody>
      </p:sp>
      <p:sp>
        <p:nvSpPr>
          <p:cNvPr id="3" name="Content Placeholder 2"/>
          <p:cNvSpPr>
            <a:spLocks noGrp="1"/>
          </p:cNvSpPr>
          <p:nvPr>
            <p:ph idx="1"/>
          </p:nvPr>
        </p:nvSpPr>
        <p:spPr/>
        <p:txBody>
          <a:bodyPr/>
          <a:lstStyle/>
          <a:p>
            <a:r>
              <a:rPr lang="en-US" dirty="0" smtClean="0"/>
              <a:t>We will be watching a simulation of what happens as matter changes states.</a:t>
            </a:r>
          </a:p>
          <a:p>
            <a:r>
              <a:rPr lang="en-US" dirty="0" smtClean="0"/>
              <a:t>You are to write down all of your observations, I will give you more detail once you see the beginning of the simulation</a:t>
            </a:r>
            <a:endParaRPr lang="en-US" dirty="0"/>
          </a:p>
        </p:txBody>
      </p:sp>
    </p:spTree>
    <p:extLst>
      <p:ext uri="{BB962C8B-B14F-4D97-AF65-F5344CB8AC3E}">
        <p14:creationId xmlns:p14="http://schemas.microsoft.com/office/powerpoint/2010/main" val="2623064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States of Matter and Phase Changes</a:t>
            </a:r>
            <a:endParaRPr lang="en-US" dirty="0"/>
          </a:p>
        </p:txBody>
      </p:sp>
      <p:sp>
        <p:nvSpPr>
          <p:cNvPr id="3" name="Content Placeholder 2"/>
          <p:cNvSpPr>
            <a:spLocks noGrp="1"/>
          </p:cNvSpPr>
          <p:nvPr>
            <p:ph idx="1"/>
          </p:nvPr>
        </p:nvSpPr>
        <p:spPr/>
        <p:txBody>
          <a:bodyPr/>
          <a:lstStyle/>
          <a:p>
            <a:r>
              <a:rPr lang="en-US" dirty="0">
                <a:hlinkClick r:id="rId2"/>
              </a:rPr>
              <a:t>http://phet.colorado.edu/en/simulation/states-of-</a:t>
            </a:r>
            <a:r>
              <a:rPr lang="en-US" dirty="0" smtClean="0">
                <a:hlinkClick r:id="rId2"/>
              </a:rPr>
              <a:t>matter</a:t>
            </a:r>
            <a:endParaRPr lang="en-US" dirty="0" smtClean="0"/>
          </a:p>
          <a:p>
            <a:endParaRPr lang="en-US" dirty="0"/>
          </a:p>
        </p:txBody>
      </p:sp>
    </p:spTree>
    <p:extLst>
      <p:ext uri="{BB962C8B-B14F-4D97-AF65-F5344CB8AC3E}">
        <p14:creationId xmlns:p14="http://schemas.microsoft.com/office/powerpoint/2010/main" val="3999738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(9-22-15)</a:t>
            </a:r>
            <a:endParaRPr lang="en-US" dirty="0"/>
          </a:p>
        </p:txBody>
      </p:sp>
      <p:sp>
        <p:nvSpPr>
          <p:cNvPr id="3" name="Content Placeholder 2"/>
          <p:cNvSpPr>
            <a:spLocks noGrp="1"/>
          </p:cNvSpPr>
          <p:nvPr>
            <p:ph idx="1"/>
          </p:nvPr>
        </p:nvSpPr>
        <p:spPr/>
        <p:txBody>
          <a:bodyPr/>
          <a:lstStyle/>
          <a:p>
            <a:r>
              <a:rPr lang="en-US" dirty="0" smtClean="0"/>
              <a:t>What are some general statements that can be made about the motion of atoms when they are either heated or cooled?</a:t>
            </a:r>
            <a:endParaRPr lang="en-US" dirty="0"/>
          </a:p>
        </p:txBody>
      </p:sp>
    </p:spTree>
    <p:extLst>
      <p:ext uri="{BB962C8B-B14F-4D97-AF65-F5344CB8AC3E}">
        <p14:creationId xmlns:p14="http://schemas.microsoft.com/office/powerpoint/2010/main" val="2595567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States of matter notes</a:t>
            </a:r>
          </a:p>
          <a:p>
            <a:endParaRPr lang="en-US" dirty="0"/>
          </a:p>
        </p:txBody>
      </p:sp>
    </p:spTree>
    <p:extLst>
      <p:ext uri="{BB962C8B-B14F-4D97-AF65-F5344CB8AC3E}">
        <p14:creationId xmlns:p14="http://schemas.microsoft.com/office/powerpoint/2010/main" val="425114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Creation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need one piece of paper per table groups</a:t>
            </a:r>
          </a:p>
          <a:p>
            <a:pPr lvl="1"/>
            <a:r>
              <a:rPr lang="en-US" dirty="0" smtClean="0"/>
              <a:t>Everyone’s name needs to be on that paper</a:t>
            </a:r>
          </a:p>
          <a:p>
            <a:r>
              <a:rPr lang="en-US" dirty="0" smtClean="0"/>
              <a:t>As a group, you are to design an experiment to test the effects of sugar on the human body.</a:t>
            </a:r>
          </a:p>
          <a:p>
            <a:r>
              <a:rPr lang="en-US" dirty="0" smtClean="0"/>
              <a:t>Please identify the parts of experimental design for your experiment – Independent variable, dependent variable, control, and constants</a:t>
            </a:r>
          </a:p>
          <a:p>
            <a:r>
              <a:rPr lang="en-US" dirty="0" smtClean="0"/>
              <a:t>Be specific to mention what exactly you will be testing when trying to see how sugar affects the body.</a:t>
            </a:r>
            <a:endParaRPr lang="en-US" dirty="0"/>
          </a:p>
        </p:txBody>
      </p:sp>
    </p:spTree>
    <p:extLst>
      <p:ext uri="{BB962C8B-B14F-4D97-AF65-F5344CB8AC3E}">
        <p14:creationId xmlns:p14="http://schemas.microsoft.com/office/powerpoint/2010/main" val="3013612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explore states of matter and their properties.</a:t>
            </a:r>
          </a:p>
          <a:p>
            <a:pPr marL="0" indent="0">
              <a:buNone/>
            </a:pPr>
            <a:endParaRPr lang="en-US" dirty="0"/>
          </a:p>
        </p:txBody>
      </p:sp>
    </p:spTree>
    <p:extLst>
      <p:ext uri="{BB962C8B-B14F-4D97-AF65-F5344CB8AC3E}">
        <p14:creationId xmlns:p14="http://schemas.microsoft.com/office/powerpoint/2010/main" val="99412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Matter exists in different physical states</a:t>
            </a:r>
            <a:endParaRPr lang="en-US" dirty="0"/>
          </a:p>
        </p:txBody>
      </p:sp>
      <p:sp>
        <p:nvSpPr>
          <p:cNvPr id="3" name="Content Placeholder 2"/>
          <p:cNvSpPr>
            <a:spLocks noGrp="1"/>
          </p:cNvSpPr>
          <p:nvPr>
            <p:ph idx="1"/>
          </p:nvPr>
        </p:nvSpPr>
        <p:spPr/>
        <p:txBody>
          <a:bodyPr/>
          <a:lstStyle/>
          <a:p>
            <a:r>
              <a:rPr lang="en-US" dirty="0" smtClean="0"/>
              <a:t>Particle arrangement and motion determine the state of matter</a:t>
            </a:r>
          </a:p>
          <a:p>
            <a:pPr lvl="1"/>
            <a:r>
              <a:rPr lang="en-US" dirty="0" smtClean="0"/>
              <a:t>States of matter – different forms in which matter can exist</a:t>
            </a:r>
          </a:p>
          <a:p>
            <a:pPr lvl="2"/>
            <a:r>
              <a:rPr lang="en-US" dirty="0" smtClean="0"/>
              <a:t>Solid, liquid, gas, plasma</a:t>
            </a:r>
          </a:p>
        </p:txBody>
      </p:sp>
    </p:spTree>
    <p:extLst>
      <p:ext uri="{BB962C8B-B14F-4D97-AF65-F5344CB8AC3E}">
        <p14:creationId xmlns:p14="http://schemas.microsoft.com/office/powerpoint/2010/main" val="26147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Solid</a:t>
            </a:r>
            <a:r>
              <a:rPr lang="en-US" dirty="0"/>
              <a:t> – substance that has a fixed volume and fixed shape</a:t>
            </a:r>
          </a:p>
          <a:p>
            <a:pPr lvl="3"/>
            <a:r>
              <a:rPr lang="en-US" dirty="0"/>
              <a:t>Particles are close together</a:t>
            </a:r>
          </a:p>
          <a:p>
            <a:pPr lvl="3"/>
            <a:r>
              <a:rPr lang="en-US" dirty="0"/>
              <a:t>Particles in a solid can vibrate</a:t>
            </a:r>
          </a:p>
          <a:p>
            <a:r>
              <a:rPr lang="en-US" b="1" dirty="0" smtClean="0"/>
              <a:t>Liquid</a:t>
            </a:r>
            <a:r>
              <a:rPr lang="en-US" dirty="0" smtClean="0"/>
              <a:t> – has a fixed volume but does not have a fixed shape</a:t>
            </a:r>
          </a:p>
          <a:p>
            <a:pPr lvl="1"/>
            <a:r>
              <a:rPr lang="en-US" dirty="0" smtClean="0"/>
              <a:t>Takes the shape of its container, particles are attracted to one another, and close. Can move from one place to another</a:t>
            </a:r>
          </a:p>
          <a:p>
            <a:r>
              <a:rPr lang="en-US" b="1" dirty="0" smtClean="0"/>
              <a:t>Gas</a:t>
            </a:r>
            <a:r>
              <a:rPr lang="en-US" dirty="0" smtClean="0"/>
              <a:t> – no fixed volume or shape. Can take both shape and volume of its container</a:t>
            </a:r>
            <a:endParaRPr lang="en-US" dirty="0"/>
          </a:p>
        </p:txBody>
      </p:sp>
    </p:spTree>
    <p:extLst>
      <p:ext uri="{BB962C8B-B14F-4D97-AF65-F5344CB8AC3E}">
        <p14:creationId xmlns:p14="http://schemas.microsoft.com/office/powerpoint/2010/main" val="21890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1373188" y="609600"/>
            <a:ext cx="7770812"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r>
              <a:rPr lang="en-US" altLang="en-US" sz="2200" b="1">
                <a:solidFill>
                  <a:schemeClr val="bg1"/>
                </a:solidFill>
              </a:rPr>
              <a:t>Matter exists in different physical states.</a:t>
            </a:r>
            <a:endParaRPr lang="en-US" altLang="en-US" b="1">
              <a:solidFill>
                <a:srgbClr val="004DFF"/>
              </a:solidFill>
              <a:latin typeface="Helvetica-Bold" charset="0"/>
            </a:endParaRPr>
          </a:p>
        </p:txBody>
      </p:sp>
      <p:sp>
        <p:nvSpPr>
          <p:cNvPr id="63491" name="Text Box 3">
            <a:hlinkClick r:id="" action="ppaction://noaction"/>
          </p:cNvPr>
          <p:cNvSpPr txBox="1">
            <a:spLocks noChangeArrowheads="1"/>
          </p:cNvSpPr>
          <p:nvPr/>
        </p:nvSpPr>
        <p:spPr bwMode="auto">
          <a:xfrm>
            <a:off x="6854825" y="18383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states of matter</a:t>
            </a:r>
            <a:endParaRPr lang="en-US" b="1">
              <a:latin typeface="Helvetica-Bold" charset="0"/>
            </a:endParaRPr>
          </a:p>
        </p:txBody>
      </p:sp>
      <p:sp>
        <p:nvSpPr>
          <p:cNvPr id="63492" name="Oval 4"/>
          <p:cNvSpPr>
            <a:spLocks noChangeArrowheads="1"/>
          </p:cNvSpPr>
          <p:nvPr/>
        </p:nvSpPr>
        <p:spPr bwMode="auto">
          <a:xfrm>
            <a:off x="228600" y="228600"/>
            <a:ext cx="990600" cy="990600"/>
          </a:xfrm>
          <a:prstGeom prst="ellipse">
            <a:avLst/>
          </a:prstGeom>
          <a:noFill/>
          <a:ln>
            <a:noFill/>
          </a:ln>
          <a:effectLst>
            <a:prstShdw prst="shdw17" dist="40161" dir="9693903">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sz="3800" b="1">
                <a:solidFill>
                  <a:schemeClr val="bg1"/>
                </a:solidFill>
              </a:rPr>
              <a:t>1.4</a:t>
            </a:r>
            <a:endParaRPr lang="en-US" sz="3600" b="1">
              <a:solidFill>
                <a:schemeClr val="bg1"/>
              </a:solidFill>
            </a:endParaRPr>
          </a:p>
        </p:txBody>
      </p:sp>
      <p:sp>
        <p:nvSpPr>
          <p:cNvPr id="63493" name="AutoShape 5">
            <a:hlinkClick r:id="" action="ppaction://noaction"/>
          </p:cNvPr>
          <p:cNvSpPr>
            <a:spLocks noChangeArrowheads="1"/>
          </p:cNvSpPr>
          <p:nvPr/>
        </p:nvSpPr>
        <p:spPr bwMode="auto">
          <a:xfrm>
            <a:off x="7000875" y="617061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SECTION</a:t>
            </a:r>
          </a:p>
          <a:p>
            <a:r>
              <a:rPr lang="en-US" sz="1400" b="1">
                <a:solidFill>
                  <a:schemeClr val="bg1"/>
                </a:solidFill>
              </a:rPr>
              <a:t>OUTLINE</a:t>
            </a:r>
            <a:endParaRPr lang="en-US" sz="1400">
              <a:solidFill>
                <a:schemeClr val="bg1"/>
              </a:solidFill>
            </a:endParaRPr>
          </a:p>
        </p:txBody>
      </p:sp>
      <p:grpSp>
        <p:nvGrpSpPr>
          <p:cNvPr id="63494" name="Group 6"/>
          <p:cNvGrpSpPr>
            <a:grpSpLocks/>
          </p:cNvGrpSpPr>
          <p:nvPr/>
        </p:nvGrpSpPr>
        <p:grpSpPr bwMode="auto">
          <a:xfrm>
            <a:off x="8610600" y="6316663"/>
            <a:ext cx="274638" cy="274637"/>
            <a:chOff x="5400" y="3972"/>
            <a:chExt cx="192" cy="192"/>
          </a:xfrm>
        </p:grpSpPr>
        <p:sp>
          <p:nvSpPr>
            <p:cNvPr id="63495" name="Oval 7">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63496" name="AutoShape 8">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
        <p:nvSpPr>
          <p:cNvPr id="63498" name="Text Box 10">
            <a:hlinkClick r:id="" action="ppaction://noaction"/>
          </p:cNvPr>
          <p:cNvSpPr txBox="1">
            <a:spLocks noChangeArrowheads="1"/>
          </p:cNvSpPr>
          <p:nvPr/>
        </p:nvSpPr>
        <p:spPr bwMode="auto">
          <a:xfrm>
            <a:off x="6858000" y="231775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solid</a:t>
            </a:r>
            <a:endParaRPr lang="en-US" b="1">
              <a:latin typeface="Helvetica-Bold" charset="0"/>
            </a:endParaRPr>
          </a:p>
        </p:txBody>
      </p:sp>
      <p:sp>
        <p:nvSpPr>
          <p:cNvPr id="63499" name="Text Box 11">
            <a:hlinkClick r:id="" action="ppaction://noaction"/>
          </p:cNvPr>
          <p:cNvSpPr txBox="1">
            <a:spLocks noChangeArrowheads="1"/>
          </p:cNvSpPr>
          <p:nvPr/>
        </p:nvSpPr>
        <p:spPr bwMode="auto">
          <a:xfrm>
            <a:off x="6858000" y="279717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liquid</a:t>
            </a:r>
            <a:endParaRPr lang="en-US" b="1">
              <a:latin typeface="Helvetica-Bold" charset="0"/>
            </a:endParaRPr>
          </a:p>
        </p:txBody>
      </p:sp>
      <p:sp>
        <p:nvSpPr>
          <p:cNvPr id="63519" name="Text Box 31">
            <a:hlinkClick r:id="rId4" action="ppaction://hlinksldjump"/>
          </p:cNvPr>
          <p:cNvSpPr txBox="1">
            <a:spLocks noChangeArrowheads="1"/>
          </p:cNvSpPr>
          <p:nvPr/>
        </p:nvSpPr>
        <p:spPr bwMode="auto">
          <a:xfrm>
            <a:off x="6858000" y="3276600"/>
            <a:ext cx="2133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gas</a:t>
            </a:r>
            <a:endParaRPr lang="en-US" b="1">
              <a:latin typeface="Helvetica-Bold" charset="0"/>
            </a:endParaRPr>
          </a:p>
        </p:txBody>
      </p:sp>
      <p:sp>
        <p:nvSpPr>
          <p:cNvPr id="63497" name="AutoShape 9">
            <a:hlinkClick r:id="" action="ppaction://noaction"/>
          </p:cNvPr>
          <p:cNvSpPr>
            <a:spLocks noChangeArrowheads="1"/>
          </p:cNvSpPr>
          <p:nvPr/>
        </p:nvSpPr>
        <p:spPr bwMode="auto">
          <a:xfrm>
            <a:off x="7000875" y="6157913"/>
            <a:ext cx="2057400" cy="5667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529" name="Rectangle 41"/>
          <p:cNvSpPr>
            <a:spLocks noChangeArrowheads="1"/>
          </p:cNvSpPr>
          <p:nvPr/>
        </p:nvSpPr>
        <p:spPr bwMode="auto">
          <a:xfrm>
            <a:off x="419100" y="1577975"/>
            <a:ext cx="5351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Solids have a fixed volume and a fixed shape.</a:t>
            </a:r>
          </a:p>
        </p:txBody>
      </p:sp>
      <p:pic>
        <p:nvPicPr>
          <p:cNvPr id="63558" name="Picture 70" descr="solidparts.gif                                                 001BEEB1Macintosh HD                   BC52C4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2781300"/>
            <a:ext cx="4392613" cy="3910013"/>
          </a:xfrm>
          <a:prstGeom prst="rect">
            <a:avLst/>
          </a:prstGeom>
          <a:noFill/>
          <a:extLst>
            <a:ext uri="{909E8E84-426E-40DD-AFC4-6F175D3DCCD1}">
              <a14:hiddenFill xmlns:a14="http://schemas.microsoft.com/office/drawing/2010/main">
                <a:solidFill>
                  <a:srgbClr val="FFFFFF"/>
                </a:solidFill>
              </a14:hiddenFill>
            </a:ext>
          </a:extLst>
        </p:spPr>
      </p:pic>
      <p:sp>
        <p:nvSpPr>
          <p:cNvPr id="63559" name="AutoShape 71">
            <a:hlinkClick r:id="" action="ppaction://hlinkshowjump?jump=lastslide"/>
          </p:cNvPr>
          <p:cNvSpPr>
            <a:spLocks noChangeArrowheads="1"/>
          </p:cNvSpPr>
          <p:nvPr/>
        </p:nvSpPr>
        <p:spPr bwMode="auto">
          <a:xfrm>
            <a:off x="6997700" y="551656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CHAPTER</a:t>
            </a:r>
          </a:p>
          <a:p>
            <a:r>
              <a:rPr lang="en-US" sz="1400" b="1">
                <a:solidFill>
                  <a:schemeClr val="bg1"/>
                </a:solidFill>
              </a:rPr>
              <a:t>RESOURCES</a:t>
            </a:r>
            <a:endParaRPr lang="en-US" sz="1400">
              <a:solidFill>
                <a:schemeClr val="bg1"/>
              </a:solidFill>
            </a:endParaRPr>
          </a:p>
        </p:txBody>
      </p:sp>
      <p:grpSp>
        <p:nvGrpSpPr>
          <p:cNvPr id="63560" name="Group 72"/>
          <p:cNvGrpSpPr>
            <a:grpSpLocks/>
          </p:cNvGrpSpPr>
          <p:nvPr/>
        </p:nvGrpSpPr>
        <p:grpSpPr bwMode="auto">
          <a:xfrm>
            <a:off x="8610600" y="5653088"/>
            <a:ext cx="274638" cy="274637"/>
            <a:chOff x="5400" y="3972"/>
            <a:chExt cx="192" cy="192"/>
          </a:xfrm>
        </p:grpSpPr>
        <p:sp>
          <p:nvSpPr>
            <p:cNvPr id="63561" name="Oval 73">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63562" name="AutoShape 74">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Tree>
    <p:extLst>
      <p:ext uri="{BB962C8B-B14F-4D97-AF65-F5344CB8AC3E}">
        <p14:creationId xmlns:p14="http://schemas.microsoft.com/office/powerpoint/2010/main" val="39055273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529"/>
                                        </p:tgtEl>
                                        <p:attrNameLst>
                                          <p:attrName>style.visibility</p:attrName>
                                        </p:attrNameLst>
                                      </p:cBhvr>
                                      <p:to>
                                        <p:strVal val="visible"/>
                                      </p:to>
                                    </p:set>
                                    <p:animEffect transition="in" filter="wipe(left)">
                                      <p:cBhvr>
                                        <p:cTn id="7" dur="500"/>
                                        <p:tgtEl>
                                          <p:spTgt spid="635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6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1373188" y="609600"/>
            <a:ext cx="7770812"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r>
              <a:rPr lang="en-US" altLang="en-US" sz="2200" b="1">
                <a:solidFill>
                  <a:schemeClr val="bg1"/>
                </a:solidFill>
              </a:rPr>
              <a:t>Matter exists in different physical states.</a:t>
            </a:r>
            <a:endParaRPr lang="en-US" altLang="en-US" b="1">
              <a:solidFill>
                <a:srgbClr val="004DFF"/>
              </a:solidFill>
              <a:latin typeface="Helvetica-Bold" charset="0"/>
            </a:endParaRPr>
          </a:p>
        </p:txBody>
      </p:sp>
      <p:sp>
        <p:nvSpPr>
          <p:cNvPr id="76803" name="Text Box 3">
            <a:hlinkClick r:id="" action="ppaction://noaction"/>
          </p:cNvPr>
          <p:cNvSpPr txBox="1">
            <a:spLocks noChangeArrowheads="1"/>
          </p:cNvSpPr>
          <p:nvPr/>
        </p:nvSpPr>
        <p:spPr bwMode="auto">
          <a:xfrm>
            <a:off x="6854825" y="18383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states of matter</a:t>
            </a:r>
            <a:endParaRPr lang="en-US" b="1">
              <a:latin typeface="Helvetica-Bold" charset="0"/>
            </a:endParaRPr>
          </a:p>
        </p:txBody>
      </p:sp>
      <p:sp>
        <p:nvSpPr>
          <p:cNvPr id="76804" name="Oval 4"/>
          <p:cNvSpPr>
            <a:spLocks noChangeArrowheads="1"/>
          </p:cNvSpPr>
          <p:nvPr/>
        </p:nvSpPr>
        <p:spPr bwMode="auto">
          <a:xfrm>
            <a:off x="228600" y="228600"/>
            <a:ext cx="990600" cy="990600"/>
          </a:xfrm>
          <a:prstGeom prst="ellipse">
            <a:avLst/>
          </a:prstGeom>
          <a:noFill/>
          <a:ln>
            <a:noFill/>
          </a:ln>
          <a:effectLst>
            <a:prstShdw prst="shdw17" dist="40161" dir="9693903">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sz="3800" b="1">
                <a:solidFill>
                  <a:schemeClr val="bg1"/>
                </a:solidFill>
              </a:rPr>
              <a:t>1.4</a:t>
            </a:r>
            <a:endParaRPr lang="en-US" sz="3600" b="1">
              <a:solidFill>
                <a:schemeClr val="bg1"/>
              </a:solidFill>
            </a:endParaRPr>
          </a:p>
        </p:txBody>
      </p:sp>
      <p:sp>
        <p:nvSpPr>
          <p:cNvPr id="76805" name="AutoShape 5">
            <a:hlinkClick r:id="" action="ppaction://noaction"/>
          </p:cNvPr>
          <p:cNvSpPr>
            <a:spLocks noChangeArrowheads="1"/>
          </p:cNvSpPr>
          <p:nvPr/>
        </p:nvSpPr>
        <p:spPr bwMode="auto">
          <a:xfrm>
            <a:off x="7000875" y="617061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SECTION</a:t>
            </a:r>
          </a:p>
          <a:p>
            <a:r>
              <a:rPr lang="en-US" sz="1400" b="1">
                <a:solidFill>
                  <a:schemeClr val="bg1"/>
                </a:solidFill>
              </a:rPr>
              <a:t>OUTLINE</a:t>
            </a:r>
            <a:endParaRPr lang="en-US" sz="1400">
              <a:solidFill>
                <a:schemeClr val="bg1"/>
              </a:solidFill>
            </a:endParaRPr>
          </a:p>
        </p:txBody>
      </p:sp>
      <p:grpSp>
        <p:nvGrpSpPr>
          <p:cNvPr id="76806" name="Group 6"/>
          <p:cNvGrpSpPr>
            <a:grpSpLocks/>
          </p:cNvGrpSpPr>
          <p:nvPr/>
        </p:nvGrpSpPr>
        <p:grpSpPr bwMode="auto">
          <a:xfrm>
            <a:off x="8610600" y="6316663"/>
            <a:ext cx="274638" cy="274637"/>
            <a:chOff x="5400" y="3972"/>
            <a:chExt cx="192" cy="192"/>
          </a:xfrm>
        </p:grpSpPr>
        <p:sp>
          <p:nvSpPr>
            <p:cNvPr id="76807" name="Oval 7">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76808" name="AutoShape 8">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
        <p:nvSpPr>
          <p:cNvPr id="76809" name="Text Box 9">
            <a:hlinkClick r:id="" action="ppaction://noaction"/>
          </p:cNvPr>
          <p:cNvSpPr txBox="1">
            <a:spLocks noChangeArrowheads="1"/>
          </p:cNvSpPr>
          <p:nvPr/>
        </p:nvSpPr>
        <p:spPr bwMode="auto">
          <a:xfrm>
            <a:off x="6858000" y="231775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solid</a:t>
            </a:r>
            <a:endParaRPr lang="en-US" b="1">
              <a:latin typeface="Helvetica-Bold" charset="0"/>
            </a:endParaRPr>
          </a:p>
        </p:txBody>
      </p:sp>
      <p:sp>
        <p:nvSpPr>
          <p:cNvPr id="76810" name="Text Box 10">
            <a:hlinkClick r:id="" action="ppaction://noaction"/>
          </p:cNvPr>
          <p:cNvSpPr txBox="1">
            <a:spLocks noChangeArrowheads="1"/>
          </p:cNvSpPr>
          <p:nvPr/>
        </p:nvSpPr>
        <p:spPr bwMode="auto">
          <a:xfrm>
            <a:off x="6858000" y="279717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liquid</a:t>
            </a:r>
            <a:endParaRPr lang="en-US" b="1">
              <a:latin typeface="Helvetica-Bold" charset="0"/>
            </a:endParaRPr>
          </a:p>
        </p:txBody>
      </p:sp>
      <p:sp>
        <p:nvSpPr>
          <p:cNvPr id="76811" name="Text Box 11">
            <a:hlinkClick r:id="rId4" action="ppaction://hlinksldjump"/>
          </p:cNvPr>
          <p:cNvSpPr txBox="1">
            <a:spLocks noChangeArrowheads="1"/>
          </p:cNvSpPr>
          <p:nvPr/>
        </p:nvSpPr>
        <p:spPr bwMode="auto">
          <a:xfrm>
            <a:off x="6858000" y="3276600"/>
            <a:ext cx="2133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gas</a:t>
            </a:r>
            <a:endParaRPr lang="en-US" b="1">
              <a:latin typeface="Helvetica-Bold" charset="0"/>
            </a:endParaRPr>
          </a:p>
        </p:txBody>
      </p:sp>
      <p:sp>
        <p:nvSpPr>
          <p:cNvPr id="76812" name="AutoShape 12">
            <a:hlinkClick r:id="" action="ppaction://noaction"/>
          </p:cNvPr>
          <p:cNvSpPr>
            <a:spLocks noChangeArrowheads="1"/>
          </p:cNvSpPr>
          <p:nvPr/>
        </p:nvSpPr>
        <p:spPr bwMode="auto">
          <a:xfrm>
            <a:off x="7000875" y="6157913"/>
            <a:ext cx="2057400" cy="5667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13" name="Rectangle 13"/>
          <p:cNvSpPr>
            <a:spLocks noChangeArrowheads="1"/>
          </p:cNvSpPr>
          <p:nvPr/>
        </p:nvSpPr>
        <p:spPr bwMode="auto">
          <a:xfrm>
            <a:off x="419100" y="1577975"/>
            <a:ext cx="5351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Solids have a fixed volume and a fixed shape.</a:t>
            </a:r>
          </a:p>
        </p:txBody>
      </p:sp>
      <p:sp>
        <p:nvSpPr>
          <p:cNvPr id="76814" name="Rectangle 14"/>
          <p:cNvSpPr>
            <a:spLocks noChangeArrowheads="1"/>
          </p:cNvSpPr>
          <p:nvPr/>
        </p:nvSpPr>
        <p:spPr bwMode="auto">
          <a:xfrm>
            <a:off x="419100" y="1978025"/>
            <a:ext cx="5535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Liquids have a fixed volume but no fixed shape.</a:t>
            </a:r>
          </a:p>
        </p:txBody>
      </p:sp>
      <p:pic>
        <p:nvPicPr>
          <p:cNvPr id="76819" name="Picture 19" descr="liquidparts.gif                                                001BEEB1Macintosh HD                   BC52C4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2787650"/>
            <a:ext cx="4338638" cy="3879850"/>
          </a:xfrm>
          <a:prstGeom prst="rect">
            <a:avLst/>
          </a:prstGeom>
          <a:noFill/>
          <a:extLst>
            <a:ext uri="{909E8E84-426E-40DD-AFC4-6F175D3DCCD1}">
              <a14:hiddenFill xmlns:a14="http://schemas.microsoft.com/office/drawing/2010/main">
                <a:solidFill>
                  <a:srgbClr val="FFFFFF"/>
                </a:solidFill>
              </a14:hiddenFill>
            </a:ext>
          </a:extLst>
        </p:spPr>
      </p:pic>
      <p:sp>
        <p:nvSpPr>
          <p:cNvPr id="76820" name="AutoShape 20">
            <a:hlinkClick r:id="" action="ppaction://hlinkshowjump?jump=lastslide"/>
          </p:cNvPr>
          <p:cNvSpPr>
            <a:spLocks noChangeArrowheads="1"/>
          </p:cNvSpPr>
          <p:nvPr/>
        </p:nvSpPr>
        <p:spPr bwMode="auto">
          <a:xfrm>
            <a:off x="6997700" y="551656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CHAPTER</a:t>
            </a:r>
          </a:p>
          <a:p>
            <a:r>
              <a:rPr lang="en-US" sz="1400" b="1">
                <a:solidFill>
                  <a:schemeClr val="bg1"/>
                </a:solidFill>
              </a:rPr>
              <a:t>RESOURCES</a:t>
            </a:r>
            <a:endParaRPr lang="en-US" sz="1400">
              <a:solidFill>
                <a:schemeClr val="bg1"/>
              </a:solidFill>
            </a:endParaRPr>
          </a:p>
        </p:txBody>
      </p:sp>
      <p:grpSp>
        <p:nvGrpSpPr>
          <p:cNvPr id="76821" name="Group 21"/>
          <p:cNvGrpSpPr>
            <a:grpSpLocks/>
          </p:cNvGrpSpPr>
          <p:nvPr/>
        </p:nvGrpSpPr>
        <p:grpSpPr bwMode="auto">
          <a:xfrm>
            <a:off x="8610600" y="5653088"/>
            <a:ext cx="274638" cy="274637"/>
            <a:chOff x="5400" y="3972"/>
            <a:chExt cx="192" cy="192"/>
          </a:xfrm>
        </p:grpSpPr>
        <p:sp>
          <p:nvSpPr>
            <p:cNvPr id="76822" name="Oval 22">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76823" name="AutoShape 23">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Tree>
    <p:extLst>
      <p:ext uri="{BB962C8B-B14F-4D97-AF65-F5344CB8AC3E}">
        <p14:creationId xmlns:p14="http://schemas.microsoft.com/office/powerpoint/2010/main" val="21525863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814"/>
                                        </p:tgtEl>
                                        <p:attrNameLst>
                                          <p:attrName>style.visibility</p:attrName>
                                        </p:attrNameLst>
                                      </p:cBhvr>
                                      <p:to>
                                        <p:strVal val="visible"/>
                                      </p:to>
                                    </p:set>
                                    <p:animEffect transition="in" filter="wipe(left)">
                                      <p:cBhvr>
                                        <p:cTn id="7" dur="500"/>
                                        <p:tgtEl>
                                          <p:spTgt spid="7681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76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1373188" y="609600"/>
            <a:ext cx="7770812"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r>
              <a:rPr lang="en-US" altLang="en-US" sz="2200" b="1">
                <a:solidFill>
                  <a:schemeClr val="bg1"/>
                </a:solidFill>
              </a:rPr>
              <a:t>Matter exists in different physical states.</a:t>
            </a:r>
            <a:endParaRPr lang="en-US" altLang="en-US" b="1">
              <a:solidFill>
                <a:srgbClr val="004DFF"/>
              </a:solidFill>
              <a:latin typeface="Helvetica-Bold" charset="0"/>
            </a:endParaRPr>
          </a:p>
        </p:txBody>
      </p:sp>
      <p:sp>
        <p:nvSpPr>
          <p:cNvPr id="78851" name="Text Box 3">
            <a:hlinkClick r:id="" action="ppaction://noaction"/>
          </p:cNvPr>
          <p:cNvSpPr txBox="1">
            <a:spLocks noChangeArrowheads="1"/>
          </p:cNvSpPr>
          <p:nvPr/>
        </p:nvSpPr>
        <p:spPr bwMode="auto">
          <a:xfrm>
            <a:off x="6854825" y="18383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states of matter</a:t>
            </a:r>
            <a:endParaRPr lang="en-US" b="1">
              <a:latin typeface="Helvetica-Bold" charset="0"/>
            </a:endParaRPr>
          </a:p>
        </p:txBody>
      </p:sp>
      <p:sp>
        <p:nvSpPr>
          <p:cNvPr id="78852" name="Oval 4"/>
          <p:cNvSpPr>
            <a:spLocks noChangeArrowheads="1"/>
          </p:cNvSpPr>
          <p:nvPr/>
        </p:nvSpPr>
        <p:spPr bwMode="auto">
          <a:xfrm>
            <a:off x="228600" y="228600"/>
            <a:ext cx="990600" cy="990600"/>
          </a:xfrm>
          <a:prstGeom prst="ellipse">
            <a:avLst/>
          </a:prstGeom>
          <a:noFill/>
          <a:ln>
            <a:noFill/>
          </a:ln>
          <a:effectLst>
            <a:prstShdw prst="shdw17" dist="40161" dir="9693903">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sz="3800" b="1">
                <a:solidFill>
                  <a:schemeClr val="bg1"/>
                </a:solidFill>
              </a:rPr>
              <a:t>1.4</a:t>
            </a:r>
            <a:endParaRPr lang="en-US" sz="3600" b="1">
              <a:solidFill>
                <a:schemeClr val="bg1"/>
              </a:solidFill>
            </a:endParaRPr>
          </a:p>
        </p:txBody>
      </p:sp>
      <p:sp>
        <p:nvSpPr>
          <p:cNvPr id="78853" name="AutoShape 5">
            <a:hlinkClick r:id="" action="ppaction://noaction"/>
          </p:cNvPr>
          <p:cNvSpPr>
            <a:spLocks noChangeArrowheads="1"/>
          </p:cNvSpPr>
          <p:nvPr/>
        </p:nvSpPr>
        <p:spPr bwMode="auto">
          <a:xfrm>
            <a:off x="7000875" y="617061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SECTION</a:t>
            </a:r>
          </a:p>
          <a:p>
            <a:r>
              <a:rPr lang="en-US" sz="1400" b="1">
                <a:solidFill>
                  <a:schemeClr val="bg1"/>
                </a:solidFill>
              </a:rPr>
              <a:t>OUTLINE</a:t>
            </a:r>
            <a:endParaRPr lang="en-US" sz="1400">
              <a:solidFill>
                <a:schemeClr val="bg1"/>
              </a:solidFill>
            </a:endParaRPr>
          </a:p>
        </p:txBody>
      </p:sp>
      <p:grpSp>
        <p:nvGrpSpPr>
          <p:cNvPr id="78854" name="Group 6"/>
          <p:cNvGrpSpPr>
            <a:grpSpLocks/>
          </p:cNvGrpSpPr>
          <p:nvPr/>
        </p:nvGrpSpPr>
        <p:grpSpPr bwMode="auto">
          <a:xfrm>
            <a:off x="8610600" y="6316663"/>
            <a:ext cx="274638" cy="274637"/>
            <a:chOff x="5400" y="3972"/>
            <a:chExt cx="192" cy="192"/>
          </a:xfrm>
        </p:grpSpPr>
        <p:sp>
          <p:nvSpPr>
            <p:cNvPr id="78855" name="Oval 7">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78856" name="AutoShape 8">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
        <p:nvSpPr>
          <p:cNvPr id="78857" name="Text Box 9">
            <a:hlinkClick r:id="" action="ppaction://noaction"/>
          </p:cNvPr>
          <p:cNvSpPr txBox="1">
            <a:spLocks noChangeArrowheads="1"/>
          </p:cNvSpPr>
          <p:nvPr/>
        </p:nvSpPr>
        <p:spPr bwMode="auto">
          <a:xfrm>
            <a:off x="6858000" y="231775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solid</a:t>
            </a:r>
            <a:endParaRPr lang="en-US" b="1">
              <a:latin typeface="Helvetica-Bold" charset="0"/>
            </a:endParaRPr>
          </a:p>
        </p:txBody>
      </p:sp>
      <p:sp>
        <p:nvSpPr>
          <p:cNvPr id="78858" name="Text Box 10">
            <a:hlinkClick r:id="" action="ppaction://noaction"/>
          </p:cNvPr>
          <p:cNvSpPr txBox="1">
            <a:spLocks noChangeArrowheads="1"/>
          </p:cNvSpPr>
          <p:nvPr/>
        </p:nvSpPr>
        <p:spPr bwMode="auto">
          <a:xfrm>
            <a:off x="6858000" y="279717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liquid</a:t>
            </a:r>
            <a:endParaRPr lang="en-US" b="1">
              <a:latin typeface="Helvetica-Bold" charset="0"/>
            </a:endParaRPr>
          </a:p>
        </p:txBody>
      </p:sp>
      <p:sp>
        <p:nvSpPr>
          <p:cNvPr id="78859" name="Text Box 11">
            <a:hlinkClick r:id="rId4" action="ppaction://hlinksldjump"/>
          </p:cNvPr>
          <p:cNvSpPr txBox="1">
            <a:spLocks noChangeArrowheads="1"/>
          </p:cNvSpPr>
          <p:nvPr/>
        </p:nvSpPr>
        <p:spPr bwMode="auto">
          <a:xfrm>
            <a:off x="6858000" y="3276600"/>
            <a:ext cx="2133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gas</a:t>
            </a:r>
            <a:endParaRPr lang="en-US" b="1">
              <a:latin typeface="Helvetica-Bold" charset="0"/>
            </a:endParaRPr>
          </a:p>
        </p:txBody>
      </p:sp>
      <p:sp>
        <p:nvSpPr>
          <p:cNvPr id="78860" name="AutoShape 12">
            <a:hlinkClick r:id="" action="ppaction://noaction"/>
          </p:cNvPr>
          <p:cNvSpPr>
            <a:spLocks noChangeArrowheads="1"/>
          </p:cNvSpPr>
          <p:nvPr/>
        </p:nvSpPr>
        <p:spPr bwMode="auto">
          <a:xfrm>
            <a:off x="7000875" y="6157913"/>
            <a:ext cx="2057400" cy="5667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861" name="Rectangle 13"/>
          <p:cNvSpPr>
            <a:spLocks noChangeArrowheads="1"/>
          </p:cNvSpPr>
          <p:nvPr/>
        </p:nvSpPr>
        <p:spPr bwMode="auto">
          <a:xfrm>
            <a:off x="419100" y="1577975"/>
            <a:ext cx="5351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Solids have a fixed volume and a fixed shape.</a:t>
            </a:r>
          </a:p>
        </p:txBody>
      </p:sp>
      <p:sp>
        <p:nvSpPr>
          <p:cNvPr id="78862" name="Rectangle 14"/>
          <p:cNvSpPr>
            <a:spLocks noChangeArrowheads="1"/>
          </p:cNvSpPr>
          <p:nvPr/>
        </p:nvSpPr>
        <p:spPr bwMode="auto">
          <a:xfrm>
            <a:off x="419100" y="1978025"/>
            <a:ext cx="5535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Liquids have a fixed volume but no fixed shape.</a:t>
            </a:r>
          </a:p>
        </p:txBody>
      </p:sp>
      <p:sp>
        <p:nvSpPr>
          <p:cNvPr id="78863" name="Rectangle 15"/>
          <p:cNvSpPr>
            <a:spLocks noChangeArrowheads="1"/>
          </p:cNvSpPr>
          <p:nvPr/>
        </p:nvSpPr>
        <p:spPr bwMode="auto">
          <a:xfrm>
            <a:off x="419100" y="2378075"/>
            <a:ext cx="567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Gases have no fixed volume and no fixed shape.</a:t>
            </a:r>
          </a:p>
        </p:txBody>
      </p:sp>
      <p:pic>
        <p:nvPicPr>
          <p:cNvPr id="78867" name="Picture 19" descr="gasparts.gif                                                   001BEEB1Macintosh HD                   BC52C4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2819400"/>
            <a:ext cx="4343400" cy="3846513"/>
          </a:xfrm>
          <a:prstGeom prst="rect">
            <a:avLst/>
          </a:prstGeom>
          <a:noFill/>
          <a:extLst>
            <a:ext uri="{909E8E84-426E-40DD-AFC4-6F175D3DCCD1}">
              <a14:hiddenFill xmlns:a14="http://schemas.microsoft.com/office/drawing/2010/main">
                <a:solidFill>
                  <a:srgbClr val="FFFFFF"/>
                </a:solidFill>
              </a14:hiddenFill>
            </a:ext>
          </a:extLst>
        </p:spPr>
      </p:pic>
      <p:sp>
        <p:nvSpPr>
          <p:cNvPr id="78868" name="AutoShape 20">
            <a:hlinkClick r:id="" action="ppaction://hlinkshowjump?jump=lastslide"/>
          </p:cNvPr>
          <p:cNvSpPr>
            <a:spLocks noChangeArrowheads="1"/>
          </p:cNvSpPr>
          <p:nvPr/>
        </p:nvSpPr>
        <p:spPr bwMode="auto">
          <a:xfrm>
            <a:off x="6997700" y="551656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CHAPTER</a:t>
            </a:r>
          </a:p>
          <a:p>
            <a:r>
              <a:rPr lang="en-US" sz="1400" b="1">
                <a:solidFill>
                  <a:schemeClr val="bg1"/>
                </a:solidFill>
              </a:rPr>
              <a:t>RESOURCES</a:t>
            </a:r>
            <a:endParaRPr lang="en-US" sz="1400">
              <a:solidFill>
                <a:schemeClr val="bg1"/>
              </a:solidFill>
            </a:endParaRPr>
          </a:p>
        </p:txBody>
      </p:sp>
      <p:grpSp>
        <p:nvGrpSpPr>
          <p:cNvPr id="78869" name="Group 21"/>
          <p:cNvGrpSpPr>
            <a:grpSpLocks/>
          </p:cNvGrpSpPr>
          <p:nvPr/>
        </p:nvGrpSpPr>
        <p:grpSpPr bwMode="auto">
          <a:xfrm>
            <a:off x="8610600" y="5653088"/>
            <a:ext cx="274638" cy="274637"/>
            <a:chOff x="5400" y="3972"/>
            <a:chExt cx="192" cy="192"/>
          </a:xfrm>
        </p:grpSpPr>
        <p:sp>
          <p:nvSpPr>
            <p:cNvPr id="78870" name="Oval 22">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78871" name="AutoShape 23">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Tree>
    <p:extLst>
      <p:ext uri="{BB962C8B-B14F-4D97-AF65-F5344CB8AC3E}">
        <p14:creationId xmlns:p14="http://schemas.microsoft.com/office/powerpoint/2010/main" val="3523124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863"/>
                                        </p:tgtEl>
                                        <p:attrNameLst>
                                          <p:attrName>style.visibility</p:attrName>
                                        </p:attrNameLst>
                                      </p:cBhvr>
                                      <p:to>
                                        <p:strVal val="visible"/>
                                      </p:to>
                                    </p:set>
                                    <p:animEffect transition="in" filter="wipe(left)">
                                      <p:cBhvr>
                                        <p:cTn id="7" dur="500"/>
                                        <p:tgtEl>
                                          <p:spTgt spid="7886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78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1373188" y="609600"/>
            <a:ext cx="7770812"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l"/>
            <a:r>
              <a:rPr lang="en-US" altLang="en-US" sz="2200" b="1">
                <a:solidFill>
                  <a:schemeClr val="bg1"/>
                </a:solidFill>
              </a:rPr>
              <a:t>Matter exists in different physical states.</a:t>
            </a:r>
            <a:endParaRPr lang="en-US" altLang="en-US" b="1">
              <a:solidFill>
                <a:srgbClr val="004DFF"/>
              </a:solidFill>
              <a:latin typeface="Helvetica-Bold" charset="0"/>
            </a:endParaRPr>
          </a:p>
        </p:txBody>
      </p:sp>
      <p:sp>
        <p:nvSpPr>
          <p:cNvPr id="80899" name="Text Box 3">
            <a:hlinkClick r:id="" action="ppaction://noaction"/>
          </p:cNvPr>
          <p:cNvSpPr txBox="1">
            <a:spLocks noChangeArrowheads="1"/>
          </p:cNvSpPr>
          <p:nvPr/>
        </p:nvSpPr>
        <p:spPr bwMode="auto">
          <a:xfrm>
            <a:off x="6854825" y="183832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states of matter</a:t>
            </a:r>
            <a:endParaRPr lang="en-US" b="1">
              <a:latin typeface="Helvetica-Bold" charset="0"/>
            </a:endParaRPr>
          </a:p>
        </p:txBody>
      </p:sp>
      <p:sp>
        <p:nvSpPr>
          <p:cNvPr id="80900" name="Oval 4"/>
          <p:cNvSpPr>
            <a:spLocks noChangeArrowheads="1"/>
          </p:cNvSpPr>
          <p:nvPr/>
        </p:nvSpPr>
        <p:spPr bwMode="auto">
          <a:xfrm>
            <a:off x="228600" y="228600"/>
            <a:ext cx="990600" cy="990600"/>
          </a:xfrm>
          <a:prstGeom prst="ellipse">
            <a:avLst/>
          </a:prstGeom>
          <a:noFill/>
          <a:ln>
            <a:noFill/>
          </a:ln>
          <a:effectLst>
            <a:prstShdw prst="shdw17" dist="40161" dir="9693903">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sz="3800" b="1">
                <a:solidFill>
                  <a:schemeClr val="bg1"/>
                </a:solidFill>
              </a:rPr>
              <a:t>1.4</a:t>
            </a:r>
            <a:endParaRPr lang="en-US" sz="3600" b="1">
              <a:solidFill>
                <a:schemeClr val="bg1"/>
              </a:solidFill>
            </a:endParaRPr>
          </a:p>
        </p:txBody>
      </p:sp>
      <p:sp>
        <p:nvSpPr>
          <p:cNvPr id="80901" name="AutoShape 5">
            <a:hlinkClick r:id="" action="ppaction://noaction"/>
          </p:cNvPr>
          <p:cNvSpPr>
            <a:spLocks noChangeArrowheads="1"/>
          </p:cNvSpPr>
          <p:nvPr/>
        </p:nvSpPr>
        <p:spPr bwMode="auto">
          <a:xfrm>
            <a:off x="7000875" y="617061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SECTION</a:t>
            </a:r>
          </a:p>
          <a:p>
            <a:r>
              <a:rPr lang="en-US" sz="1400" b="1">
                <a:solidFill>
                  <a:schemeClr val="bg1"/>
                </a:solidFill>
              </a:rPr>
              <a:t>OUTLINE</a:t>
            </a:r>
            <a:endParaRPr lang="en-US" sz="1400">
              <a:solidFill>
                <a:schemeClr val="bg1"/>
              </a:solidFill>
            </a:endParaRPr>
          </a:p>
        </p:txBody>
      </p:sp>
      <p:grpSp>
        <p:nvGrpSpPr>
          <p:cNvPr id="80902" name="Group 6"/>
          <p:cNvGrpSpPr>
            <a:grpSpLocks/>
          </p:cNvGrpSpPr>
          <p:nvPr/>
        </p:nvGrpSpPr>
        <p:grpSpPr bwMode="auto">
          <a:xfrm>
            <a:off x="8610600" y="6316663"/>
            <a:ext cx="274638" cy="274637"/>
            <a:chOff x="5400" y="3972"/>
            <a:chExt cx="192" cy="192"/>
          </a:xfrm>
        </p:grpSpPr>
        <p:sp>
          <p:nvSpPr>
            <p:cNvPr id="80903" name="Oval 7">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80904" name="AutoShape 8">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
        <p:nvSpPr>
          <p:cNvPr id="80905" name="Text Box 9">
            <a:hlinkClick r:id="" action="ppaction://noaction"/>
          </p:cNvPr>
          <p:cNvSpPr txBox="1">
            <a:spLocks noChangeArrowheads="1"/>
          </p:cNvSpPr>
          <p:nvPr/>
        </p:nvSpPr>
        <p:spPr bwMode="auto">
          <a:xfrm>
            <a:off x="6858000" y="2317750"/>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solid</a:t>
            </a:r>
            <a:endParaRPr lang="en-US" b="1">
              <a:latin typeface="Helvetica-Bold" charset="0"/>
            </a:endParaRPr>
          </a:p>
        </p:txBody>
      </p:sp>
      <p:sp>
        <p:nvSpPr>
          <p:cNvPr id="80906" name="Text Box 10">
            <a:hlinkClick r:id="" action="ppaction://noaction"/>
          </p:cNvPr>
          <p:cNvSpPr txBox="1">
            <a:spLocks noChangeArrowheads="1"/>
          </p:cNvSpPr>
          <p:nvPr/>
        </p:nvSpPr>
        <p:spPr bwMode="auto">
          <a:xfrm>
            <a:off x="6858000" y="2797175"/>
            <a:ext cx="205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liquid</a:t>
            </a:r>
            <a:endParaRPr lang="en-US" b="1">
              <a:latin typeface="Helvetica-Bold" charset="0"/>
            </a:endParaRPr>
          </a:p>
        </p:txBody>
      </p:sp>
      <p:sp>
        <p:nvSpPr>
          <p:cNvPr id="80907" name="Text Box 11">
            <a:hlinkClick r:id="rId4" action="ppaction://hlinksldjump"/>
          </p:cNvPr>
          <p:cNvSpPr txBox="1">
            <a:spLocks noChangeArrowheads="1"/>
          </p:cNvSpPr>
          <p:nvPr/>
        </p:nvSpPr>
        <p:spPr bwMode="auto">
          <a:xfrm>
            <a:off x="6858000" y="3276600"/>
            <a:ext cx="2133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64592"/>
          <a:lstStyle/>
          <a:p>
            <a:pPr>
              <a:spcBef>
                <a:spcPct val="50000"/>
              </a:spcBef>
            </a:pPr>
            <a:r>
              <a:rPr lang="en-US" sz="1600" b="1" u="sng"/>
              <a:t>gas</a:t>
            </a:r>
            <a:endParaRPr lang="en-US" b="1">
              <a:latin typeface="Helvetica-Bold" charset="0"/>
            </a:endParaRPr>
          </a:p>
        </p:txBody>
      </p:sp>
      <p:sp>
        <p:nvSpPr>
          <p:cNvPr id="80908" name="AutoShape 12">
            <a:hlinkClick r:id="" action="ppaction://noaction"/>
          </p:cNvPr>
          <p:cNvSpPr>
            <a:spLocks noChangeArrowheads="1"/>
          </p:cNvSpPr>
          <p:nvPr/>
        </p:nvSpPr>
        <p:spPr bwMode="auto">
          <a:xfrm>
            <a:off x="7000875" y="6157913"/>
            <a:ext cx="2057400" cy="5667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13" name="Rectangle 17"/>
          <p:cNvSpPr>
            <a:spLocks noChangeArrowheads="1"/>
          </p:cNvSpPr>
          <p:nvPr/>
        </p:nvSpPr>
        <p:spPr bwMode="auto">
          <a:xfrm>
            <a:off x="419100" y="1577975"/>
            <a:ext cx="5351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Solids have a fixed volume and a fixed shape.</a:t>
            </a:r>
          </a:p>
        </p:txBody>
      </p:sp>
      <p:sp>
        <p:nvSpPr>
          <p:cNvPr id="80914" name="Rectangle 18"/>
          <p:cNvSpPr>
            <a:spLocks noChangeArrowheads="1"/>
          </p:cNvSpPr>
          <p:nvPr/>
        </p:nvSpPr>
        <p:spPr bwMode="auto">
          <a:xfrm>
            <a:off x="419100" y="1978025"/>
            <a:ext cx="5535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Liquids have a fixed volume but no fixed shape.</a:t>
            </a:r>
          </a:p>
        </p:txBody>
      </p:sp>
      <p:sp>
        <p:nvSpPr>
          <p:cNvPr id="80915" name="Rectangle 19"/>
          <p:cNvSpPr>
            <a:spLocks noChangeArrowheads="1"/>
          </p:cNvSpPr>
          <p:nvPr/>
        </p:nvSpPr>
        <p:spPr bwMode="auto">
          <a:xfrm>
            <a:off x="419100" y="2378075"/>
            <a:ext cx="567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Gases have no fixed volume and no fixed shape.</a:t>
            </a:r>
          </a:p>
        </p:txBody>
      </p:sp>
      <p:grpSp>
        <p:nvGrpSpPr>
          <p:cNvPr id="80928" name="Group 32"/>
          <p:cNvGrpSpPr>
            <a:grpSpLocks/>
          </p:cNvGrpSpPr>
          <p:nvPr/>
        </p:nvGrpSpPr>
        <p:grpSpPr bwMode="auto">
          <a:xfrm>
            <a:off x="1990725" y="3911600"/>
            <a:ext cx="2428875" cy="1069975"/>
            <a:chOff x="2590" y="3528"/>
            <a:chExt cx="1530" cy="674"/>
          </a:xfrm>
        </p:grpSpPr>
        <p:grpSp>
          <p:nvGrpSpPr>
            <p:cNvPr id="80929" name="Group 33"/>
            <p:cNvGrpSpPr>
              <a:grpSpLocks/>
            </p:cNvGrpSpPr>
            <p:nvPr/>
          </p:nvGrpSpPr>
          <p:grpSpPr bwMode="auto">
            <a:xfrm>
              <a:off x="2590" y="3528"/>
              <a:ext cx="1490" cy="320"/>
              <a:chOff x="1150" y="1464"/>
              <a:chExt cx="2834" cy="632"/>
            </a:xfrm>
          </p:grpSpPr>
          <p:grpSp>
            <p:nvGrpSpPr>
              <p:cNvPr id="80930" name="Group 34"/>
              <p:cNvGrpSpPr>
                <a:grpSpLocks/>
              </p:cNvGrpSpPr>
              <p:nvPr/>
            </p:nvGrpSpPr>
            <p:grpSpPr bwMode="auto">
              <a:xfrm>
                <a:off x="1584" y="1584"/>
                <a:ext cx="2400" cy="480"/>
                <a:chOff x="1584" y="1584"/>
                <a:chExt cx="2400" cy="480"/>
              </a:xfrm>
            </p:grpSpPr>
            <p:sp>
              <p:nvSpPr>
                <p:cNvPr id="80931" name="Rectangle 35"/>
                <p:cNvSpPr>
                  <a:spLocks noChangeArrowheads="1"/>
                </p:cNvSpPr>
                <p:nvPr/>
              </p:nvSpPr>
              <p:spPr bwMode="auto">
                <a:xfrm>
                  <a:off x="1584" y="1584"/>
                  <a:ext cx="2160" cy="288"/>
                </a:xfrm>
                <a:prstGeom prst="rect">
                  <a:avLst/>
                </a:prstGeom>
                <a:solidFill>
                  <a:srgbClr val="EE1C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32" name="Oval 36"/>
                <p:cNvSpPr>
                  <a:spLocks noChangeArrowheads="1"/>
                </p:cNvSpPr>
                <p:nvPr/>
              </p:nvSpPr>
              <p:spPr bwMode="auto">
                <a:xfrm>
                  <a:off x="3504" y="1584"/>
                  <a:ext cx="432" cy="480"/>
                </a:xfrm>
                <a:prstGeom prst="ellipse">
                  <a:avLst/>
                </a:prstGeom>
                <a:solidFill>
                  <a:srgbClr val="EE1C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33" name="Rectangle 37"/>
                <p:cNvSpPr>
                  <a:spLocks noChangeArrowheads="1"/>
                </p:cNvSpPr>
                <p:nvPr/>
              </p:nvSpPr>
              <p:spPr bwMode="auto">
                <a:xfrm>
                  <a:off x="3408" y="1872"/>
                  <a:ext cx="57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80934" name="Picture 38" descr="i.gif                                                          00034938 Macintosh                      BE4B3FB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 y="1464"/>
                <a:ext cx="672" cy="632"/>
              </a:xfrm>
              <a:prstGeom prst="rect">
                <a:avLst/>
              </a:prstGeom>
              <a:noFill/>
              <a:extLst>
                <a:ext uri="{909E8E84-426E-40DD-AFC4-6F175D3DCCD1}">
                  <a14:hiddenFill xmlns:a14="http://schemas.microsoft.com/office/drawing/2010/main">
                    <a:solidFill>
                      <a:srgbClr val="FFFFFF"/>
                    </a:solidFill>
                  </a14:hiddenFill>
                </a:ext>
              </a:extLst>
            </p:spPr>
          </p:pic>
        </p:grpSp>
        <p:sp>
          <p:nvSpPr>
            <p:cNvPr id="80935" name="Text Box 39"/>
            <p:cNvSpPr txBox="1">
              <a:spLocks noChangeArrowheads="1"/>
            </p:cNvSpPr>
            <p:nvPr/>
          </p:nvSpPr>
          <p:spPr bwMode="auto">
            <a:xfrm>
              <a:off x="2912" y="3568"/>
              <a:ext cx="120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500" b="1">
                  <a:solidFill>
                    <a:schemeClr val="bg1"/>
                  </a:solidFill>
                </a:rPr>
                <a:t>SIMULATION</a:t>
              </a:r>
              <a:endParaRPr lang="en-US" sz="1500" b="1"/>
            </a:p>
          </p:txBody>
        </p:sp>
        <p:sp>
          <p:nvSpPr>
            <p:cNvPr id="80936" name="Text Box 40"/>
            <p:cNvSpPr txBox="1">
              <a:spLocks noChangeArrowheads="1"/>
            </p:cNvSpPr>
            <p:nvPr/>
          </p:nvSpPr>
          <p:spPr bwMode="auto">
            <a:xfrm>
              <a:off x="2840" y="3876"/>
              <a:ext cx="12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t>Explore the behavior of a gas.</a:t>
              </a:r>
              <a:endParaRPr lang="en-US"/>
            </a:p>
          </p:txBody>
        </p:sp>
        <p:sp>
          <p:nvSpPr>
            <p:cNvPr id="80937" name="Text Box 41"/>
            <p:cNvSpPr txBox="1">
              <a:spLocks noChangeArrowheads="1"/>
            </p:cNvSpPr>
            <p:nvPr/>
          </p:nvSpPr>
          <p:spPr bwMode="auto">
            <a:xfrm>
              <a:off x="2910" y="3734"/>
              <a:ext cx="10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300" b="1">
                  <a:solidFill>
                    <a:srgbClr val="EE2623"/>
                  </a:solidFill>
                </a:rPr>
                <a:t>CLASSZONE.COM</a:t>
              </a:r>
              <a:endParaRPr lang="en-US" sz="1400" b="1"/>
            </a:p>
          </p:txBody>
        </p:sp>
      </p:grpSp>
      <p:sp>
        <p:nvSpPr>
          <p:cNvPr id="80938" name="AutoShape 42">
            <a:hlinkClick r:id="rId6"/>
          </p:cNvPr>
          <p:cNvSpPr>
            <a:spLocks noChangeArrowheads="1"/>
          </p:cNvSpPr>
          <p:nvPr/>
        </p:nvSpPr>
        <p:spPr bwMode="auto">
          <a:xfrm>
            <a:off x="2006600" y="3937000"/>
            <a:ext cx="2273300" cy="965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39" name="AutoShape 43">
            <a:hlinkClick r:id="" action="ppaction://hlinkshowjump?jump=lastslide"/>
          </p:cNvPr>
          <p:cNvSpPr>
            <a:spLocks noChangeArrowheads="1"/>
          </p:cNvSpPr>
          <p:nvPr/>
        </p:nvSpPr>
        <p:spPr bwMode="auto">
          <a:xfrm>
            <a:off x="6997700" y="5516563"/>
            <a:ext cx="2019300" cy="566737"/>
          </a:xfrm>
          <a:prstGeom prst="roundRect">
            <a:avLst>
              <a:gd name="adj" fmla="val 16667"/>
            </a:avLst>
          </a:prstGeom>
          <a:solidFill>
            <a:srgbClr val="003399"/>
          </a:solidFill>
          <a:ln w="25400">
            <a:solidFill>
              <a:schemeClr val="bg1"/>
            </a:solidFill>
            <a:round/>
            <a:headEnd/>
            <a:tailEnd/>
          </a:ln>
          <a:effectLst>
            <a:outerShdw blurRad="63500" dist="38099" dir="2700000" algn="ctr" rotWithShape="0">
              <a:schemeClr val="bg2">
                <a:alpha val="50000"/>
              </a:schemeClr>
            </a:outerShdw>
          </a:effectLst>
        </p:spPr>
        <p:txBody>
          <a:bodyPr wrap="none" tIns="91440" bIns="91440" anchor="ctr"/>
          <a:lstStyle/>
          <a:p>
            <a:r>
              <a:rPr lang="en-US" sz="1400" b="1">
                <a:solidFill>
                  <a:schemeClr val="bg1"/>
                </a:solidFill>
              </a:rPr>
              <a:t>CHAPTER</a:t>
            </a:r>
          </a:p>
          <a:p>
            <a:r>
              <a:rPr lang="en-US" sz="1400" b="1">
                <a:solidFill>
                  <a:schemeClr val="bg1"/>
                </a:solidFill>
              </a:rPr>
              <a:t>RESOURCES</a:t>
            </a:r>
            <a:endParaRPr lang="en-US" sz="1400">
              <a:solidFill>
                <a:schemeClr val="bg1"/>
              </a:solidFill>
            </a:endParaRPr>
          </a:p>
        </p:txBody>
      </p:sp>
      <p:grpSp>
        <p:nvGrpSpPr>
          <p:cNvPr id="80940" name="Group 44"/>
          <p:cNvGrpSpPr>
            <a:grpSpLocks/>
          </p:cNvGrpSpPr>
          <p:nvPr/>
        </p:nvGrpSpPr>
        <p:grpSpPr bwMode="auto">
          <a:xfrm>
            <a:off x="8610600" y="5653088"/>
            <a:ext cx="274638" cy="274637"/>
            <a:chOff x="5400" y="3972"/>
            <a:chExt cx="192" cy="192"/>
          </a:xfrm>
        </p:grpSpPr>
        <p:sp>
          <p:nvSpPr>
            <p:cNvPr id="80941" name="Oval 45">
              <a:hlinkClick r:id="rId3" action="ppaction://hlinksldjump"/>
            </p:cNvPr>
            <p:cNvSpPr>
              <a:spLocks noChangeArrowheads="1"/>
            </p:cNvSpPr>
            <p:nvPr/>
          </p:nvSpPr>
          <p:spPr bwMode="auto">
            <a:xfrm rot="16200000" flipH="1">
              <a:off x="5400" y="3972"/>
              <a:ext cx="192" cy="192"/>
            </a:xfrm>
            <a:prstGeom prst="ellipse">
              <a:avLst/>
            </a:prstGeom>
            <a:solidFill>
              <a:schemeClr val="bg1"/>
            </a:solidFill>
            <a:ln>
              <a:noFill/>
            </a:ln>
            <a:effectLst/>
            <a:extLst>
              <a:ext uri="{91240B29-F687-4F45-9708-019B960494DF}">
                <a14:hiddenLine xmlns:a14="http://schemas.microsoft.com/office/drawing/2010/main" w="19050">
                  <a:solidFill>
                    <a:srgbClr val="000066"/>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sz="2800"/>
            </a:p>
          </p:txBody>
        </p:sp>
        <p:sp>
          <p:nvSpPr>
            <p:cNvPr id="80942" name="AutoShape 46">
              <a:hlinkClick r:id="rId3" action="ppaction://hlinksldjump"/>
            </p:cNvPr>
            <p:cNvSpPr>
              <a:spLocks noChangeArrowheads="1"/>
            </p:cNvSpPr>
            <p:nvPr/>
          </p:nvSpPr>
          <p:spPr bwMode="auto">
            <a:xfrm rot="5400000">
              <a:off x="5464" y="4028"/>
              <a:ext cx="88" cy="88"/>
            </a:xfrm>
            <a:prstGeom prst="triangle">
              <a:avLst>
                <a:gd name="adj" fmla="val 49301"/>
              </a:avLst>
            </a:prstGeom>
            <a:solidFill>
              <a:srgbClr val="003399"/>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sz="2800"/>
            </a:p>
          </p:txBody>
        </p:sp>
      </p:grpSp>
    </p:spTree>
    <p:extLst>
      <p:ext uri="{BB962C8B-B14F-4D97-AF65-F5344CB8AC3E}">
        <p14:creationId xmlns:p14="http://schemas.microsoft.com/office/powerpoint/2010/main" val="2807878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092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80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Time	</a:t>
            </a:r>
            <a:endParaRPr lang="en-US" dirty="0"/>
          </a:p>
        </p:txBody>
      </p:sp>
      <p:sp>
        <p:nvSpPr>
          <p:cNvPr id="3" name="Content Placeholder 2"/>
          <p:cNvSpPr>
            <a:spLocks noGrp="1"/>
          </p:cNvSpPr>
          <p:nvPr>
            <p:ph idx="1"/>
          </p:nvPr>
        </p:nvSpPr>
        <p:spPr/>
        <p:txBody>
          <a:bodyPr/>
          <a:lstStyle/>
          <a:p>
            <a:r>
              <a:rPr lang="en-US" dirty="0" smtClean="0"/>
              <a:t>This is your time to work on your study guide and/or your vocab!</a:t>
            </a:r>
          </a:p>
          <a:p>
            <a:r>
              <a:rPr lang="en-US" dirty="0" smtClean="0"/>
              <a:t>Use it wisely</a:t>
            </a:r>
            <a:endParaRPr lang="en-US" dirty="0"/>
          </a:p>
        </p:txBody>
      </p:sp>
    </p:spTree>
    <p:extLst>
      <p:ext uri="{BB962C8B-B14F-4D97-AF65-F5344CB8AC3E}">
        <p14:creationId xmlns:p14="http://schemas.microsoft.com/office/powerpoint/2010/main" val="21023138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(9-23-15)</a:t>
            </a:r>
            <a:endParaRPr lang="en-US" dirty="0"/>
          </a:p>
        </p:txBody>
      </p:sp>
      <p:sp>
        <p:nvSpPr>
          <p:cNvPr id="3" name="Content Placeholder 2"/>
          <p:cNvSpPr>
            <a:spLocks noGrp="1"/>
          </p:cNvSpPr>
          <p:nvPr>
            <p:ph idx="1"/>
          </p:nvPr>
        </p:nvSpPr>
        <p:spPr/>
        <p:txBody>
          <a:bodyPr/>
          <a:lstStyle/>
          <a:p>
            <a:r>
              <a:rPr lang="en-US" dirty="0" smtClean="0"/>
              <a:t>What are three phases of matter?</a:t>
            </a:r>
          </a:p>
          <a:p>
            <a:r>
              <a:rPr lang="en-US" dirty="0" smtClean="0"/>
              <a:t>What does absolute zero mean?</a:t>
            </a:r>
            <a:endParaRPr lang="en-US" dirty="0"/>
          </a:p>
        </p:txBody>
      </p:sp>
    </p:spTree>
    <p:extLst>
      <p:ext uri="{BB962C8B-B14F-4D97-AF65-F5344CB8AC3E}">
        <p14:creationId xmlns:p14="http://schemas.microsoft.com/office/powerpoint/2010/main" val="2772850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Phases of Matter Notes</a:t>
            </a:r>
          </a:p>
          <a:p>
            <a:r>
              <a:rPr lang="en-US" dirty="0" smtClean="0"/>
              <a:t>Simulation</a:t>
            </a:r>
          </a:p>
          <a:p>
            <a:r>
              <a:rPr lang="en-US" dirty="0" smtClean="0"/>
              <a:t>Properties of Gases</a:t>
            </a:r>
          </a:p>
          <a:p>
            <a:r>
              <a:rPr lang="en-US" dirty="0" smtClean="0"/>
              <a:t>Matter and Energy</a:t>
            </a:r>
            <a:endParaRPr lang="en-US" dirty="0"/>
          </a:p>
        </p:txBody>
      </p:sp>
    </p:spTree>
    <p:extLst>
      <p:ext uri="{BB962C8B-B14F-4D97-AF65-F5344CB8AC3E}">
        <p14:creationId xmlns:p14="http://schemas.microsoft.com/office/powerpoint/2010/main" val="33583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Creation</a:t>
            </a:r>
            <a:endParaRPr lang="en-US" dirty="0"/>
          </a:p>
        </p:txBody>
      </p:sp>
      <p:sp>
        <p:nvSpPr>
          <p:cNvPr id="3" name="Content Placeholder 2"/>
          <p:cNvSpPr>
            <a:spLocks noGrp="1"/>
          </p:cNvSpPr>
          <p:nvPr>
            <p:ph idx="1"/>
          </p:nvPr>
        </p:nvSpPr>
        <p:spPr/>
        <p:txBody>
          <a:bodyPr/>
          <a:lstStyle/>
          <a:p>
            <a:r>
              <a:rPr lang="en-US" dirty="0" smtClean="0"/>
              <a:t>Now that your group has identified the parts of experimental design, you are to switch experiments with another group</a:t>
            </a:r>
          </a:p>
          <a:p>
            <a:pPr lvl="1"/>
            <a:r>
              <a:rPr lang="en-US" dirty="0" smtClean="0"/>
              <a:t>Read through their experiment and the parts of experimental design</a:t>
            </a:r>
          </a:p>
          <a:p>
            <a:pPr lvl="1"/>
            <a:r>
              <a:rPr lang="en-US" dirty="0" smtClean="0"/>
              <a:t>Write suggestions on their papers if you have them</a:t>
            </a:r>
          </a:p>
          <a:p>
            <a:pPr lvl="1"/>
            <a:endParaRPr lang="en-US" dirty="0"/>
          </a:p>
        </p:txBody>
      </p:sp>
    </p:spTree>
    <p:extLst>
      <p:ext uri="{BB962C8B-B14F-4D97-AF65-F5344CB8AC3E}">
        <p14:creationId xmlns:p14="http://schemas.microsoft.com/office/powerpoint/2010/main" val="26082073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explain the 4 phases of matter and the properties of each phase</a:t>
            </a:r>
          </a:p>
          <a:p>
            <a:r>
              <a:rPr lang="en-US" dirty="0" smtClean="0"/>
              <a:t>To explore what happens when changing pressure and temperature of atoms</a:t>
            </a:r>
            <a:endParaRPr lang="en-US" dirty="0"/>
          </a:p>
        </p:txBody>
      </p:sp>
    </p:spTree>
    <p:extLst>
      <p:ext uri="{BB962C8B-B14F-4D97-AF65-F5344CB8AC3E}">
        <p14:creationId xmlns:p14="http://schemas.microsoft.com/office/powerpoint/2010/main" val="23328887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(9-24-15)</a:t>
            </a:r>
            <a:endParaRPr lang="en-US" dirty="0"/>
          </a:p>
        </p:txBody>
      </p:sp>
      <p:sp>
        <p:nvSpPr>
          <p:cNvPr id="3" name="Content Placeholder 2"/>
          <p:cNvSpPr>
            <a:spLocks noGrp="1"/>
          </p:cNvSpPr>
          <p:nvPr>
            <p:ph idx="1"/>
          </p:nvPr>
        </p:nvSpPr>
        <p:spPr/>
        <p:txBody>
          <a:bodyPr/>
          <a:lstStyle/>
          <a:p>
            <a:r>
              <a:rPr lang="en-US" dirty="0" smtClean="0"/>
              <a:t>Summarize what you’ve learned about the states of matter and their properties.</a:t>
            </a:r>
          </a:p>
          <a:p>
            <a:r>
              <a:rPr lang="en-US" dirty="0" smtClean="0"/>
              <a:t>Write down a question that you have about the properties of plasmas.</a:t>
            </a:r>
            <a:endParaRPr lang="en-US" dirty="0"/>
          </a:p>
        </p:txBody>
      </p:sp>
    </p:spTree>
    <p:extLst>
      <p:ext uri="{BB962C8B-B14F-4D97-AF65-F5344CB8AC3E}">
        <p14:creationId xmlns:p14="http://schemas.microsoft.com/office/powerpoint/2010/main" val="6819068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Phases of Matter Notes</a:t>
            </a:r>
          </a:p>
          <a:p>
            <a:r>
              <a:rPr lang="en-US" dirty="0" smtClean="0"/>
              <a:t>Simulation</a:t>
            </a:r>
          </a:p>
          <a:p>
            <a:r>
              <a:rPr lang="en-US" dirty="0" smtClean="0"/>
              <a:t>Properties of Gases</a:t>
            </a:r>
          </a:p>
          <a:p>
            <a:r>
              <a:rPr lang="en-US" dirty="0" smtClean="0"/>
              <a:t>Matter and Energy</a:t>
            </a:r>
            <a:endParaRPr lang="en-US" dirty="0"/>
          </a:p>
        </p:txBody>
      </p:sp>
    </p:spTree>
    <p:extLst>
      <p:ext uri="{BB962C8B-B14F-4D97-AF65-F5344CB8AC3E}">
        <p14:creationId xmlns:p14="http://schemas.microsoft.com/office/powerpoint/2010/main" val="3393160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explain the 4 phases of matter and the properties of each phase</a:t>
            </a:r>
          </a:p>
          <a:p>
            <a:r>
              <a:rPr lang="en-US" dirty="0" smtClean="0"/>
              <a:t>To explore what happens when changing pressure and temperature of atoms</a:t>
            </a:r>
            <a:endParaRPr lang="en-US" dirty="0"/>
          </a:p>
        </p:txBody>
      </p:sp>
    </p:spTree>
    <p:extLst>
      <p:ext uri="{BB962C8B-B14F-4D97-AF65-F5344CB8AC3E}">
        <p14:creationId xmlns:p14="http://schemas.microsoft.com/office/powerpoint/2010/main" val="6354654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Matter</a:t>
            </a:r>
            <a:endParaRPr lang="en-US" dirty="0"/>
          </a:p>
        </p:txBody>
      </p:sp>
      <p:sp>
        <p:nvSpPr>
          <p:cNvPr id="3" name="Content Placeholder 2"/>
          <p:cNvSpPr>
            <a:spLocks noGrp="1"/>
          </p:cNvSpPr>
          <p:nvPr>
            <p:ph idx="1"/>
          </p:nvPr>
        </p:nvSpPr>
        <p:spPr/>
        <p:txBody>
          <a:bodyPr/>
          <a:lstStyle/>
          <a:p>
            <a:r>
              <a:rPr lang="en-US" dirty="0" smtClean="0"/>
              <a:t>Solid</a:t>
            </a:r>
          </a:p>
          <a:p>
            <a:r>
              <a:rPr lang="en-US" dirty="0" smtClean="0"/>
              <a:t>Liquid</a:t>
            </a:r>
          </a:p>
          <a:p>
            <a:r>
              <a:rPr lang="en-US" dirty="0" smtClean="0"/>
              <a:t>Gas</a:t>
            </a:r>
          </a:p>
          <a:p>
            <a:r>
              <a:rPr lang="en-US" dirty="0" smtClean="0"/>
              <a:t>Plasma</a:t>
            </a:r>
          </a:p>
          <a:p>
            <a:endParaRPr lang="en-US" dirty="0"/>
          </a:p>
        </p:txBody>
      </p:sp>
      <p:pic>
        <p:nvPicPr>
          <p:cNvPr id="6" name="Picture 5"/>
          <p:cNvPicPr>
            <a:picLocks noChangeAspect="1"/>
          </p:cNvPicPr>
          <p:nvPr/>
        </p:nvPicPr>
        <p:blipFill>
          <a:blip r:embed="rId2"/>
          <a:stretch>
            <a:fillRect/>
          </a:stretch>
        </p:blipFill>
        <p:spPr>
          <a:xfrm>
            <a:off x="1055076" y="3785848"/>
            <a:ext cx="7326923" cy="2905010"/>
          </a:xfrm>
          <a:prstGeom prst="rect">
            <a:avLst/>
          </a:prstGeom>
        </p:spPr>
      </p:pic>
    </p:spTree>
    <p:extLst>
      <p:ext uri="{BB962C8B-B14F-4D97-AF65-F5344CB8AC3E}">
        <p14:creationId xmlns:p14="http://schemas.microsoft.com/office/powerpoint/2010/main" val="22786509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a:t>
            </a:r>
            <a:endParaRPr lang="en-US" dirty="0"/>
          </a:p>
        </p:txBody>
      </p:sp>
      <p:pic>
        <p:nvPicPr>
          <p:cNvPr id="4" name="Picture 3"/>
          <p:cNvPicPr>
            <a:picLocks noChangeAspect="1"/>
          </p:cNvPicPr>
          <p:nvPr/>
        </p:nvPicPr>
        <p:blipFill>
          <a:blip r:embed="rId2"/>
          <a:stretch>
            <a:fillRect/>
          </a:stretch>
        </p:blipFill>
        <p:spPr>
          <a:xfrm>
            <a:off x="1642208" y="1417638"/>
            <a:ext cx="1851404" cy="1395900"/>
          </a:xfrm>
          <a:prstGeom prst="rect">
            <a:avLst/>
          </a:prstGeom>
        </p:spPr>
      </p:pic>
      <p:pic>
        <p:nvPicPr>
          <p:cNvPr id="5" name="Picture 4"/>
          <p:cNvPicPr>
            <a:picLocks noChangeAspect="1"/>
          </p:cNvPicPr>
          <p:nvPr/>
        </p:nvPicPr>
        <p:blipFill>
          <a:blip r:embed="rId3"/>
          <a:stretch>
            <a:fillRect/>
          </a:stretch>
        </p:blipFill>
        <p:spPr>
          <a:xfrm>
            <a:off x="5500274" y="1554407"/>
            <a:ext cx="2514403" cy="2126150"/>
          </a:xfrm>
          <a:prstGeom prst="rect">
            <a:avLst/>
          </a:prstGeom>
        </p:spPr>
      </p:pic>
      <p:pic>
        <p:nvPicPr>
          <p:cNvPr id="6" name="Picture 5"/>
          <p:cNvPicPr>
            <a:picLocks noChangeAspect="1"/>
          </p:cNvPicPr>
          <p:nvPr/>
        </p:nvPicPr>
        <p:blipFill>
          <a:blip r:embed="rId4"/>
          <a:stretch>
            <a:fillRect/>
          </a:stretch>
        </p:blipFill>
        <p:spPr>
          <a:xfrm>
            <a:off x="1056053" y="3680557"/>
            <a:ext cx="2792584" cy="2103746"/>
          </a:xfrm>
          <a:prstGeom prst="rect">
            <a:avLst/>
          </a:prstGeom>
        </p:spPr>
      </p:pic>
      <p:pic>
        <p:nvPicPr>
          <p:cNvPr id="7" name="Picture 6"/>
          <p:cNvPicPr>
            <a:picLocks noChangeAspect="1"/>
          </p:cNvPicPr>
          <p:nvPr/>
        </p:nvPicPr>
        <p:blipFill>
          <a:blip r:embed="rId5"/>
          <a:stretch>
            <a:fillRect/>
          </a:stretch>
        </p:blipFill>
        <p:spPr>
          <a:xfrm>
            <a:off x="5663223" y="4475220"/>
            <a:ext cx="1790700" cy="1905000"/>
          </a:xfrm>
          <a:prstGeom prst="rect">
            <a:avLst/>
          </a:prstGeom>
        </p:spPr>
      </p:pic>
    </p:spTree>
    <p:extLst>
      <p:ext uri="{BB962C8B-B14F-4D97-AF65-F5344CB8AC3E}">
        <p14:creationId xmlns:p14="http://schemas.microsoft.com/office/powerpoint/2010/main" val="24118260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Solids</a:t>
            </a:r>
            <a:endParaRPr lang="en-US" dirty="0"/>
          </a:p>
        </p:txBody>
      </p:sp>
      <p:sp>
        <p:nvSpPr>
          <p:cNvPr id="3" name="Content Placeholder 2"/>
          <p:cNvSpPr>
            <a:spLocks noGrp="1"/>
          </p:cNvSpPr>
          <p:nvPr>
            <p:ph idx="1"/>
          </p:nvPr>
        </p:nvSpPr>
        <p:spPr/>
        <p:txBody>
          <a:bodyPr/>
          <a:lstStyle/>
          <a:p>
            <a:r>
              <a:rPr lang="en-US" dirty="0" smtClean="0"/>
              <a:t>Fixed volume and fixed shape</a:t>
            </a:r>
          </a:p>
          <a:p>
            <a:r>
              <a:rPr lang="en-US" dirty="0" smtClean="0"/>
              <a:t>Particles are close together and usually form a rectangular pattern</a:t>
            </a:r>
          </a:p>
          <a:p>
            <a:r>
              <a:rPr lang="en-US" dirty="0" smtClean="0"/>
              <a:t>Each particle is attached to several others, so individual particles cannot move from one location to another</a:t>
            </a:r>
          </a:p>
          <a:p>
            <a:pPr lvl="1"/>
            <a:r>
              <a:rPr lang="en-US" dirty="0" smtClean="0"/>
              <a:t>This makes the solid </a:t>
            </a:r>
            <a:r>
              <a:rPr lang="en-US" b="1" dirty="0" smtClean="0"/>
              <a:t>rigid</a:t>
            </a:r>
            <a:endParaRPr lang="en-US" dirty="0"/>
          </a:p>
        </p:txBody>
      </p:sp>
    </p:spTree>
    <p:extLst>
      <p:ext uri="{BB962C8B-B14F-4D97-AF65-F5344CB8AC3E}">
        <p14:creationId xmlns:p14="http://schemas.microsoft.com/office/powerpoint/2010/main" val="368253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a:t>
            </a:r>
            <a:endParaRPr lang="en-US" dirty="0"/>
          </a:p>
        </p:txBody>
      </p:sp>
      <p:pic>
        <p:nvPicPr>
          <p:cNvPr id="4" name="Picture 3"/>
          <p:cNvPicPr>
            <a:picLocks noChangeAspect="1"/>
          </p:cNvPicPr>
          <p:nvPr/>
        </p:nvPicPr>
        <p:blipFill>
          <a:blip r:embed="rId2"/>
          <a:stretch>
            <a:fillRect/>
          </a:stretch>
        </p:blipFill>
        <p:spPr>
          <a:xfrm>
            <a:off x="278052" y="1417638"/>
            <a:ext cx="3146063" cy="1911838"/>
          </a:xfrm>
          <a:prstGeom prst="rect">
            <a:avLst/>
          </a:prstGeom>
        </p:spPr>
      </p:pic>
      <p:pic>
        <p:nvPicPr>
          <p:cNvPr id="5" name="Picture 4"/>
          <p:cNvPicPr>
            <a:picLocks noChangeAspect="1"/>
          </p:cNvPicPr>
          <p:nvPr/>
        </p:nvPicPr>
        <p:blipFill>
          <a:blip r:embed="rId3"/>
          <a:stretch>
            <a:fillRect/>
          </a:stretch>
        </p:blipFill>
        <p:spPr>
          <a:xfrm>
            <a:off x="6237654" y="3675305"/>
            <a:ext cx="2449146" cy="2428391"/>
          </a:xfrm>
          <a:prstGeom prst="rect">
            <a:avLst/>
          </a:prstGeom>
        </p:spPr>
      </p:pic>
      <p:pic>
        <p:nvPicPr>
          <p:cNvPr id="6" name="Picture 5"/>
          <p:cNvPicPr>
            <a:picLocks noChangeAspect="1"/>
          </p:cNvPicPr>
          <p:nvPr/>
        </p:nvPicPr>
        <p:blipFill>
          <a:blip r:embed="rId4"/>
          <a:stretch>
            <a:fillRect/>
          </a:stretch>
        </p:blipFill>
        <p:spPr>
          <a:xfrm>
            <a:off x="1001346" y="4889501"/>
            <a:ext cx="3819769" cy="1273256"/>
          </a:xfrm>
          <a:prstGeom prst="rect">
            <a:avLst/>
          </a:prstGeom>
        </p:spPr>
      </p:pic>
      <p:pic>
        <p:nvPicPr>
          <p:cNvPr id="7" name="Picture 6"/>
          <p:cNvPicPr>
            <a:picLocks noChangeAspect="1"/>
          </p:cNvPicPr>
          <p:nvPr/>
        </p:nvPicPr>
        <p:blipFill>
          <a:blip r:embed="rId5"/>
          <a:stretch>
            <a:fillRect/>
          </a:stretch>
        </p:blipFill>
        <p:spPr>
          <a:xfrm>
            <a:off x="4567114" y="2135676"/>
            <a:ext cx="1905000" cy="1193800"/>
          </a:xfrm>
          <a:prstGeom prst="rect">
            <a:avLst/>
          </a:prstGeom>
        </p:spPr>
      </p:pic>
    </p:spTree>
    <p:extLst>
      <p:ext uri="{BB962C8B-B14F-4D97-AF65-F5344CB8AC3E}">
        <p14:creationId xmlns:p14="http://schemas.microsoft.com/office/powerpoint/2010/main" val="2724594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Liquids</a:t>
            </a:r>
            <a:endParaRPr lang="en-US" dirty="0"/>
          </a:p>
        </p:txBody>
      </p:sp>
      <p:sp>
        <p:nvSpPr>
          <p:cNvPr id="3" name="Content Placeholder 2"/>
          <p:cNvSpPr>
            <a:spLocks noGrp="1"/>
          </p:cNvSpPr>
          <p:nvPr>
            <p:ph idx="1"/>
          </p:nvPr>
        </p:nvSpPr>
        <p:spPr/>
        <p:txBody>
          <a:bodyPr/>
          <a:lstStyle/>
          <a:p>
            <a:r>
              <a:rPr lang="en-US" dirty="0" smtClean="0"/>
              <a:t>Fixed volume but no fixed shape</a:t>
            </a:r>
          </a:p>
          <a:p>
            <a:r>
              <a:rPr lang="en-US" dirty="0" smtClean="0"/>
              <a:t>Take on the shape of the container they are in</a:t>
            </a:r>
          </a:p>
          <a:p>
            <a:r>
              <a:rPr lang="en-US" dirty="0" smtClean="0"/>
              <a:t>Particles are attracted to one another and are close together</a:t>
            </a:r>
          </a:p>
          <a:p>
            <a:r>
              <a:rPr lang="en-US" dirty="0" smtClean="0"/>
              <a:t>Particles are not fixed in place and can move from one place to another</a:t>
            </a:r>
          </a:p>
          <a:p>
            <a:pPr marL="0" indent="0">
              <a:buNone/>
            </a:pPr>
            <a:endParaRPr lang="en-US" dirty="0"/>
          </a:p>
        </p:txBody>
      </p:sp>
    </p:spTree>
    <p:extLst>
      <p:ext uri="{BB962C8B-B14F-4D97-AF65-F5344CB8AC3E}">
        <p14:creationId xmlns:p14="http://schemas.microsoft.com/office/powerpoint/2010/main" val="24941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a:t>
            </a:r>
            <a:endParaRPr lang="en-US" dirty="0"/>
          </a:p>
        </p:txBody>
      </p:sp>
      <p:pic>
        <p:nvPicPr>
          <p:cNvPr id="4" name="Picture 3"/>
          <p:cNvPicPr>
            <a:picLocks noChangeAspect="1"/>
          </p:cNvPicPr>
          <p:nvPr/>
        </p:nvPicPr>
        <p:blipFill>
          <a:blip r:embed="rId2"/>
          <a:stretch>
            <a:fillRect/>
          </a:stretch>
        </p:blipFill>
        <p:spPr>
          <a:xfrm>
            <a:off x="457199" y="1417637"/>
            <a:ext cx="2885159" cy="1923439"/>
          </a:xfrm>
          <a:prstGeom prst="rect">
            <a:avLst/>
          </a:prstGeom>
        </p:spPr>
      </p:pic>
      <p:pic>
        <p:nvPicPr>
          <p:cNvPr id="5" name="Picture 4"/>
          <p:cNvPicPr>
            <a:picLocks noChangeAspect="1"/>
          </p:cNvPicPr>
          <p:nvPr/>
        </p:nvPicPr>
        <p:blipFill>
          <a:blip r:embed="rId3"/>
          <a:stretch>
            <a:fillRect/>
          </a:stretch>
        </p:blipFill>
        <p:spPr>
          <a:xfrm>
            <a:off x="6897077" y="718038"/>
            <a:ext cx="1789723" cy="2375738"/>
          </a:xfrm>
          <a:prstGeom prst="rect">
            <a:avLst/>
          </a:prstGeom>
        </p:spPr>
      </p:pic>
      <p:pic>
        <p:nvPicPr>
          <p:cNvPr id="6" name="Picture 5"/>
          <p:cNvPicPr>
            <a:picLocks noChangeAspect="1"/>
          </p:cNvPicPr>
          <p:nvPr/>
        </p:nvPicPr>
        <p:blipFill>
          <a:blip r:embed="rId4"/>
          <a:stretch>
            <a:fillRect/>
          </a:stretch>
        </p:blipFill>
        <p:spPr>
          <a:xfrm>
            <a:off x="3800231" y="2056422"/>
            <a:ext cx="2569308" cy="2569308"/>
          </a:xfrm>
          <a:prstGeom prst="rect">
            <a:avLst/>
          </a:prstGeom>
        </p:spPr>
      </p:pic>
      <p:pic>
        <p:nvPicPr>
          <p:cNvPr id="7" name="Picture 6"/>
          <p:cNvPicPr>
            <a:picLocks noChangeAspect="1"/>
          </p:cNvPicPr>
          <p:nvPr/>
        </p:nvPicPr>
        <p:blipFill>
          <a:blip r:embed="rId5"/>
          <a:stretch>
            <a:fillRect/>
          </a:stretch>
        </p:blipFill>
        <p:spPr>
          <a:xfrm>
            <a:off x="615211" y="4625730"/>
            <a:ext cx="2341935" cy="1457568"/>
          </a:xfrm>
          <a:prstGeom prst="rect">
            <a:avLst/>
          </a:prstGeom>
        </p:spPr>
      </p:pic>
      <p:pic>
        <p:nvPicPr>
          <p:cNvPr id="8" name="Picture 7"/>
          <p:cNvPicPr>
            <a:picLocks noChangeAspect="1"/>
          </p:cNvPicPr>
          <p:nvPr/>
        </p:nvPicPr>
        <p:blipFill>
          <a:blip r:embed="rId6"/>
          <a:stretch>
            <a:fillRect/>
          </a:stretch>
        </p:blipFill>
        <p:spPr>
          <a:xfrm>
            <a:off x="6369539" y="5001847"/>
            <a:ext cx="2358774" cy="1578707"/>
          </a:xfrm>
          <a:prstGeom prst="rect">
            <a:avLst/>
          </a:prstGeom>
        </p:spPr>
      </p:pic>
    </p:spTree>
    <p:extLst>
      <p:ext uri="{BB962C8B-B14F-4D97-AF65-F5344CB8AC3E}">
        <p14:creationId xmlns:p14="http://schemas.microsoft.com/office/powerpoint/2010/main" val="3069484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LabQuest</a:t>
            </a:r>
            <a:r>
              <a:rPr lang="en-US" dirty="0" smtClean="0"/>
              <a:t> and Logger Pro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429409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Gases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 fixed volume or shape</a:t>
            </a:r>
          </a:p>
          <a:p>
            <a:r>
              <a:rPr lang="en-US" dirty="0" smtClean="0"/>
              <a:t>Can take on both the shape and the volume of a container</a:t>
            </a:r>
          </a:p>
          <a:p>
            <a:r>
              <a:rPr lang="en-US" dirty="0" smtClean="0"/>
              <a:t>Particles are not close to each other and can move easily in any direction</a:t>
            </a:r>
          </a:p>
          <a:p>
            <a:r>
              <a:rPr lang="en-US" dirty="0" smtClean="0"/>
              <a:t>Much more space between gas particles than there is in solids or liquids</a:t>
            </a:r>
          </a:p>
          <a:p>
            <a:r>
              <a:rPr lang="en-US" dirty="0" smtClean="0"/>
              <a:t>Space between particles can increase or decrease with changes in temperature and pressure</a:t>
            </a:r>
            <a:endParaRPr lang="en-US" dirty="0"/>
          </a:p>
        </p:txBody>
      </p:sp>
    </p:spTree>
    <p:extLst>
      <p:ext uri="{BB962C8B-B14F-4D97-AF65-F5344CB8AC3E}">
        <p14:creationId xmlns:p14="http://schemas.microsoft.com/office/powerpoint/2010/main" val="426533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457200" y="3516922"/>
            <a:ext cx="2872415" cy="2911231"/>
          </a:xfrm>
          <a:prstGeom prst="rect">
            <a:avLst/>
          </a:prstGeom>
        </p:spPr>
      </p:pic>
      <p:pic>
        <p:nvPicPr>
          <p:cNvPr id="5" name="Picture 4"/>
          <p:cNvPicPr>
            <a:picLocks noChangeAspect="1"/>
          </p:cNvPicPr>
          <p:nvPr/>
        </p:nvPicPr>
        <p:blipFill>
          <a:blip r:embed="rId4"/>
          <a:stretch>
            <a:fillRect/>
          </a:stretch>
        </p:blipFill>
        <p:spPr>
          <a:xfrm>
            <a:off x="6781800" y="571500"/>
            <a:ext cx="1905000" cy="1905000"/>
          </a:xfrm>
          <a:prstGeom prst="rect">
            <a:avLst/>
          </a:prstGeom>
        </p:spPr>
      </p:pic>
      <p:pic>
        <p:nvPicPr>
          <p:cNvPr id="6" name="Picture 5"/>
          <p:cNvPicPr>
            <a:picLocks noChangeAspect="1"/>
          </p:cNvPicPr>
          <p:nvPr/>
        </p:nvPicPr>
        <p:blipFill>
          <a:blip r:embed="rId5"/>
          <a:stretch>
            <a:fillRect/>
          </a:stretch>
        </p:blipFill>
        <p:spPr>
          <a:xfrm>
            <a:off x="320431" y="274638"/>
            <a:ext cx="2465160" cy="1725612"/>
          </a:xfrm>
          <a:prstGeom prst="rect">
            <a:avLst/>
          </a:prstGeom>
        </p:spPr>
      </p:pic>
      <p:pic>
        <p:nvPicPr>
          <p:cNvPr id="7" name="Picture 6"/>
          <p:cNvPicPr>
            <a:picLocks noChangeAspect="1"/>
          </p:cNvPicPr>
          <p:nvPr/>
        </p:nvPicPr>
        <p:blipFill>
          <a:blip r:embed="rId6"/>
          <a:stretch>
            <a:fillRect/>
          </a:stretch>
        </p:blipFill>
        <p:spPr>
          <a:xfrm>
            <a:off x="7441223" y="4772269"/>
            <a:ext cx="1460500" cy="1905000"/>
          </a:xfrm>
          <a:prstGeom prst="rect">
            <a:avLst/>
          </a:prstGeom>
        </p:spPr>
      </p:pic>
      <p:pic>
        <p:nvPicPr>
          <p:cNvPr id="8" name="Picture 7"/>
          <p:cNvPicPr>
            <a:picLocks noChangeAspect="1"/>
          </p:cNvPicPr>
          <p:nvPr/>
        </p:nvPicPr>
        <p:blipFill>
          <a:blip r:embed="rId7"/>
          <a:stretch>
            <a:fillRect/>
          </a:stretch>
        </p:blipFill>
        <p:spPr>
          <a:xfrm>
            <a:off x="4103077" y="1417638"/>
            <a:ext cx="2296746" cy="2296746"/>
          </a:xfrm>
          <a:prstGeom prst="rect">
            <a:avLst/>
          </a:prstGeom>
        </p:spPr>
      </p:pic>
      <p:pic>
        <p:nvPicPr>
          <p:cNvPr id="9" name="Picture 8"/>
          <p:cNvPicPr>
            <a:picLocks noChangeAspect="1"/>
          </p:cNvPicPr>
          <p:nvPr/>
        </p:nvPicPr>
        <p:blipFill>
          <a:blip r:embed="rId8"/>
          <a:stretch>
            <a:fillRect/>
          </a:stretch>
        </p:blipFill>
        <p:spPr>
          <a:xfrm>
            <a:off x="3929454" y="4114556"/>
            <a:ext cx="3138584" cy="1757607"/>
          </a:xfrm>
          <a:prstGeom prst="rect">
            <a:avLst/>
          </a:prstGeom>
        </p:spPr>
      </p:pic>
    </p:spTree>
    <p:extLst>
      <p:ext uri="{BB962C8B-B14F-4D97-AF65-F5344CB8AC3E}">
        <p14:creationId xmlns:p14="http://schemas.microsoft.com/office/powerpoint/2010/main" val="25976339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Plasma</a:t>
            </a:r>
            <a:endParaRPr lang="en-US" dirty="0"/>
          </a:p>
        </p:txBody>
      </p:sp>
      <p:sp>
        <p:nvSpPr>
          <p:cNvPr id="3" name="Content Placeholder 2"/>
          <p:cNvSpPr>
            <a:spLocks noGrp="1"/>
          </p:cNvSpPr>
          <p:nvPr>
            <p:ph idx="1"/>
          </p:nvPr>
        </p:nvSpPr>
        <p:spPr/>
        <p:txBody>
          <a:bodyPr/>
          <a:lstStyle/>
          <a:p>
            <a:r>
              <a:rPr lang="en-US" dirty="0" smtClean="0"/>
              <a:t>Made of charged particles</a:t>
            </a:r>
          </a:p>
          <a:p>
            <a:pPr lvl="1"/>
            <a:r>
              <a:rPr lang="en-US" dirty="0" smtClean="0"/>
              <a:t>Every particle can interact with every other particle, even over long distances</a:t>
            </a:r>
          </a:p>
          <a:p>
            <a:pPr lvl="1"/>
            <a:r>
              <a:rPr lang="en-US" dirty="0" smtClean="0"/>
              <a:t>Can form waves and complex motion</a:t>
            </a:r>
          </a:p>
          <a:p>
            <a:r>
              <a:rPr lang="en-US" dirty="0" smtClean="0"/>
              <a:t>99% of the universe is made of plasmas</a:t>
            </a:r>
            <a:endParaRPr lang="en-US" dirty="0"/>
          </a:p>
        </p:txBody>
      </p:sp>
    </p:spTree>
    <p:extLst>
      <p:ext uri="{BB962C8B-B14F-4D97-AF65-F5344CB8AC3E}">
        <p14:creationId xmlns:p14="http://schemas.microsoft.com/office/powerpoint/2010/main" val="42099539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(9-28-15)</a:t>
            </a:r>
            <a:endParaRPr lang="en-US" dirty="0"/>
          </a:p>
        </p:txBody>
      </p:sp>
      <p:sp>
        <p:nvSpPr>
          <p:cNvPr id="3" name="Content Placeholder 2"/>
          <p:cNvSpPr>
            <a:spLocks noGrp="1"/>
          </p:cNvSpPr>
          <p:nvPr>
            <p:ph idx="1"/>
          </p:nvPr>
        </p:nvSpPr>
        <p:spPr/>
        <p:txBody>
          <a:bodyPr/>
          <a:lstStyle/>
          <a:p>
            <a:r>
              <a:rPr lang="en-US" dirty="0" smtClean="0"/>
              <a:t>How is an object’s weight affected by gravity? (Think of how much we weighed on different planets)</a:t>
            </a:r>
          </a:p>
          <a:p>
            <a:r>
              <a:rPr lang="en-US" dirty="0" smtClean="0"/>
              <a:t>How is an object’s mass affected by gravity?</a:t>
            </a:r>
          </a:p>
          <a:p>
            <a:endParaRPr lang="en-US" dirty="0"/>
          </a:p>
        </p:txBody>
      </p:sp>
    </p:spTree>
    <p:extLst>
      <p:ext uri="{BB962C8B-B14F-4D97-AF65-F5344CB8AC3E}">
        <p14:creationId xmlns:p14="http://schemas.microsoft.com/office/powerpoint/2010/main" val="9787043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Unifying Principle</a:t>
            </a:r>
          </a:p>
          <a:p>
            <a:r>
              <a:rPr lang="en-US" dirty="0" smtClean="0"/>
              <a:t>Gas Behavior</a:t>
            </a:r>
          </a:p>
          <a:p>
            <a:r>
              <a:rPr lang="en-US" dirty="0" smtClean="0"/>
              <a:t>Mass and Volume Lab Prep</a:t>
            </a:r>
          </a:p>
          <a:p>
            <a:r>
              <a:rPr lang="en-US" dirty="0" smtClean="0"/>
              <a:t>Study Guide and Vocab Work Time or Begin Mass and Volume Lab</a:t>
            </a:r>
          </a:p>
        </p:txBody>
      </p:sp>
    </p:spTree>
    <p:extLst>
      <p:ext uri="{BB962C8B-B14F-4D97-AF65-F5344CB8AC3E}">
        <p14:creationId xmlns:p14="http://schemas.microsoft.com/office/powerpoint/2010/main" val="16715549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determine characteristics of the behavior of gases</a:t>
            </a:r>
          </a:p>
          <a:p>
            <a:r>
              <a:rPr lang="en-US" dirty="0" smtClean="0"/>
              <a:t>To demonstrate that gas and liquid are matter because they take up space</a:t>
            </a:r>
            <a:endParaRPr lang="en-US" dirty="0"/>
          </a:p>
        </p:txBody>
      </p:sp>
    </p:spTree>
    <p:extLst>
      <p:ext uri="{BB962C8B-B14F-4D97-AF65-F5344CB8AC3E}">
        <p14:creationId xmlns:p14="http://schemas.microsoft.com/office/powerpoint/2010/main" val="28587143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Unifying Principle</a:t>
            </a:r>
            <a:endParaRPr lang="en-US" dirty="0"/>
          </a:p>
        </p:txBody>
      </p:sp>
      <p:sp>
        <p:nvSpPr>
          <p:cNvPr id="3" name="Content Placeholder 2"/>
          <p:cNvSpPr>
            <a:spLocks noGrp="1"/>
          </p:cNvSpPr>
          <p:nvPr>
            <p:ph idx="1"/>
          </p:nvPr>
        </p:nvSpPr>
        <p:spPr/>
        <p:txBody>
          <a:bodyPr>
            <a:normAutofit lnSpcReduction="10000"/>
          </a:bodyPr>
          <a:lstStyle/>
          <a:p>
            <a:r>
              <a:rPr lang="en-US" dirty="0" smtClean="0"/>
              <a:t>Matter changes form and moves from place to place.</a:t>
            </a:r>
          </a:p>
          <a:p>
            <a:endParaRPr lang="en-US" dirty="0"/>
          </a:p>
          <a:p>
            <a:r>
              <a:rPr lang="en-US" dirty="0" smtClean="0"/>
              <a:t>*Read* page xvi in Matter and Energy mini book</a:t>
            </a:r>
          </a:p>
          <a:p>
            <a:r>
              <a:rPr lang="en-US" dirty="0" smtClean="0"/>
              <a:t>Close your eyes. Listen to the scenario. Write down where the matter went. Think about what happened to the water, think about what happened to the rock.</a:t>
            </a:r>
            <a:endParaRPr lang="en-US" dirty="0"/>
          </a:p>
        </p:txBody>
      </p:sp>
    </p:spTree>
    <p:extLst>
      <p:ext uri="{BB962C8B-B14F-4D97-AF65-F5344CB8AC3E}">
        <p14:creationId xmlns:p14="http://schemas.microsoft.com/office/powerpoint/2010/main" val="3680023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Gases</a:t>
            </a:r>
            <a:endParaRPr lang="en-US" dirty="0"/>
          </a:p>
        </p:txBody>
      </p:sp>
      <p:sp>
        <p:nvSpPr>
          <p:cNvPr id="3" name="Content Placeholder 2"/>
          <p:cNvSpPr>
            <a:spLocks noGrp="1"/>
          </p:cNvSpPr>
          <p:nvPr>
            <p:ph idx="1"/>
          </p:nvPr>
        </p:nvSpPr>
        <p:spPr/>
        <p:txBody>
          <a:bodyPr/>
          <a:lstStyle/>
          <a:p>
            <a:r>
              <a:rPr lang="en-US" dirty="0" smtClean="0"/>
              <a:t>We will be watching a simulation of what happens as matter changes states.</a:t>
            </a:r>
          </a:p>
          <a:p>
            <a:r>
              <a:rPr lang="en-US" dirty="0" smtClean="0"/>
              <a:t>You are to write down all of your observations, I will give you more detail once you see the beginning of the simulation</a:t>
            </a:r>
            <a:endParaRPr lang="en-US" dirty="0"/>
          </a:p>
        </p:txBody>
      </p:sp>
    </p:spTree>
    <p:extLst>
      <p:ext uri="{BB962C8B-B14F-4D97-AF65-F5344CB8AC3E}">
        <p14:creationId xmlns:p14="http://schemas.microsoft.com/office/powerpoint/2010/main" val="34097861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Gases</a:t>
            </a:r>
            <a:endParaRPr lang="en-US" dirty="0"/>
          </a:p>
        </p:txBody>
      </p:sp>
      <p:sp>
        <p:nvSpPr>
          <p:cNvPr id="3" name="Content Placeholder 2"/>
          <p:cNvSpPr>
            <a:spLocks noGrp="1"/>
          </p:cNvSpPr>
          <p:nvPr>
            <p:ph idx="1"/>
          </p:nvPr>
        </p:nvSpPr>
        <p:spPr/>
        <p:txBody>
          <a:bodyPr/>
          <a:lstStyle/>
          <a:p>
            <a:r>
              <a:rPr lang="en-US" dirty="0">
                <a:hlinkClick r:id="rId2"/>
              </a:rPr>
              <a:t>http://phet.colorado.edu/en/simulation/gas-</a:t>
            </a:r>
            <a:r>
              <a:rPr lang="en-US" dirty="0" smtClean="0">
                <a:hlinkClick r:id="rId2"/>
              </a:rPr>
              <a:t>properties</a:t>
            </a:r>
            <a:endParaRPr lang="en-US" dirty="0" smtClean="0"/>
          </a:p>
          <a:p>
            <a:endParaRPr lang="en-US" dirty="0"/>
          </a:p>
        </p:txBody>
      </p:sp>
    </p:spTree>
    <p:extLst>
      <p:ext uri="{BB962C8B-B14F-4D97-AF65-F5344CB8AC3E}">
        <p14:creationId xmlns:p14="http://schemas.microsoft.com/office/powerpoint/2010/main" val="18657480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Tower</a:t>
            </a:r>
            <a:endParaRPr lang="en-US" dirty="0"/>
          </a:p>
        </p:txBody>
      </p:sp>
      <p:sp>
        <p:nvSpPr>
          <p:cNvPr id="3" name="Content Placeholder 2"/>
          <p:cNvSpPr>
            <a:spLocks noGrp="1"/>
          </p:cNvSpPr>
          <p:nvPr>
            <p:ph idx="1"/>
          </p:nvPr>
        </p:nvSpPr>
        <p:spPr/>
        <p:txBody>
          <a:bodyPr/>
          <a:lstStyle/>
          <a:p>
            <a:r>
              <a:rPr lang="en-US" dirty="0" smtClean="0"/>
              <a:t>Write down observations as each layer is added</a:t>
            </a:r>
          </a:p>
          <a:p>
            <a:endParaRPr lang="en-US" dirty="0"/>
          </a:p>
          <a:p>
            <a:r>
              <a:rPr lang="en-US" dirty="0" smtClean="0"/>
              <a:t>Write down what you can conclude about the density of water based on what happened in the tower when the water was added.</a:t>
            </a:r>
            <a:endParaRPr lang="en-US" dirty="0"/>
          </a:p>
        </p:txBody>
      </p:sp>
    </p:spTree>
    <p:extLst>
      <p:ext uri="{BB962C8B-B14F-4D97-AF65-F5344CB8AC3E}">
        <p14:creationId xmlns:p14="http://schemas.microsoft.com/office/powerpoint/2010/main" val="2102303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(9-15-15)</a:t>
            </a:r>
            <a:endParaRPr lang="en-US" dirty="0"/>
          </a:p>
        </p:txBody>
      </p:sp>
      <p:sp>
        <p:nvSpPr>
          <p:cNvPr id="3" name="Content Placeholder 2"/>
          <p:cNvSpPr>
            <a:spLocks noGrp="1"/>
          </p:cNvSpPr>
          <p:nvPr>
            <p:ph idx="1"/>
          </p:nvPr>
        </p:nvSpPr>
        <p:spPr/>
        <p:txBody>
          <a:bodyPr>
            <a:normAutofit/>
          </a:bodyPr>
          <a:lstStyle/>
          <a:p>
            <a:r>
              <a:rPr lang="en-US" dirty="0" smtClean="0"/>
              <a:t>Explain what matter is. Give 5 examples of things that are made up of matter.</a:t>
            </a:r>
            <a:endParaRPr lang="en-US" dirty="0"/>
          </a:p>
        </p:txBody>
      </p:sp>
    </p:spTree>
    <p:extLst>
      <p:ext uri="{BB962C8B-B14F-4D97-AF65-F5344CB8AC3E}">
        <p14:creationId xmlns:p14="http://schemas.microsoft.com/office/powerpoint/2010/main" val="15852447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Density Simulation</a:t>
            </a:r>
            <a:endParaRPr lang="en-US" dirty="0"/>
          </a:p>
        </p:txBody>
      </p:sp>
      <p:sp>
        <p:nvSpPr>
          <p:cNvPr id="3" name="Content Placeholder 2"/>
          <p:cNvSpPr>
            <a:spLocks noGrp="1"/>
          </p:cNvSpPr>
          <p:nvPr>
            <p:ph idx="1"/>
          </p:nvPr>
        </p:nvSpPr>
        <p:spPr/>
        <p:txBody>
          <a:bodyPr/>
          <a:lstStyle/>
          <a:p>
            <a:pPr marL="0" indent="0">
              <a:buNone/>
            </a:pPr>
            <a:r>
              <a:rPr lang="en-US" b="1" dirty="0" smtClean="0"/>
              <a:t>Predict:</a:t>
            </a:r>
          </a:p>
          <a:p>
            <a:pPr marL="0" indent="0">
              <a:buNone/>
            </a:pPr>
            <a:endParaRPr lang="en-US" b="1" dirty="0"/>
          </a:p>
          <a:p>
            <a:pPr marL="0" indent="0">
              <a:buNone/>
            </a:pPr>
            <a:endParaRPr lang="en-US" b="1" dirty="0" smtClean="0"/>
          </a:p>
          <a:p>
            <a:pPr marL="0" indent="0">
              <a:buNone/>
            </a:pPr>
            <a:r>
              <a:rPr lang="en-US" b="1" dirty="0" smtClean="0"/>
              <a:t>Observe:</a:t>
            </a:r>
          </a:p>
          <a:p>
            <a:pPr marL="0" indent="0">
              <a:buNone/>
            </a:pPr>
            <a:endParaRPr lang="en-US" b="1" dirty="0"/>
          </a:p>
          <a:p>
            <a:pPr marL="0" indent="0">
              <a:buNone/>
            </a:pPr>
            <a:endParaRPr lang="en-US" b="1" dirty="0" smtClean="0"/>
          </a:p>
          <a:p>
            <a:pPr marL="0" indent="0">
              <a:buNone/>
            </a:pPr>
            <a:r>
              <a:rPr lang="en-US" b="1" dirty="0" smtClean="0"/>
              <a:t>Explain:</a:t>
            </a:r>
          </a:p>
        </p:txBody>
      </p:sp>
      <p:sp>
        <p:nvSpPr>
          <p:cNvPr id="4" name="SMARTInkShape-348"/>
          <p:cNvSpPr/>
          <p:nvPr/>
        </p:nvSpPr>
        <p:spPr>
          <a:xfrm>
            <a:off x="7724180" y="1741289"/>
            <a:ext cx="35719" cy="258962"/>
          </a:xfrm>
          <a:custGeom>
            <a:avLst/>
            <a:gdLst/>
            <a:ahLst/>
            <a:cxnLst/>
            <a:rect l="0" t="0" r="0" b="0"/>
            <a:pathLst>
              <a:path w="35719" h="258962">
                <a:moveTo>
                  <a:pt x="0" y="0"/>
                </a:moveTo>
                <a:lnTo>
                  <a:pt x="0" y="42091"/>
                </a:lnTo>
                <a:lnTo>
                  <a:pt x="2645" y="83212"/>
                </a:lnTo>
                <a:lnTo>
                  <a:pt x="11024" y="124481"/>
                </a:lnTo>
                <a:lnTo>
                  <a:pt x="14820" y="137677"/>
                </a:lnTo>
                <a:lnTo>
                  <a:pt x="23729" y="180722"/>
                </a:lnTo>
                <a:lnTo>
                  <a:pt x="26610" y="223193"/>
                </a:lnTo>
                <a:lnTo>
                  <a:pt x="27702" y="234134"/>
                </a:lnTo>
                <a:lnTo>
                  <a:pt x="35718" y="25896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 name="SMARTInkShape-Group69"/>
          <p:cNvGrpSpPr/>
          <p:nvPr/>
        </p:nvGrpSpPr>
        <p:grpSpPr>
          <a:xfrm>
            <a:off x="7206258" y="1616651"/>
            <a:ext cx="1392896" cy="383600"/>
            <a:chOff x="7206258" y="1616651"/>
            <a:chExt cx="1392896" cy="383600"/>
          </a:xfrm>
        </p:grpSpPr>
        <p:sp>
          <p:nvSpPr>
            <p:cNvPr id="5" name="SMARTInkShape-349"/>
            <p:cNvSpPr/>
            <p:nvPr/>
          </p:nvSpPr>
          <p:spPr>
            <a:xfrm>
              <a:off x="7291681" y="1750596"/>
              <a:ext cx="200047" cy="205006"/>
            </a:xfrm>
            <a:custGeom>
              <a:avLst/>
              <a:gdLst/>
              <a:ahLst/>
              <a:cxnLst/>
              <a:rect l="0" t="0" r="0" b="0"/>
              <a:pathLst>
                <a:path w="200047" h="205006">
                  <a:moveTo>
                    <a:pt x="93171" y="17482"/>
                  </a:moveTo>
                  <a:lnTo>
                    <a:pt x="93171" y="9794"/>
                  </a:lnTo>
                  <a:lnTo>
                    <a:pt x="92178" y="9380"/>
                  </a:lnTo>
                  <a:lnTo>
                    <a:pt x="88430" y="8920"/>
                  </a:lnTo>
                  <a:lnTo>
                    <a:pt x="87034" y="7805"/>
                  </a:lnTo>
                  <a:lnTo>
                    <a:pt x="85482" y="3921"/>
                  </a:lnTo>
                  <a:lnTo>
                    <a:pt x="83084" y="2488"/>
                  </a:lnTo>
                  <a:lnTo>
                    <a:pt x="64232" y="0"/>
                  </a:lnTo>
                  <a:lnTo>
                    <a:pt x="44533" y="690"/>
                  </a:lnTo>
                  <a:lnTo>
                    <a:pt x="16867" y="8724"/>
                  </a:lnTo>
                  <a:lnTo>
                    <a:pt x="1040" y="20873"/>
                  </a:lnTo>
                  <a:lnTo>
                    <a:pt x="0" y="23712"/>
                  </a:lnTo>
                  <a:lnTo>
                    <a:pt x="299" y="26596"/>
                  </a:lnTo>
                  <a:lnTo>
                    <a:pt x="2815" y="35396"/>
                  </a:lnTo>
                  <a:lnTo>
                    <a:pt x="3168" y="38354"/>
                  </a:lnTo>
                  <a:lnTo>
                    <a:pt x="8852" y="44287"/>
                  </a:lnTo>
                  <a:lnTo>
                    <a:pt x="52685" y="68084"/>
                  </a:lnTo>
                  <a:lnTo>
                    <a:pt x="93719" y="82967"/>
                  </a:lnTo>
                  <a:lnTo>
                    <a:pt x="130823" y="100495"/>
                  </a:lnTo>
                  <a:lnTo>
                    <a:pt x="165672" y="121827"/>
                  </a:lnTo>
                  <a:lnTo>
                    <a:pt x="195533" y="150827"/>
                  </a:lnTo>
                  <a:lnTo>
                    <a:pt x="198196" y="157114"/>
                  </a:lnTo>
                  <a:lnTo>
                    <a:pt x="200046" y="172228"/>
                  </a:lnTo>
                  <a:lnTo>
                    <a:pt x="197556" y="178201"/>
                  </a:lnTo>
                  <a:lnTo>
                    <a:pt x="187873" y="190120"/>
                  </a:lnTo>
                  <a:lnTo>
                    <a:pt x="179578" y="193429"/>
                  </a:lnTo>
                  <a:lnTo>
                    <a:pt x="140627" y="203609"/>
                  </a:lnTo>
                  <a:lnTo>
                    <a:pt x="100232" y="204951"/>
                  </a:lnTo>
                  <a:lnTo>
                    <a:pt x="60580" y="205005"/>
                  </a:lnTo>
                  <a:lnTo>
                    <a:pt x="56196" y="202359"/>
                  </a:lnTo>
                  <a:lnTo>
                    <a:pt x="48522" y="19607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50"/>
            <p:cNvSpPr/>
            <p:nvPr/>
          </p:nvSpPr>
          <p:spPr>
            <a:xfrm>
              <a:off x="7572375" y="1768078"/>
              <a:ext cx="294681" cy="115978"/>
            </a:xfrm>
            <a:custGeom>
              <a:avLst/>
              <a:gdLst/>
              <a:ahLst/>
              <a:cxnLst/>
              <a:rect l="0" t="0" r="0" b="0"/>
              <a:pathLst>
                <a:path w="294681" h="115978">
                  <a:moveTo>
                    <a:pt x="0" y="107156"/>
                  </a:moveTo>
                  <a:lnTo>
                    <a:pt x="12429" y="107156"/>
                  </a:lnTo>
                  <a:lnTo>
                    <a:pt x="55133" y="115259"/>
                  </a:lnTo>
                  <a:lnTo>
                    <a:pt x="98431" y="115977"/>
                  </a:lnTo>
                  <a:lnTo>
                    <a:pt x="139130" y="115072"/>
                  </a:lnTo>
                  <a:lnTo>
                    <a:pt x="179473" y="108395"/>
                  </a:lnTo>
                  <a:lnTo>
                    <a:pt x="205643" y="102783"/>
                  </a:lnTo>
                  <a:lnTo>
                    <a:pt x="227509" y="90096"/>
                  </a:lnTo>
                  <a:lnTo>
                    <a:pt x="268377" y="52942"/>
                  </a:lnTo>
                  <a:lnTo>
                    <a:pt x="287058" y="29640"/>
                  </a:lnTo>
                  <a:lnTo>
                    <a:pt x="29468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351"/>
            <p:cNvSpPr/>
            <p:nvPr/>
          </p:nvSpPr>
          <p:spPr>
            <a:xfrm>
              <a:off x="7849195" y="1696641"/>
              <a:ext cx="196454" cy="303610"/>
            </a:xfrm>
            <a:custGeom>
              <a:avLst/>
              <a:gdLst/>
              <a:ahLst/>
              <a:cxnLst/>
              <a:rect l="0" t="0" r="0" b="0"/>
              <a:pathLst>
                <a:path w="196454" h="303610">
                  <a:moveTo>
                    <a:pt x="0" y="0"/>
                  </a:moveTo>
                  <a:lnTo>
                    <a:pt x="0" y="12429"/>
                  </a:lnTo>
                  <a:lnTo>
                    <a:pt x="2646" y="18091"/>
                  </a:lnTo>
                  <a:lnTo>
                    <a:pt x="4741" y="20991"/>
                  </a:lnTo>
                  <a:lnTo>
                    <a:pt x="14821" y="63049"/>
                  </a:lnTo>
                  <a:lnTo>
                    <a:pt x="23730" y="107126"/>
                  </a:lnTo>
                  <a:lnTo>
                    <a:pt x="33650" y="151724"/>
                  </a:lnTo>
                  <a:lnTo>
                    <a:pt x="42182" y="177990"/>
                  </a:lnTo>
                  <a:lnTo>
                    <a:pt x="49245" y="220230"/>
                  </a:lnTo>
                  <a:lnTo>
                    <a:pt x="53529" y="249178"/>
                  </a:lnTo>
                  <a:lnTo>
                    <a:pt x="53568" y="249862"/>
                  </a:lnTo>
                  <a:lnTo>
                    <a:pt x="54571" y="209136"/>
                  </a:lnTo>
                  <a:lnTo>
                    <a:pt x="61681" y="167409"/>
                  </a:lnTo>
                  <a:lnTo>
                    <a:pt x="63255" y="149041"/>
                  </a:lnTo>
                  <a:lnTo>
                    <a:pt x="73518" y="109814"/>
                  </a:lnTo>
                  <a:lnTo>
                    <a:pt x="83755" y="95775"/>
                  </a:lnTo>
                  <a:lnTo>
                    <a:pt x="89480" y="92176"/>
                  </a:lnTo>
                  <a:lnTo>
                    <a:pt x="95332" y="89584"/>
                  </a:lnTo>
                  <a:lnTo>
                    <a:pt x="104204" y="83539"/>
                  </a:lnTo>
                  <a:lnTo>
                    <a:pt x="110144" y="81777"/>
                  </a:lnTo>
                  <a:lnTo>
                    <a:pt x="113117" y="82299"/>
                  </a:lnTo>
                  <a:lnTo>
                    <a:pt x="125017" y="87620"/>
                  </a:lnTo>
                  <a:lnTo>
                    <a:pt x="127994" y="88179"/>
                  </a:lnTo>
                  <a:lnTo>
                    <a:pt x="136923" y="93706"/>
                  </a:lnTo>
                  <a:lnTo>
                    <a:pt x="145852" y="106368"/>
                  </a:lnTo>
                  <a:lnTo>
                    <a:pt x="157594" y="144014"/>
                  </a:lnTo>
                  <a:lnTo>
                    <a:pt x="166596" y="182401"/>
                  </a:lnTo>
                  <a:lnTo>
                    <a:pt x="170387" y="225377"/>
                  </a:lnTo>
                  <a:lnTo>
                    <a:pt x="180672" y="267841"/>
                  </a:lnTo>
                  <a:lnTo>
                    <a:pt x="196453" y="30360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52"/>
            <p:cNvSpPr/>
            <p:nvPr/>
          </p:nvSpPr>
          <p:spPr>
            <a:xfrm>
              <a:off x="8152805" y="1803797"/>
              <a:ext cx="44649" cy="187524"/>
            </a:xfrm>
            <a:custGeom>
              <a:avLst/>
              <a:gdLst/>
              <a:ahLst/>
              <a:cxnLst/>
              <a:rect l="0" t="0" r="0" b="0"/>
              <a:pathLst>
                <a:path w="44649" h="187524">
                  <a:moveTo>
                    <a:pt x="0" y="0"/>
                  </a:moveTo>
                  <a:lnTo>
                    <a:pt x="0" y="39902"/>
                  </a:lnTo>
                  <a:lnTo>
                    <a:pt x="992" y="56912"/>
                  </a:lnTo>
                  <a:lnTo>
                    <a:pt x="11024" y="98247"/>
                  </a:lnTo>
                  <a:lnTo>
                    <a:pt x="15834" y="116092"/>
                  </a:lnTo>
                  <a:lnTo>
                    <a:pt x="17951" y="127003"/>
                  </a:lnTo>
                  <a:lnTo>
                    <a:pt x="34074" y="162315"/>
                  </a:lnTo>
                  <a:lnTo>
                    <a:pt x="36386" y="175341"/>
                  </a:lnTo>
                  <a:lnTo>
                    <a:pt x="44648" y="18752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53"/>
            <p:cNvSpPr/>
            <p:nvPr/>
          </p:nvSpPr>
          <p:spPr>
            <a:xfrm>
              <a:off x="8438555" y="1616651"/>
              <a:ext cx="160599" cy="187147"/>
            </a:xfrm>
            <a:custGeom>
              <a:avLst/>
              <a:gdLst/>
              <a:ahLst/>
              <a:cxnLst/>
              <a:rect l="0" t="0" r="0" b="0"/>
              <a:pathLst>
                <a:path w="160599" h="187147">
                  <a:moveTo>
                    <a:pt x="0" y="17482"/>
                  </a:moveTo>
                  <a:lnTo>
                    <a:pt x="4740" y="17482"/>
                  </a:lnTo>
                  <a:lnTo>
                    <a:pt x="6137" y="16490"/>
                  </a:lnTo>
                  <a:lnTo>
                    <a:pt x="7067" y="14836"/>
                  </a:lnTo>
                  <a:lnTo>
                    <a:pt x="7689" y="12741"/>
                  </a:lnTo>
                  <a:lnTo>
                    <a:pt x="9094" y="11345"/>
                  </a:lnTo>
                  <a:lnTo>
                    <a:pt x="13302" y="9794"/>
                  </a:lnTo>
                  <a:lnTo>
                    <a:pt x="29618" y="6070"/>
                  </a:lnTo>
                  <a:lnTo>
                    <a:pt x="39952" y="2488"/>
                  </a:lnTo>
                  <a:lnTo>
                    <a:pt x="68626" y="0"/>
                  </a:lnTo>
                  <a:lnTo>
                    <a:pt x="86369" y="4475"/>
                  </a:lnTo>
                  <a:lnTo>
                    <a:pt x="116093" y="15083"/>
                  </a:lnTo>
                  <a:lnTo>
                    <a:pt x="122043" y="15883"/>
                  </a:lnTo>
                  <a:lnTo>
                    <a:pt x="133947" y="22063"/>
                  </a:lnTo>
                  <a:lnTo>
                    <a:pt x="143868" y="30432"/>
                  </a:lnTo>
                  <a:lnTo>
                    <a:pt x="155500" y="51733"/>
                  </a:lnTo>
                  <a:lnTo>
                    <a:pt x="159700" y="74335"/>
                  </a:lnTo>
                  <a:lnTo>
                    <a:pt x="160598" y="103841"/>
                  </a:lnTo>
                  <a:lnTo>
                    <a:pt x="158028" y="113080"/>
                  </a:lnTo>
                  <a:lnTo>
                    <a:pt x="154570" y="121486"/>
                  </a:lnTo>
                  <a:lnTo>
                    <a:pt x="151632" y="136382"/>
                  </a:lnTo>
                  <a:lnTo>
                    <a:pt x="143926" y="148513"/>
                  </a:lnTo>
                  <a:lnTo>
                    <a:pt x="116582" y="182032"/>
                  </a:lnTo>
                  <a:lnTo>
                    <a:pt x="107156" y="18714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54"/>
            <p:cNvSpPr/>
            <p:nvPr/>
          </p:nvSpPr>
          <p:spPr>
            <a:xfrm>
              <a:off x="8270656" y="1785940"/>
              <a:ext cx="140683" cy="213818"/>
            </a:xfrm>
            <a:custGeom>
              <a:avLst/>
              <a:gdLst/>
              <a:ahLst/>
              <a:cxnLst/>
              <a:rect l="0" t="0" r="0" b="0"/>
              <a:pathLst>
                <a:path w="140683" h="213818">
                  <a:moveTo>
                    <a:pt x="78602" y="8927"/>
                  </a:moveTo>
                  <a:lnTo>
                    <a:pt x="78602" y="4187"/>
                  </a:lnTo>
                  <a:lnTo>
                    <a:pt x="77610" y="2790"/>
                  </a:lnTo>
                  <a:lnTo>
                    <a:pt x="75955" y="1859"/>
                  </a:lnTo>
                  <a:lnTo>
                    <a:pt x="62352" y="106"/>
                  </a:lnTo>
                  <a:lnTo>
                    <a:pt x="31231" y="0"/>
                  </a:lnTo>
                  <a:lnTo>
                    <a:pt x="25137" y="2645"/>
                  </a:lnTo>
                  <a:lnTo>
                    <a:pt x="4194" y="20988"/>
                  </a:lnTo>
                  <a:lnTo>
                    <a:pt x="884" y="26856"/>
                  </a:lnTo>
                  <a:lnTo>
                    <a:pt x="0" y="29809"/>
                  </a:lnTo>
                  <a:lnTo>
                    <a:pt x="404" y="32770"/>
                  </a:lnTo>
                  <a:lnTo>
                    <a:pt x="19272" y="68982"/>
                  </a:lnTo>
                  <a:lnTo>
                    <a:pt x="27759" y="77952"/>
                  </a:lnTo>
                  <a:lnTo>
                    <a:pt x="68051" y="105080"/>
                  </a:lnTo>
                  <a:lnTo>
                    <a:pt x="99225" y="128893"/>
                  </a:lnTo>
                  <a:lnTo>
                    <a:pt x="127017" y="156658"/>
                  </a:lnTo>
                  <a:lnTo>
                    <a:pt x="138945" y="185595"/>
                  </a:lnTo>
                  <a:lnTo>
                    <a:pt x="140682" y="194306"/>
                  </a:lnTo>
                  <a:lnTo>
                    <a:pt x="138274" y="198144"/>
                  </a:lnTo>
                  <a:lnTo>
                    <a:pt x="128644" y="208691"/>
                  </a:lnTo>
                  <a:lnTo>
                    <a:pt x="123001" y="211813"/>
                  </a:lnTo>
                  <a:lnTo>
                    <a:pt x="111295" y="213817"/>
                  </a:lnTo>
                  <a:lnTo>
                    <a:pt x="92299" y="213220"/>
                  </a:lnTo>
                  <a:lnTo>
                    <a:pt x="54389" y="203280"/>
                  </a:lnTo>
                  <a:lnTo>
                    <a:pt x="46012" y="199486"/>
                  </a:lnTo>
                  <a:lnTo>
                    <a:pt x="31132" y="196358"/>
                  </a:lnTo>
                  <a:lnTo>
                    <a:pt x="16713" y="189560"/>
                  </a:lnTo>
                  <a:lnTo>
                    <a:pt x="13530" y="188881"/>
                  </a:lnTo>
                  <a:lnTo>
                    <a:pt x="11408" y="187435"/>
                  </a:lnTo>
                  <a:lnTo>
                    <a:pt x="9994" y="185479"/>
                  </a:lnTo>
                  <a:lnTo>
                    <a:pt x="7164" y="1785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355"/>
            <p:cNvSpPr/>
            <p:nvPr/>
          </p:nvSpPr>
          <p:spPr>
            <a:xfrm>
              <a:off x="7206258" y="1812727"/>
              <a:ext cx="26790" cy="160735"/>
            </a:xfrm>
            <a:custGeom>
              <a:avLst/>
              <a:gdLst/>
              <a:ahLst/>
              <a:cxnLst/>
              <a:rect l="0" t="0" r="0" b="0"/>
              <a:pathLst>
                <a:path w="26790" h="160735">
                  <a:moveTo>
                    <a:pt x="0" y="0"/>
                  </a:moveTo>
                  <a:lnTo>
                    <a:pt x="7688" y="0"/>
                  </a:lnTo>
                  <a:lnTo>
                    <a:pt x="8102" y="992"/>
                  </a:lnTo>
                  <a:lnTo>
                    <a:pt x="8897" y="20991"/>
                  </a:lnTo>
                  <a:lnTo>
                    <a:pt x="6269" y="26857"/>
                  </a:lnTo>
                  <a:lnTo>
                    <a:pt x="4179" y="29811"/>
                  </a:lnTo>
                  <a:lnTo>
                    <a:pt x="1238" y="43449"/>
                  </a:lnTo>
                  <a:lnTo>
                    <a:pt x="108" y="77546"/>
                  </a:lnTo>
                  <a:lnTo>
                    <a:pt x="8382" y="117953"/>
                  </a:lnTo>
                  <a:lnTo>
                    <a:pt x="8821" y="135527"/>
                  </a:lnTo>
                  <a:lnTo>
                    <a:pt x="11527" y="142254"/>
                  </a:lnTo>
                  <a:lnTo>
                    <a:pt x="26789" y="1607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 name="SMARTInkShape-Group70"/>
          <p:cNvGrpSpPr/>
          <p:nvPr/>
        </p:nvGrpSpPr>
        <p:grpSpPr>
          <a:xfrm>
            <a:off x="4866680" y="1544836"/>
            <a:ext cx="2027040" cy="419696"/>
            <a:chOff x="4866680" y="1544836"/>
            <a:chExt cx="2027040" cy="419696"/>
          </a:xfrm>
        </p:grpSpPr>
        <p:sp>
          <p:nvSpPr>
            <p:cNvPr id="13" name="SMARTInkShape-356"/>
            <p:cNvSpPr/>
            <p:nvPr/>
          </p:nvSpPr>
          <p:spPr>
            <a:xfrm>
              <a:off x="6732984" y="1625203"/>
              <a:ext cx="62509" cy="339329"/>
            </a:xfrm>
            <a:custGeom>
              <a:avLst/>
              <a:gdLst/>
              <a:ahLst/>
              <a:cxnLst/>
              <a:rect l="0" t="0" r="0" b="0"/>
              <a:pathLst>
                <a:path w="62509" h="339329">
                  <a:moveTo>
                    <a:pt x="0" y="0"/>
                  </a:moveTo>
                  <a:lnTo>
                    <a:pt x="993" y="22943"/>
                  </a:lnTo>
                  <a:lnTo>
                    <a:pt x="7068" y="47711"/>
                  </a:lnTo>
                  <a:lnTo>
                    <a:pt x="8685" y="89700"/>
                  </a:lnTo>
                  <a:lnTo>
                    <a:pt x="8898" y="133999"/>
                  </a:lnTo>
                  <a:lnTo>
                    <a:pt x="11571" y="178601"/>
                  </a:lnTo>
                  <a:lnTo>
                    <a:pt x="18024" y="223243"/>
                  </a:lnTo>
                  <a:lnTo>
                    <a:pt x="30180" y="263150"/>
                  </a:lnTo>
                  <a:lnTo>
                    <a:pt x="42057" y="294448"/>
                  </a:lnTo>
                  <a:lnTo>
                    <a:pt x="46526" y="312470"/>
                  </a:lnTo>
                  <a:lnTo>
                    <a:pt x="53642" y="329030"/>
                  </a:lnTo>
                  <a:lnTo>
                    <a:pt x="62508" y="33932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57"/>
            <p:cNvSpPr/>
            <p:nvPr/>
          </p:nvSpPr>
          <p:spPr>
            <a:xfrm>
              <a:off x="4866680" y="1652147"/>
              <a:ext cx="116087" cy="210270"/>
            </a:xfrm>
            <a:custGeom>
              <a:avLst/>
              <a:gdLst/>
              <a:ahLst/>
              <a:cxnLst/>
              <a:rect l="0" t="0" r="0" b="0"/>
              <a:pathLst>
                <a:path w="116087" h="210270">
                  <a:moveTo>
                    <a:pt x="116086" y="62353"/>
                  </a:moveTo>
                  <a:lnTo>
                    <a:pt x="116086" y="46103"/>
                  </a:lnTo>
                  <a:lnTo>
                    <a:pt x="109950" y="37682"/>
                  </a:lnTo>
                  <a:lnTo>
                    <a:pt x="106992" y="29357"/>
                  </a:lnTo>
                  <a:lnTo>
                    <a:pt x="101264" y="20606"/>
                  </a:lnTo>
                  <a:lnTo>
                    <a:pt x="98134" y="11729"/>
                  </a:lnTo>
                  <a:lnTo>
                    <a:pt x="93886" y="5788"/>
                  </a:lnTo>
                  <a:lnTo>
                    <a:pt x="88691" y="2486"/>
                  </a:lnTo>
                  <a:lnTo>
                    <a:pt x="77271" y="367"/>
                  </a:lnTo>
                  <a:lnTo>
                    <a:pt x="63685" y="0"/>
                  </a:lnTo>
                  <a:lnTo>
                    <a:pt x="55423" y="2560"/>
                  </a:lnTo>
                  <a:lnTo>
                    <a:pt x="46777" y="7547"/>
                  </a:lnTo>
                  <a:lnTo>
                    <a:pt x="40538" y="17892"/>
                  </a:lnTo>
                  <a:lnTo>
                    <a:pt x="37147" y="28785"/>
                  </a:lnTo>
                  <a:lnTo>
                    <a:pt x="36142" y="38296"/>
                  </a:lnTo>
                  <a:lnTo>
                    <a:pt x="45488" y="63105"/>
                  </a:lnTo>
                  <a:lnTo>
                    <a:pt x="56720" y="81574"/>
                  </a:lnTo>
                  <a:lnTo>
                    <a:pt x="88751" y="125030"/>
                  </a:lnTo>
                  <a:lnTo>
                    <a:pt x="113425" y="167419"/>
                  </a:lnTo>
                  <a:lnTo>
                    <a:pt x="115930" y="190223"/>
                  </a:lnTo>
                  <a:lnTo>
                    <a:pt x="113371" y="196244"/>
                  </a:lnTo>
                  <a:lnTo>
                    <a:pt x="111299" y="199239"/>
                  </a:lnTo>
                  <a:lnTo>
                    <a:pt x="106352" y="202566"/>
                  </a:lnTo>
                  <a:lnTo>
                    <a:pt x="97988" y="204439"/>
                  </a:lnTo>
                  <a:lnTo>
                    <a:pt x="91175" y="205870"/>
                  </a:lnTo>
                  <a:lnTo>
                    <a:pt x="81533" y="209813"/>
                  </a:lnTo>
                  <a:lnTo>
                    <a:pt x="77175" y="210269"/>
                  </a:lnTo>
                  <a:lnTo>
                    <a:pt x="33672" y="202695"/>
                  </a:lnTo>
                  <a:lnTo>
                    <a:pt x="16242" y="197562"/>
                  </a:lnTo>
                  <a:lnTo>
                    <a:pt x="6356" y="196673"/>
                  </a:lnTo>
                  <a:lnTo>
                    <a:pt x="4237" y="195556"/>
                  </a:lnTo>
                  <a:lnTo>
                    <a:pt x="2824" y="193819"/>
                  </a:lnTo>
                  <a:lnTo>
                    <a:pt x="558" y="188643"/>
                  </a:lnTo>
                  <a:lnTo>
                    <a:pt x="0" y="17843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58"/>
            <p:cNvSpPr/>
            <p:nvPr/>
          </p:nvSpPr>
          <p:spPr>
            <a:xfrm>
              <a:off x="5134679" y="1544836"/>
              <a:ext cx="17752" cy="294681"/>
            </a:xfrm>
            <a:custGeom>
              <a:avLst/>
              <a:gdLst/>
              <a:ahLst/>
              <a:cxnLst/>
              <a:rect l="0" t="0" r="0" b="0"/>
              <a:pathLst>
                <a:path w="17752" h="294681">
                  <a:moveTo>
                    <a:pt x="8821" y="0"/>
                  </a:moveTo>
                  <a:lnTo>
                    <a:pt x="8821" y="42317"/>
                  </a:lnTo>
                  <a:lnTo>
                    <a:pt x="8821" y="85136"/>
                  </a:lnTo>
                  <a:lnTo>
                    <a:pt x="1132" y="129623"/>
                  </a:lnTo>
                  <a:lnTo>
                    <a:pt x="0" y="174258"/>
                  </a:lnTo>
                  <a:lnTo>
                    <a:pt x="904" y="199161"/>
                  </a:lnTo>
                  <a:lnTo>
                    <a:pt x="8271" y="241086"/>
                  </a:lnTo>
                  <a:lnTo>
                    <a:pt x="8712" y="260170"/>
                  </a:lnTo>
                  <a:lnTo>
                    <a:pt x="11419" y="267105"/>
                  </a:lnTo>
                  <a:lnTo>
                    <a:pt x="14936" y="273495"/>
                  </a:lnTo>
                  <a:lnTo>
                    <a:pt x="17194" y="285681"/>
                  </a:lnTo>
                  <a:lnTo>
                    <a:pt x="17751" y="29468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359"/>
            <p:cNvSpPr/>
            <p:nvPr/>
          </p:nvSpPr>
          <p:spPr>
            <a:xfrm>
              <a:off x="5045273" y="1652101"/>
              <a:ext cx="223244" cy="17752"/>
            </a:xfrm>
            <a:custGeom>
              <a:avLst/>
              <a:gdLst/>
              <a:ahLst/>
              <a:cxnLst/>
              <a:rect l="0" t="0" r="0" b="0"/>
              <a:pathLst>
                <a:path w="223244" h="17752">
                  <a:moveTo>
                    <a:pt x="0" y="8821"/>
                  </a:moveTo>
                  <a:lnTo>
                    <a:pt x="4741" y="8821"/>
                  </a:lnTo>
                  <a:lnTo>
                    <a:pt x="9715" y="6175"/>
                  </a:lnTo>
                  <a:lnTo>
                    <a:pt x="12429" y="4080"/>
                  </a:lnTo>
                  <a:lnTo>
                    <a:pt x="20738" y="1753"/>
                  </a:lnTo>
                  <a:lnTo>
                    <a:pt x="56752" y="0"/>
                  </a:lnTo>
                  <a:lnTo>
                    <a:pt x="99747" y="7589"/>
                  </a:lnTo>
                  <a:lnTo>
                    <a:pt x="140430" y="8659"/>
                  </a:lnTo>
                  <a:lnTo>
                    <a:pt x="184404" y="8811"/>
                  </a:lnTo>
                  <a:lnTo>
                    <a:pt x="223243" y="1775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360"/>
            <p:cNvSpPr/>
            <p:nvPr/>
          </p:nvSpPr>
          <p:spPr>
            <a:xfrm>
              <a:off x="5581882" y="1625203"/>
              <a:ext cx="34892" cy="339329"/>
            </a:xfrm>
            <a:custGeom>
              <a:avLst/>
              <a:gdLst/>
              <a:ahLst/>
              <a:cxnLst/>
              <a:rect l="0" t="0" r="0" b="0"/>
              <a:pathLst>
                <a:path w="34892" h="339329">
                  <a:moveTo>
                    <a:pt x="8102" y="0"/>
                  </a:moveTo>
                  <a:lnTo>
                    <a:pt x="8102" y="40363"/>
                  </a:lnTo>
                  <a:lnTo>
                    <a:pt x="8102" y="80979"/>
                  </a:lnTo>
                  <a:lnTo>
                    <a:pt x="8102" y="125096"/>
                  </a:lnTo>
                  <a:lnTo>
                    <a:pt x="5457" y="151829"/>
                  </a:lnTo>
                  <a:lnTo>
                    <a:pt x="0" y="195464"/>
                  </a:lnTo>
                  <a:lnTo>
                    <a:pt x="411" y="217106"/>
                  </a:lnTo>
                  <a:lnTo>
                    <a:pt x="8288" y="261007"/>
                  </a:lnTo>
                  <a:lnTo>
                    <a:pt x="19079" y="303555"/>
                  </a:lnTo>
                  <a:lnTo>
                    <a:pt x="28003" y="329610"/>
                  </a:lnTo>
                  <a:lnTo>
                    <a:pt x="34891" y="33932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61"/>
            <p:cNvSpPr/>
            <p:nvPr/>
          </p:nvSpPr>
          <p:spPr>
            <a:xfrm>
              <a:off x="5286901" y="1671245"/>
              <a:ext cx="222717" cy="248639"/>
            </a:xfrm>
            <a:custGeom>
              <a:avLst/>
              <a:gdLst/>
              <a:ahLst/>
              <a:cxnLst/>
              <a:rect l="0" t="0" r="0" b="0"/>
              <a:pathLst>
                <a:path w="222717" h="248639">
                  <a:moveTo>
                    <a:pt x="115560" y="43255"/>
                  </a:moveTo>
                  <a:lnTo>
                    <a:pt x="115560" y="22006"/>
                  </a:lnTo>
                  <a:lnTo>
                    <a:pt x="112914" y="16282"/>
                  </a:lnTo>
                  <a:lnTo>
                    <a:pt x="110820" y="13367"/>
                  </a:lnTo>
                  <a:lnTo>
                    <a:pt x="105847" y="10128"/>
                  </a:lnTo>
                  <a:lnTo>
                    <a:pt x="100329" y="7696"/>
                  </a:lnTo>
                  <a:lnTo>
                    <a:pt x="91644" y="1741"/>
                  </a:lnTo>
                  <a:lnTo>
                    <a:pt x="85749" y="0"/>
                  </a:lnTo>
                  <a:lnTo>
                    <a:pt x="77175" y="1871"/>
                  </a:lnTo>
                  <a:lnTo>
                    <a:pt x="63838" y="8504"/>
                  </a:lnTo>
                  <a:lnTo>
                    <a:pt x="37217" y="28126"/>
                  </a:lnTo>
                  <a:lnTo>
                    <a:pt x="14475" y="67227"/>
                  </a:lnTo>
                  <a:lnTo>
                    <a:pt x="2135" y="103922"/>
                  </a:lnTo>
                  <a:lnTo>
                    <a:pt x="0" y="129212"/>
                  </a:lnTo>
                  <a:lnTo>
                    <a:pt x="8049" y="170715"/>
                  </a:lnTo>
                  <a:lnTo>
                    <a:pt x="10893" y="176964"/>
                  </a:lnTo>
                  <a:lnTo>
                    <a:pt x="13039" y="180019"/>
                  </a:lnTo>
                  <a:lnTo>
                    <a:pt x="18071" y="183414"/>
                  </a:lnTo>
                  <a:lnTo>
                    <a:pt x="26482" y="185325"/>
                  </a:lnTo>
                  <a:lnTo>
                    <a:pt x="29385" y="185594"/>
                  </a:lnTo>
                  <a:lnTo>
                    <a:pt x="35258" y="183246"/>
                  </a:lnTo>
                  <a:lnTo>
                    <a:pt x="77031" y="152362"/>
                  </a:lnTo>
                  <a:lnTo>
                    <a:pt x="95676" y="131761"/>
                  </a:lnTo>
                  <a:lnTo>
                    <a:pt x="118418" y="90834"/>
                  </a:lnTo>
                  <a:lnTo>
                    <a:pt x="129427" y="73195"/>
                  </a:lnTo>
                  <a:lnTo>
                    <a:pt x="134061" y="47162"/>
                  </a:lnTo>
                  <a:lnTo>
                    <a:pt x="141062" y="36212"/>
                  </a:lnTo>
                  <a:lnTo>
                    <a:pt x="142236" y="26803"/>
                  </a:lnTo>
                  <a:lnTo>
                    <a:pt x="142348" y="68848"/>
                  </a:lnTo>
                  <a:lnTo>
                    <a:pt x="142349" y="109836"/>
                  </a:lnTo>
                  <a:lnTo>
                    <a:pt x="143341" y="132767"/>
                  </a:lnTo>
                  <a:lnTo>
                    <a:pt x="151443" y="177142"/>
                  </a:lnTo>
                  <a:lnTo>
                    <a:pt x="166676" y="219025"/>
                  </a:lnTo>
                  <a:lnTo>
                    <a:pt x="167497" y="222943"/>
                  </a:lnTo>
                  <a:lnTo>
                    <a:pt x="173701" y="229942"/>
                  </a:lnTo>
                  <a:lnTo>
                    <a:pt x="193368" y="244559"/>
                  </a:lnTo>
                  <a:lnTo>
                    <a:pt x="222716" y="24863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62"/>
            <p:cNvSpPr/>
            <p:nvPr/>
          </p:nvSpPr>
          <p:spPr>
            <a:xfrm>
              <a:off x="6477808" y="1723430"/>
              <a:ext cx="121232" cy="240566"/>
            </a:xfrm>
            <a:custGeom>
              <a:avLst/>
              <a:gdLst/>
              <a:ahLst/>
              <a:cxnLst/>
              <a:rect l="0" t="0" r="0" b="0"/>
              <a:pathLst>
                <a:path w="121232" h="240566">
                  <a:moveTo>
                    <a:pt x="5145" y="0"/>
                  </a:moveTo>
                  <a:lnTo>
                    <a:pt x="5145" y="42317"/>
                  </a:lnTo>
                  <a:lnTo>
                    <a:pt x="5145" y="82187"/>
                  </a:lnTo>
                  <a:lnTo>
                    <a:pt x="5145" y="121676"/>
                  </a:lnTo>
                  <a:lnTo>
                    <a:pt x="0" y="145780"/>
                  </a:lnTo>
                  <a:lnTo>
                    <a:pt x="4758" y="187519"/>
                  </a:lnTo>
                  <a:lnTo>
                    <a:pt x="5144" y="214295"/>
                  </a:lnTo>
                  <a:lnTo>
                    <a:pt x="6137" y="180310"/>
                  </a:lnTo>
                  <a:lnTo>
                    <a:pt x="14239" y="140441"/>
                  </a:lnTo>
                  <a:lnTo>
                    <a:pt x="21951" y="122200"/>
                  </a:lnTo>
                  <a:lnTo>
                    <a:pt x="52438" y="79160"/>
                  </a:lnTo>
                  <a:lnTo>
                    <a:pt x="70600" y="59686"/>
                  </a:lnTo>
                  <a:lnTo>
                    <a:pt x="76570" y="56293"/>
                  </a:lnTo>
                  <a:lnTo>
                    <a:pt x="88487" y="54114"/>
                  </a:lnTo>
                  <a:lnTo>
                    <a:pt x="94440" y="56462"/>
                  </a:lnTo>
                  <a:lnTo>
                    <a:pt x="106347" y="66054"/>
                  </a:lnTo>
                  <a:lnTo>
                    <a:pt x="109655" y="71690"/>
                  </a:lnTo>
                  <a:lnTo>
                    <a:pt x="119944" y="113636"/>
                  </a:lnTo>
                  <a:lnTo>
                    <a:pt x="121155" y="154812"/>
                  </a:lnTo>
                  <a:lnTo>
                    <a:pt x="121226" y="196455"/>
                  </a:lnTo>
                  <a:lnTo>
                    <a:pt x="121231" y="240565"/>
                  </a:lnTo>
                  <a:lnTo>
                    <a:pt x="121231"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363"/>
            <p:cNvSpPr/>
            <p:nvPr/>
          </p:nvSpPr>
          <p:spPr>
            <a:xfrm>
              <a:off x="6616898" y="1723430"/>
              <a:ext cx="276822" cy="62509"/>
            </a:xfrm>
            <a:custGeom>
              <a:avLst/>
              <a:gdLst/>
              <a:ahLst/>
              <a:cxnLst/>
              <a:rect l="0" t="0" r="0" b="0"/>
              <a:pathLst>
                <a:path w="276822" h="62509">
                  <a:moveTo>
                    <a:pt x="0" y="62508"/>
                  </a:moveTo>
                  <a:lnTo>
                    <a:pt x="0" y="54819"/>
                  </a:lnTo>
                  <a:lnTo>
                    <a:pt x="993" y="54405"/>
                  </a:lnTo>
                  <a:lnTo>
                    <a:pt x="4741" y="53946"/>
                  </a:lnTo>
                  <a:lnTo>
                    <a:pt x="6137" y="52831"/>
                  </a:lnTo>
                  <a:lnTo>
                    <a:pt x="7689" y="48946"/>
                  </a:lnTo>
                  <a:lnTo>
                    <a:pt x="10087" y="47514"/>
                  </a:lnTo>
                  <a:lnTo>
                    <a:pt x="28194" y="45214"/>
                  </a:lnTo>
                  <a:lnTo>
                    <a:pt x="39321" y="43907"/>
                  </a:lnTo>
                  <a:lnTo>
                    <a:pt x="81599" y="30431"/>
                  </a:lnTo>
                  <a:lnTo>
                    <a:pt x="125178" y="22528"/>
                  </a:lnTo>
                  <a:lnTo>
                    <a:pt x="169686" y="18474"/>
                  </a:lnTo>
                  <a:lnTo>
                    <a:pt x="214316" y="11803"/>
                  </a:lnTo>
                  <a:lnTo>
                    <a:pt x="254625" y="8189"/>
                  </a:lnTo>
                  <a:lnTo>
                    <a:pt x="276821"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364"/>
            <p:cNvSpPr/>
            <p:nvPr/>
          </p:nvSpPr>
          <p:spPr>
            <a:xfrm>
              <a:off x="5518547" y="1714500"/>
              <a:ext cx="205384" cy="35720"/>
            </a:xfrm>
            <a:custGeom>
              <a:avLst/>
              <a:gdLst/>
              <a:ahLst/>
              <a:cxnLst/>
              <a:rect l="0" t="0" r="0" b="0"/>
              <a:pathLst>
                <a:path w="205384" h="35720">
                  <a:moveTo>
                    <a:pt x="0" y="35719"/>
                  </a:moveTo>
                  <a:lnTo>
                    <a:pt x="0" y="30978"/>
                  </a:lnTo>
                  <a:lnTo>
                    <a:pt x="992" y="29582"/>
                  </a:lnTo>
                  <a:lnTo>
                    <a:pt x="2645" y="28651"/>
                  </a:lnTo>
                  <a:lnTo>
                    <a:pt x="42240" y="19133"/>
                  </a:lnTo>
                  <a:lnTo>
                    <a:pt x="82181" y="10283"/>
                  </a:lnTo>
                  <a:lnTo>
                    <a:pt x="126416" y="1360"/>
                  </a:lnTo>
                  <a:lnTo>
                    <a:pt x="166287" y="119"/>
                  </a:lnTo>
                  <a:lnTo>
                    <a:pt x="20538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65"/>
            <p:cNvSpPr/>
            <p:nvPr/>
          </p:nvSpPr>
          <p:spPr>
            <a:xfrm>
              <a:off x="5697141" y="1723562"/>
              <a:ext cx="196455" cy="205204"/>
            </a:xfrm>
            <a:custGeom>
              <a:avLst/>
              <a:gdLst/>
              <a:ahLst/>
              <a:cxnLst/>
              <a:rect l="0" t="0" r="0" b="0"/>
              <a:pathLst>
                <a:path w="196455" h="205204">
                  <a:moveTo>
                    <a:pt x="0" y="98094"/>
                  </a:moveTo>
                  <a:lnTo>
                    <a:pt x="0" y="105783"/>
                  </a:lnTo>
                  <a:lnTo>
                    <a:pt x="992" y="106196"/>
                  </a:lnTo>
                  <a:lnTo>
                    <a:pt x="20990" y="106992"/>
                  </a:lnTo>
                  <a:lnTo>
                    <a:pt x="26857" y="104364"/>
                  </a:lnTo>
                  <a:lnTo>
                    <a:pt x="29811" y="102274"/>
                  </a:lnTo>
                  <a:lnTo>
                    <a:pt x="51722" y="95999"/>
                  </a:lnTo>
                  <a:lnTo>
                    <a:pt x="95393" y="64336"/>
                  </a:lnTo>
                  <a:lnTo>
                    <a:pt x="120145" y="39388"/>
                  </a:lnTo>
                  <a:lnTo>
                    <a:pt x="132514" y="11835"/>
                  </a:lnTo>
                  <a:lnTo>
                    <a:pt x="133819" y="1376"/>
                  </a:lnTo>
                  <a:lnTo>
                    <a:pt x="132869" y="873"/>
                  </a:lnTo>
                  <a:lnTo>
                    <a:pt x="126245" y="0"/>
                  </a:lnTo>
                  <a:lnTo>
                    <a:pt x="87525" y="37368"/>
                  </a:lnTo>
                  <a:lnTo>
                    <a:pt x="68566" y="68746"/>
                  </a:lnTo>
                  <a:lnTo>
                    <a:pt x="63704" y="98361"/>
                  </a:lnTo>
                  <a:lnTo>
                    <a:pt x="60098" y="124348"/>
                  </a:lnTo>
                  <a:lnTo>
                    <a:pt x="57925" y="130479"/>
                  </a:lnTo>
                  <a:lnTo>
                    <a:pt x="58155" y="142584"/>
                  </a:lnTo>
                  <a:lnTo>
                    <a:pt x="66389" y="166524"/>
                  </a:lnTo>
                  <a:lnTo>
                    <a:pt x="74682" y="179665"/>
                  </a:lnTo>
                  <a:lnTo>
                    <a:pt x="93502" y="192994"/>
                  </a:lnTo>
                  <a:lnTo>
                    <a:pt x="110496" y="201178"/>
                  </a:lnTo>
                  <a:lnTo>
                    <a:pt x="151826" y="205012"/>
                  </a:lnTo>
                  <a:lnTo>
                    <a:pt x="170881" y="205203"/>
                  </a:lnTo>
                  <a:lnTo>
                    <a:pt x="196454" y="1963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66"/>
            <p:cNvSpPr/>
            <p:nvPr/>
          </p:nvSpPr>
          <p:spPr>
            <a:xfrm>
              <a:off x="5911453" y="1723430"/>
              <a:ext cx="267893" cy="187075"/>
            </a:xfrm>
            <a:custGeom>
              <a:avLst/>
              <a:gdLst/>
              <a:ahLst/>
              <a:cxnLst/>
              <a:rect l="0" t="0" r="0" b="0"/>
              <a:pathLst>
                <a:path w="267893" h="187075">
                  <a:moveTo>
                    <a:pt x="8930" y="0"/>
                  </a:moveTo>
                  <a:lnTo>
                    <a:pt x="8930" y="7688"/>
                  </a:lnTo>
                  <a:lnTo>
                    <a:pt x="1862" y="28193"/>
                  </a:lnTo>
                  <a:lnTo>
                    <a:pt x="109" y="68543"/>
                  </a:lnTo>
                  <a:lnTo>
                    <a:pt x="6" y="110137"/>
                  </a:lnTo>
                  <a:lnTo>
                    <a:pt x="0" y="151755"/>
                  </a:lnTo>
                  <a:lnTo>
                    <a:pt x="0" y="130812"/>
                  </a:lnTo>
                  <a:lnTo>
                    <a:pt x="15231" y="89747"/>
                  </a:lnTo>
                  <a:lnTo>
                    <a:pt x="38709" y="47352"/>
                  </a:lnTo>
                  <a:lnTo>
                    <a:pt x="47629" y="29685"/>
                  </a:lnTo>
                  <a:lnTo>
                    <a:pt x="51596" y="25743"/>
                  </a:lnTo>
                  <a:lnTo>
                    <a:pt x="79816" y="11253"/>
                  </a:lnTo>
                  <a:lnTo>
                    <a:pt x="92165" y="9388"/>
                  </a:lnTo>
                  <a:lnTo>
                    <a:pt x="98179" y="11779"/>
                  </a:lnTo>
                  <a:lnTo>
                    <a:pt x="101171" y="13806"/>
                  </a:lnTo>
                  <a:lnTo>
                    <a:pt x="103166" y="16149"/>
                  </a:lnTo>
                  <a:lnTo>
                    <a:pt x="112943" y="39982"/>
                  </a:lnTo>
                  <a:lnTo>
                    <a:pt x="122970" y="80442"/>
                  </a:lnTo>
                  <a:lnTo>
                    <a:pt x="124612" y="108935"/>
                  </a:lnTo>
                  <a:lnTo>
                    <a:pt x="122190" y="120514"/>
                  </a:lnTo>
                  <a:lnTo>
                    <a:pt x="118799" y="129960"/>
                  </a:lnTo>
                  <a:lnTo>
                    <a:pt x="109065" y="173888"/>
                  </a:lnTo>
                  <a:lnTo>
                    <a:pt x="108004" y="177494"/>
                  </a:lnTo>
                  <a:lnTo>
                    <a:pt x="107190" y="187074"/>
                  </a:lnTo>
                  <a:lnTo>
                    <a:pt x="108149" y="164573"/>
                  </a:lnTo>
                  <a:lnTo>
                    <a:pt x="122387" y="131775"/>
                  </a:lnTo>
                  <a:lnTo>
                    <a:pt x="145865" y="91898"/>
                  </a:lnTo>
                  <a:lnTo>
                    <a:pt x="163712" y="61262"/>
                  </a:lnTo>
                  <a:lnTo>
                    <a:pt x="192650" y="39789"/>
                  </a:lnTo>
                  <a:lnTo>
                    <a:pt x="202161" y="36924"/>
                  </a:lnTo>
                  <a:lnTo>
                    <a:pt x="226209" y="35766"/>
                  </a:lnTo>
                  <a:lnTo>
                    <a:pt x="232167" y="38385"/>
                  </a:lnTo>
                  <a:lnTo>
                    <a:pt x="244077" y="48151"/>
                  </a:lnTo>
                  <a:lnTo>
                    <a:pt x="247385" y="53812"/>
                  </a:lnTo>
                  <a:lnTo>
                    <a:pt x="257674" y="95776"/>
                  </a:lnTo>
                  <a:lnTo>
                    <a:pt x="258911" y="140249"/>
                  </a:lnTo>
                  <a:lnTo>
                    <a:pt x="258927" y="144101"/>
                  </a:lnTo>
                  <a:lnTo>
                    <a:pt x="261592" y="151027"/>
                  </a:lnTo>
                  <a:lnTo>
                    <a:pt x="265092" y="157412"/>
                  </a:lnTo>
                  <a:lnTo>
                    <a:pt x="267338" y="169596"/>
                  </a:lnTo>
                  <a:lnTo>
                    <a:pt x="267892" y="17859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67"/>
            <p:cNvSpPr/>
            <p:nvPr/>
          </p:nvSpPr>
          <p:spPr>
            <a:xfrm>
              <a:off x="6206133" y="1741434"/>
              <a:ext cx="250032" cy="191584"/>
            </a:xfrm>
            <a:custGeom>
              <a:avLst/>
              <a:gdLst/>
              <a:ahLst/>
              <a:cxnLst/>
              <a:rect l="0" t="0" r="0" b="0"/>
              <a:pathLst>
                <a:path w="250032" h="191584">
                  <a:moveTo>
                    <a:pt x="0" y="44504"/>
                  </a:moveTo>
                  <a:lnTo>
                    <a:pt x="20990" y="44504"/>
                  </a:lnTo>
                  <a:lnTo>
                    <a:pt x="63879" y="53065"/>
                  </a:lnTo>
                  <a:lnTo>
                    <a:pt x="108482" y="44862"/>
                  </a:lnTo>
                  <a:lnTo>
                    <a:pt x="123314" y="39869"/>
                  </a:lnTo>
                  <a:lnTo>
                    <a:pt x="138974" y="29293"/>
                  </a:lnTo>
                  <a:lnTo>
                    <a:pt x="148554" y="21586"/>
                  </a:lnTo>
                  <a:lnTo>
                    <a:pt x="154659" y="19435"/>
                  </a:lnTo>
                  <a:lnTo>
                    <a:pt x="156684" y="17869"/>
                  </a:lnTo>
                  <a:lnTo>
                    <a:pt x="158934" y="13484"/>
                  </a:lnTo>
                  <a:lnTo>
                    <a:pt x="160687" y="345"/>
                  </a:lnTo>
                  <a:lnTo>
                    <a:pt x="155980" y="0"/>
                  </a:lnTo>
                  <a:lnTo>
                    <a:pt x="117620" y="13161"/>
                  </a:lnTo>
                  <a:lnTo>
                    <a:pt x="101102" y="24936"/>
                  </a:lnTo>
                  <a:lnTo>
                    <a:pt x="75320" y="50646"/>
                  </a:lnTo>
                  <a:lnTo>
                    <a:pt x="59650" y="77663"/>
                  </a:lnTo>
                  <a:lnTo>
                    <a:pt x="55377" y="95229"/>
                  </a:lnTo>
                  <a:lnTo>
                    <a:pt x="57023" y="107066"/>
                  </a:lnTo>
                  <a:lnTo>
                    <a:pt x="66927" y="148686"/>
                  </a:lnTo>
                  <a:lnTo>
                    <a:pt x="74724" y="157945"/>
                  </a:lnTo>
                  <a:lnTo>
                    <a:pt x="113301" y="181271"/>
                  </a:lnTo>
                  <a:lnTo>
                    <a:pt x="156533" y="191583"/>
                  </a:lnTo>
                  <a:lnTo>
                    <a:pt x="169120" y="191562"/>
                  </a:lnTo>
                  <a:lnTo>
                    <a:pt x="211304" y="182883"/>
                  </a:lnTo>
                  <a:lnTo>
                    <a:pt x="250031" y="1516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 name="SMARTInkShape-Group71"/>
          <p:cNvGrpSpPr/>
          <p:nvPr/>
        </p:nvGrpSpPr>
        <p:grpSpPr>
          <a:xfrm>
            <a:off x="4340277" y="1509236"/>
            <a:ext cx="312091" cy="365999"/>
            <a:chOff x="4340277" y="1509236"/>
            <a:chExt cx="312091" cy="365999"/>
          </a:xfrm>
        </p:grpSpPr>
        <p:sp>
          <p:nvSpPr>
            <p:cNvPr id="26" name="SMARTInkShape-368"/>
            <p:cNvSpPr/>
            <p:nvPr/>
          </p:nvSpPr>
          <p:spPr>
            <a:xfrm>
              <a:off x="4491633" y="1625203"/>
              <a:ext cx="160735" cy="8931"/>
            </a:xfrm>
            <a:custGeom>
              <a:avLst/>
              <a:gdLst/>
              <a:ahLst/>
              <a:cxnLst/>
              <a:rect l="0" t="0" r="0" b="0"/>
              <a:pathLst>
                <a:path w="160735" h="8931">
                  <a:moveTo>
                    <a:pt x="0" y="8930"/>
                  </a:moveTo>
                  <a:lnTo>
                    <a:pt x="31045" y="7938"/>
                  </a:lnTo>
                  <a:lnTo>
                    <a:pt x="59699" y="1242"/>
                  </a:lnTo>
                  <a:lnTo>
                    <a:pt x="102953" y="109"/>
                  </a:lnTo>
                  <a:lnTo>
                    <a:pt x="143379" y="4"/>
                  </a:lnTo>
                  <a:lnTo>
                    <a:pt x="16073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369"/>
            <p:cNvSpPr/>
            <p:nvPr/>
          </p:nvSpPr>
          <p:spPr>
            <a:xfrm>
              <a:off x="4340277" y="1607386"/>
              <a:ext cx="138270" cy="200255"/>
            </a:xfrm>
            <a:custGeom>
              <a:avLst/>
              <a:gdLst/>
              <a:ahLst/>
              <a:cxnLst/>
              <a:rect l="0" t="0" r="0" b="0"/>
              <a:pathLst>
                <a:path w="138270" h="200255">
                  <a:moveTo>
                    <a:pt x="79918" y="17817"/>
                  </a:moveTo>
                  <a:lnTo>
                    <a:pt x="79918" y="99"/>
                  </a:lnTo>
                  <a:lnTo>
                    <a:pt x="75178" y="0"/>
                  </a:lnTo>
                  <a:lnTo>
                    <a:pt x="73781" y="978"/>
                  </a:lnTo>
                  <a:lnTo>
                    <a:pt x="72851" y="2622"/>
                  </a:lnTo>
                  <a:lnTo>
                    <a:pt x="72230" y="4711"/>
                  </a:lnTo>
                  <a:lnTo>
                    <a:pt x="40958" y="47962"/>
                  </a:lnTo>
                  <a:lnTo>
                    <a:pt x="15480" y="89472"/>
                  </a:lnTo>
                  <a:lnTo>
                    <a:pt x="2959" y="128700"/>
                  </a:lnTo>
                  <a:lnTo>
                    <a:pt x="0" y="165372"/>
                  </a:lnTo>
                  <a:lnTo>
                    <a:pt x="2396" y="175340"/>
                  </a:lnTo>
                  <a:lnTo>
                    <a:pt x="12019" y="189823"/>
                  </a:lnTo>
                  <a:lnTo>
                    <a:pt x="20554" y="199199"/>
                  </a:lnTo>
                  <a:lnTo>
                    <a:pt x="24467" y="200254"/>
                  </a:lnTo>
                  <a:lnTo>
                    <a:pt x="67935" y="195557"/>
                  </a:lnTo>
                  <a:lnTo>
                    <a:pt x="78230" y="191732"/>
                  </a:lnTo>
                  <a:lnTo>
                    <a:pt x="86775" y="184079"/>
                  </a:lnTo>
                  <a:lnTo>
                    <a:pt x="120682" y="139723"/>
                  </a:lnTo>
                  <a:lnTo>
                    <a:pt x="129259" y="121957"/>
                  </a:lnTo>
                  <a:lnTo>
                    <a:pt x="138269" y="86275"/>
                  </a:lnTo>
                  <a:lnTo>
                    <a:pt x="133054" y="56696"/>
                  </a:lnTo>
                  <a:lnTo>
                    <a:pt x="126530" y="41794"/>
                  </a:lnTo>
                  <a:lnTo>
                    <a:pt x="121140" y="34096"/>
                  </a:lnTo>
                  <a:lnTo>
                    <a:pt x="107787" y="24184"/>
                  </a:lnTo>
                  <a:lnTo>
                    <a:pt x="80077" y="10998"/>
                  </a:lnTo>
                  <a:lnTo>
                    <a:pt x="77047" y="10294"/>
                  </a:lnTo>
                  <a:lnTo>
                    <a:pt x="74036" y="10818"/>
                  </a:lnTo>
                  <a:lnTo>
                    <a:pt x="68043" y="14045"/>
                  </a:lnTo>
                  <a:lnTo>
                    <a:pt x="54896" y="25174"/>
                  </a:lnTo>
                  <a:lnTo>
                    <a:pt x="53914" y="28694"/>
                  </a:lnTo>
                  <a:lnTo>
                    <a:pt x="53129" y="356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370"/>
            <p:cNvSpPr/>
            <p:nvPr/>
          </p:nvSpPr>
          <p:spPr>
            <a:xfrm>
              <a:off x="4509566" y="1509236"/>
              <a:ext cx="116013" cy="365999"/>
            </a:xfrm>
            <a:custGeom>
              <a:avLst/>
              <a:gdLst/>
              <a:ahLst/>
              <a:cxnLst/>
              <a:rect l="0" t="0" r="0" b="0"/>
              <a:pathLst>
                <a:path w="116013" h="365999">
                  <a:moveTo>
                    <a:pt x="116012" y="17741"/>
                  </a:moveTo>
                  <a:lnTo>
                    <a:pt x="111272" y="17741"/>
                  </a:lnTo>
                  <a:lnTo>
                    <a:pt x="109875" y="16748"/>
                  </a:lnTo>
                  <a:lnTo>
                    <a:pt x="108944" y="15095"/>
                  </a:lnTo>
                  <a:lnTo>
                    <a:pt x="108323" y="13000"/>
                  </a:lnTo>
                  <a:lnTo>
                    <a:pt x="106918" y="11604"/>
                  </a:lnTo>
                  <a:lnTo>
                    <a:pt x="97532" y="6717"/>
                  </a:lnTo>
                  <a:lnTo>
                    <a:pt x="91924" y="2919"/>
                  </a:lnTo>
                  <a:lnTo>
                    <a:pt x="83188" y="781"/>
                  </a:lnTo>
                  <a:lnTo>
                    <a:pt x="68376" y="0"/>
                  </a:lnTo>
                  <a:lnTo>
                    <a:pt x="54714" y="4657"/>
                  </a:lnTo>
                  <a:lnTo>
                    <a:pt x="46435" y="12256"/>
                  </a:lnTo>
                  <a:lnTo>
                    <a:pt x="12732" y="51426"/>
                  </a:lnTo>
                  <a:lnTo>
                    <a:pt x="4162" y="73362"/>
                  </a:lnTo>
                  <a:lnTo>
                    <a:pt x="484" y="111496"/>
                  </a:lnTo>
                  <a:lnTo>
                    <a:pt x="0" y="152273"/>
                  </a:lnTo>
                  <a:lnTo>
                    <a:pt x="2594" y="178649"/>
                  </a:lnTo>
                  <a:lnTo>
                    <a:pt x="8031" y="222154"/>
                  </a:lnTo>
                  <a:lnTo>
                    <a:pt x="8747" y="260086"/>
                  </a:lnTo>
                  <a:lnTo>
                    <a:pt x="16535" y="300101"/>
                  </a:lnTo>
                  <a:lnTo>
                    <a:pt x="17675" y="336197"/>
                  </a:lnTo>
                  <a:lnTo>
                    <a:pt x="15091" y="345477"/>
                  </a:lnTo>
                  <a:lnTo>
                    <a:pt x="11627" y="352909"/>
                  </a:lnTo>
                  <a:lnTo>
                    <a:pt x="8856" y="36599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1" name="SMARTInkShape-Group72"/>
          <p:cNvGrpSpPr/>
          <p:nvPr/>
        </p:nvGrpSpPr>
        <p:grpSpPr>
          <a:xfrm>
            <a:off x="3457308" y="1482328"/>
            <a:ext cx="605701" cy="437556"/>
            <a:chOff x="3457308" y="1482328"/>
            <a:chExt cx="605701" cy="437556"/>
          </a:xfrm>
        </p:grpSpPr>
        <p:sp>
          <p:nvSpPr>
            <p:cNvPr id="30" name="SMARTInkShape-371"/>
            <p:cNvSpPr/>
            <p:nvPr/>
          </p:nvSpPr>
          <p:spPr>
            <a:xfrm>
              <a:off x="3679031" y="1687711"/>
              <a:ext cx="26790" cy="205225"/>
            </a:xfrm>
            <a:custGeom>
              <a:avLst/>
              <a:gdLst/>
              <a:ahLst/>
              <a:cxnLst/>
              <a:rect l="0" t="0" r="0" b="0"/>
              <a:pathLst>
                <a:path w="26790" h="205225">
                  <a:moveTo>
                    <a:pt x="0" y="0"/>
                  </a:moveTo>
                  <a:lnTo>
                    <a:pt x="0" y="42240"/>
                  </a:lnTo>
                  <a:lnTo>
                    <a:pt x="992" y="71734"/>
                  </a:lnTo>
                  <a:lnTo>
                    <a:pt x="8102" y="116034"/>
                  </a:lnTo>
                  <a:lnTo>
                    <a:pt x="9677" y="136025"/>
                  </a:lnTo>
                  <a:lnTo>
                    <a:pt x="17482" y="179771"/>
                  </a:lnTo>
                  <a:lnTo>
                    <a:pt x="17826" y="199272"/>
                  </a:lnTo>
                  <a:lnTo>
                    <a:pt x="18830" y="201309"/>
                  </a:lnTo>
                  <a:lnTo>
                    <a:pt x="20491" y="202667"/>
                  </a:lnTo>
                  <a:lnTo>
                    <a:pt x="26421" y="205224"/>
                  </a:lnTo>
                  <a:lnTo>
                    <a:pt x="26789" y="19645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372"/>
            <p:cNvSpPr/>
            <p:nvPr/>
          </p:nvSpPr>
          <p:spPr>
            <a:xfrm>
              <a:off x="3768328" y="1671297"/>
              <a:ext cx="125017" cy="203938"/>
            </a:xfrm>
            <a:custGeom>
              <a:avLst/>
              <a:gdLst/>
              <a:ahLst/>
              <a:cxnLst/>
              <a:rect l="0" t="0" r="0" b="0"/>
              <a:pathLst>
                <a:path w="125017" h="203938">
                  <a:moveTo>
                    <a:pt x="0" y="25344"/>
                  </a:moveTo>
                  <a:lnTo>
                    <a:pt x="0" y="67920"/>
                  </a:lnTo>
                  <a:lnTo>
                    <a:pt x="0" y="107554"/>
                  </a:lnTo>
                  <a:lnTo>
                    <a:pt x="0" y="147022"/>
                  </a:lnTo>
                  <a:lnTo>
                    <a:pt x="0" y="188522"/>
                  </a:lnTo>
                  <a:lnTo>
                    <a:pt x="0" y="203401"/>
                  </a:lnTo>
                  <a:lnTo>
                    <a:pt x="0" y="161693"/>
                  </a:lnTo>
                  <a:lnTo>
                    <a:pt x="0" y="121756"/>
                  </a:lnTo>
                  <a:lnTo>
                    <a:pt x="0" y="78683"/>
                  </a:lnTo>
                  <a:lnTo>
                    <a:pt x="992" y="61948"/>
                  </a:lnTo>
                  <a:lnTo>
                    <a:pt x="12429" y="28829"/>
                  </a:lnTo>
                  <a:lnTo>
                    <a:pt x="20991" y="15352"/>
                  </a:lnTo>
                  <a:lnTo>
                    <a:pt x="26858" y="10981"/>
                  </a:lnTo>
                  <a:lnTo>
                    <a:pt x="32773" y="8046"/>
                  </a:lnTo>
                  <a:lnTo>
                    <a:pt x="41681" y="1808"/>
                  </a:lnTo>
                  <a:lnTo>
                    <a:pt x="47629" y="0"/>
                  </a:lnTo>
                  <a:lnTo>
                    <a:pt x="50604" y="511"/>
                  </a:lnTo>
                  <a:lnTo>
                    <a:pt x="56556" y="3723"/>
                  </a:lnTo>
                  <a:lnTo>
                    <a:pt x="65485" y="11110"/>
                  </a:lnTo>
                  <a:lnTo>
                    <a:pt x="86320" y="41421"/>
                  </a:lnTo>
                  <a:lnTo>
                    <a:pt x="94258" y="62188"/>
                  </a:lnTo>
                  <a:lnTo>
                    <a:pt x="104015" y="100587"/>
                  </a:lnTo>
                  <a:lnTo>
                    <a:pt x="106880" y="142572"/>
                  </a:lnTo>
                  <a:lnTo>
                    <a:pt x="108125" y="170957"/>
                  </a:lnTo>
                  <a:lnTo>
                    <a:pt x="114842" y="188631"/>
                  </a:lnTo>
                  <a:lnTo>
                    <a:pt x="115717" y="197859"/>
                  </a:lnTo>
                  <a:lnTo>
                    <a:pt x="116833" y="199885"/>
                  </a:lnTo>
                  <a:lnTo>
                    <a:pt x="118568" y="201236"/>
                  </a:lnTo>
                  <a:lnTo>
                    <a:pt x="125016" y="20393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9" name="SMARTInkShape-373"/>
            <p:cNvSpPr/>
            <p:nvPr/>
          </p:nvSpPr>
          <p:spPr>
            <a:xfrm>
              <a:off x="3902951" y="1643558"/>
              <a:ext cx="151128" cy="212005"/>
            </a:xfrm>
            <a:custGeom>
              <a:avLst/>
              <a:gdLst/>
              <a:ahLst/>
              <a:cxnLst/>
              <a:rect l="0" t="0" r="0" b="0"/>
              <a:pathLst>
                <a:path w="151128" h="212005">
                  <a:moveTo>
                    <a:pt x="151127" y="35223"/>
                  </a:moveTo>
                  <a:lnTo>
                    <a:pt x="151127" y="25742"/>
                  </a:lnTo>
                  <a:lnTo>
                    <a:pt x="150135" y="22949"/>
                  </a:lnTo>
                  <a:lnTo>
                    <a:pt x="148482" y="21088"/>
                  </a:lnTo>
                  <a:lnTo>
                    <a:pt x="146387" y="19846"/>
                  </a:lnTo>
                  <a:lnTo>
                    <a:pt x="144990" y="18027"/>
                  </a:lnTo>
                  <a:lnTo>
                    <a:pt x="140103" y="7977"/>
                  </a:lnTo>
                  <a:lnTo>
                    <a:pt x="137825" y="5153"/>
                  </a:lnTo>
                  <a:lnTo>
                    <a:pt x="132648" y="2015"/>
                  </a:lnTo>
                  <a:lnTo>
                    <a:pt x="121239" y="0"/>
                  </a:lnTo>
                  <a:lnTo>
                    <a:pt x="96749" y="9283"/>
                  </a:lnTo>
                  <a:lnTo>
                    <a:pt x="79452" y="20261"/>
                  </a:lnTo>
                  <a:lnTo>
                    <a:pt x="43950" y="55983"/>
                  </a:lnTo>
                  <a:lnTo>
                    <a:pt x="10896" y="99848"/>
                  </a:lnTo>
                  <a:lnTo>
                    <a:pt x="4466" y="116531"/>
                  </a:lnTo>
                  <a:lnTo>
                    <a:pt x="0" y="155622"/>
                  </a:lnTo>
                  <a:lnTo>
                    <a:pt x="449" y="179759"/>
                  </a:lnTo>
                  <a:lnTo>
                    <a:pt x="4123" y="188097"/>
                  </a:lnTo>
                  <a:lnTo>
                    <a:pt x="11769" y="198369"/>
                  </a:lnTo>
                  <a:lnTo>
                    <a:pt x="25059" y="207696"/>
                  </a:lnTo>
                  <a:lnTo>
                    <a:pt x="41564" y="212004"/>
                  </a:lnTo>
                  <a:lnTo>
                    <a:pt x="50508" y="210365"/>
                  </a:lnTo>
                  <a:lnTo>
                    <a:pt x="58782" y="207322"/>
                  </a:lnTo>
                  <a:lnTo>
                    <a:pt x="69075" y="205969"/>
                  </a:lnTo>
                  <a:lnTo>
                    <a:pt x="80263" y="200077"/>
                  </a:lnTo>
                  <a:lnTo>
                    <a:pt x="108539" y="174488"/>
                  </a:lnTo>
                  <a:lnTo>
                    <a:pt x="135094" y="133210"/>
                  </a:lnTo>
                  <a:lnTo>
                    <a:pt x="142197" y="10666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8" name="SMARTInkShape-374"/>
            <p:cNvSpPr/>
            <p:nvPr/>
          </p:nvSpPr>
          <p:spPr>
            <a:xfrm>
              <a:off x="4040408" y="1482328"/>
              <a:ext cx="22601" cy="401837"/>
            </a:xfrm>
            <a:custGeom>
              <a:avLst/>
              <a:gdLst/>
              <a:ahLst/>
              <a:cxnLst/>
              <a:rect l="0" t="0" r="0" b="0"/>
              <a:pathLst>
                <a:path w="22601" h="401837">
                  <a:moveTo>
                    <a:pt x="13670" y="0"/>
                  </a:moveTo>
                  <a:lnTo>
                    <a:pt x="13670" y="4741"/>
                  </a:lnTo>
                  <a:lnTo>
                    <a:pt x="11025" y="9714"/>
                  </a:lnTo>
                  <a:lnTo>
                    <a:pt x="8930" y="12429"/>
                  </a:lnTo>
                  <a:lnTo>
                    <a:pt x="6602" y="20738"/>
                  </a:lnTo>
                  <a:lnTo>
                    <a:pt x="4849" y="64440"/>
                  </a:lnTo>
                  <a:lnTo>
                    <a:pt x="4762" y="104745"/>
                  </a:lnTo>
                  <a:lnTo>
                    <a:pt x="4744" y="145045"/>
                  </a:lnTo>
                  <a:lnTo>
                    <a:pt x="0" y="186188"/>
                  </a:lnTo>
                  <a:lnTo>
                    <a:pt x="2775" y="230108"/>
                  </a:lnTo>
                  <a:lnTo>
                    <a:pt x="4352" y="274355"/>
                  </a:lnTo>
                  <a:lnTo>
                    <a:pt x="4664" y="312052"/>
                  </a:lnTo>
                  <a:lnTo>
                    <a:pt x="11798" y="350056"/>
                  </a:lnTo>
                  <a:lnTo>
                    <a:pt x="14416" y="378885"/>
                  </a:lnTo>
                  <a:lnTo>
                    <a:pt x="20689" y="392489"/>
                  </a:lnTo>
                  <a:lnTo>
                    <a:pt x="22600" y="40183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9" name="SMARTInkShape-375"/>
            <p:cNvSpPr/>
            <p:nvPr/>
          </p:nvSpPr>
          <p:spPr>
            <a:xfrm>
              <a:off x="3457308" y="1651992"/>
              <a:ext cx="203865" cy="214314"/>
            </a:xfrm>
            <a:custGeom>
              <a:avLst/>
              <a:gdLst/>
              <a:ahLst/>
              <a:cxnLst/>
              <a:rect l="0" t="0" r="0" b="0"/>
              <a:pathLst>
                <a:path w="203865" h="214314">
                  <a:moveTo>
                    <a:pt x="159215" y="0"/>
                  </a:moveTo>
                  <a:lnTo>
                    <a:pt x="151527" y="7688"/>
                  </a:lnTo>
                  <a:lnTo>
                    <a:pt x="129327" y="50879"/>
                  </a:lnTo>
                  <a:lnTo>
                    <a:pt x="93376" y="92290"/>
                  </a:lnTo>
                  <a:lnTo>
                    <a:pt x="52038" y="126879"/>
                  </a:lnTo>
                  <a:lnTo>
                    <a:pt x="8525" y="160469"/>
                  </a:lnTo>
                  <a:lnTo>
                    <a:pt x="0" y="168257"/>
                  </a:lnTo>
                  <a:lnTo>
                    <a:pt x="486" y="168726"/>
                  </a:lnTo>
                  <a:lnTo>
                    <a:pt x="9564" y="169609"/>
                  </a:lnTo>
                  <a:lnTo>
                    <a:pt x="11823" y="169628"/>
                  </a:lnTo>
                  <a:lnTo>
                    <a:pt x="46539" y="177764"/>
                  </a:lnTo>
                  <a:lnTo>
                    <a:pt x="81863" y="179513"/>
                  </a:lnTo>
                  <a:lnTo>
                    <a:pt x="123499" y="194035"/>
                  </a:lnTo>
                  <a:lnTo>
                    <a:pt x="134412" y="196371"/>
                  </a:lnTo>
                  <a:lnTo>
                    <a:pt x="168697" y="211836"/>
                  </a:lnTo>
                  <a:lnTo>
                    <a:pt x="203864" y="2143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0" name="SMARTInkShape-376"/>
            <p:cNvSpPr/>
            <p:nvPr/>
          </p:nvSpPr>
          <p:spPr>
            <a:xfrm>
              <a:off x="3473649" y="1625203"/>
              <a:ext cx="17860" cy="294681"/>
            </a:xfrm>
            <a:custGeom>
              <a:avLst/>
              <a:gdLst/>
              <a:ahLst/>
              <a:cxnLst/>
              <a:rect l="0" t="0" r="0" b="0"/>
              <a:pathLst>
                <a:path w="17860" h="294681">
                  <a:moveTo>
                    <a:pt x="17859" y="0"/>
                  </a:moveTo>
                  <a:lnTo>
                    <a:pt x="10170" y="7688"/>
                  </a:lnTo>
                  <a:lnTo>
                    <a:pt x="9297" y="13302"/>
                  </a:lnTo>
                  <a:lnTo>
                    <a:pt x="8010" y="31217"/>
                  </a:lnTo>
                  <a:lnTo>
                    <a:pt x="1250" y="64463"/>
                  </a:lnTo>
                  <a:lnTo>
                    <a:pt x="164" y="107414"/>
                  </a:lnTo>
                  <a:lnTo>
                    <a:pt x="21" y="145702"/>
                  </a:lnTo>
                  <a:lnTo>
                    <a:pt x="3" y="187896"/>
                  </a:lnTo>
                  <a:lnTo>
                    <a:pt x="0" y="228706"/>
                  </a:lnTo>
                  <a:lnTo>
                    <a:pt x="992" y="269846"/>
                  </a:lnTo>
                  <a:lnTo>
                    <a:pt x="8102" y="285215"/>
                  </a:lnTo>
                  <a:lnTo>
                    <a:pt x="8929" y="29468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7" name="SMARTInkShape-Group73"/>
          <p:cNvGrpSpPr/>
          <p:nvPr/>
        </p:nvGrpSpPr>
        <p:grpSpPr>
          <a:xfrm>
            <a:off x="2294944" y="1634133"/>
            <a:ext cx="955463" cy="365539"/>
            <a:chOff x="2294944" y="1634133"/>
            <a:chExt cx="955463" cy="365539"/>
          </a:xfrm>
        </p:grpSpPr>
        <p:sp>
          <p:nvSpPr>
            <p:cNvPr id="292" name="SMARTInkShape-377"/>
            <p:cNvSpPr/>
            <p:nvPr/>
          </p:nvSpPr>
          <p:spPr>
            <a:xfrm>
              <a:off x="3134320" y="1634133"/>
              <a:ext cx="17861" cy="321470"/>
            </a:xfrm>
            <a:custGeom>
              <a:avLst/>
              <a:gdLst/>
              <a:ahLst/>
              <a:cxnLst/>
              <a:rect l="0" t="0" r="0" b="0"/>
              <a:pathLst>
                <a:path w="17861" h="321470">
                  <a:moveTo>
                    <a:pt x="8930" y="0"/>
                  </a:moveTo>
                  <a:lnTo>
                    <a:pt x="1242" y="0"/>
                  </a:lnTo>
                  <a:lnTo>
                    <a:pt x="828" y="992"/>
                  </a:lnTo>
                  <a:lnTo>
                    <a:pt x="10" y="42240"/>
                  </a:lnTo>
                  <a:lnTo>
                    <a:pt x="1" y="82181"/>
                  </a:lnTo>
                  <a:lnTo>
                    <a:pt x="0" y="125254"/>
                  </a:lnTo>
                  <a:lnTo>
                    <a:pt x="0" y="169695"/>
                  </a:lnTo>
                  <a:lnTo>
                    <a:pt x="2646" y="205389"/>
                  </a:lnTo>
                  <a:lnTo>
                    <a:pt x="8103" y="243895"/>
                  </a:lnTo>
                  <a:lnTo>
                    <a:pt x="8857" y="286804"/>
                  </a:lnTo>
                  <a:lnTo>
                    <a:pt x="8898" y="295479"/>
                  </a:lnTo>
                  <a:lnTo>
                    <a:pt x="11561" y="302641"/>
                  </a:lnTo>
                  <a:lnTo>
                    <a:pt x="15060" y="309132"/>
                  </a:lnTo>
                  <a:lnTo>
                    <a:pt x="17860" y="32146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 name="SMARTInkShape-378"/>
            <p:cNvSpPr/>
            <p:nvPr/>
          </p:nvSpPr>
          <p:spPr>
            <a:xfrm>
              <a:off x="2294944" y="1643063"/>
              <a:ext cx="321409" cy="356609"/>
            </a:xfrm>
            <a:custGeom>
              <a:avLst/>
              <a:gdLst/>
              <a:ahLst/>
              <a:cxnLst/>
              <a:rect l="0" t="0" r="0" b="0"/>
              <a:pathLst>
                <a:path w="321409" h="356609">
                  <a:moveTo>
                    <a:pt x="8915" y="44648"/>
                  </a:moveTo>
                  <a:lnTo>
                    <a:pt x="8915" y="35827"/>
                  </a:lnTo>
                  <a:lnTo>
                    <a:pt x="8915" y="75621"/>
                  </a:lnTo>
                  <a:lnTo>
                    <a:pt x="8915" y="118802"/>
                  </a:lnTo>
                  <a:lnTo>
                    <a:pt x="6269" y="143679"/>
                  </a:lnTo>
                  <a:lnTo>
                    <a:pt x="813" y="187629"/>
                  </a:lnTo>
                  <a:lnTo>
                    <a:pt x="95" y="232185"/>
                  </a:lnTo>
                  <a:lnTo>
                    <a:pt x="0" y="274176"/>
                  </a:lnTo>
                  <a:lnTo>
                    <a:pt x="980" y="312374"/>
                  </a:lnTo>
                  <a:lnTo>
                    <a:pt x="7115" y="331452"/>
                  </a:lnTo>
                  <a:lnTo>
                    <a:pt x="15432" y="347290"/>
                  </a:lnTo>
                  <a:lnTo>
                    <a:pt x="16236" y="350589"/>
                  </a:lnTo>
                  <a:lnTo>
                    <a:pt x="17765" y="352788"/>
                  </a:lnTo>
                  <a:lnTo>
                    <a:pt x="19776" y="354254"/>
                  </a:lnTo>
                  <a:lnTo>
                    <a:pt x="24656" y="355884"/>
                  </a:lnTo>
                  <a:lnTo>
                    <a:pt x="30133" y="356608"/>
                  </a:lnTo>
                  <a:lnTo>
                    <a:pt x="35874" y="354284"/>
                  </a:lnTo>
                  <a:lnTo>
                    <a:pt x="47644" y="344707"/>
                  </a:lnTo>
                  <a:lnTo>
                    <a:pt x="68449" y="300086"/>
                  </a:lnTo>
                  <a:lnTo>
                    <a:pt x="83330" y="258497"/>
                  </a:lnTo>
                  <a:lnTo>
                    <a:pt x="95566" y="221319"/>
                  </a:lnTo>
                  <a:lnTo>
                    <a:pt x="104001" y="178340"/>
                  </a:lnTo>
                  <a:lnTo>
                    <a:pt x="106728" y="138652"/>
                  </a:lnTo>
                  <a:lnTo>
                    <a:pt x="108052" y="113451"/>
                  </a:lnTo>
                  <a:lnTo>
                    <a:pt x="115701" y="77926"/>
                  </a:lnTo>
                  <a:lnTo>
                    <a:pt x="116062" y="63044"/>
                  </a:lnTo>
                  <a:lnTo>
                    <a:pt x="116071" y="83512"/>
                  </a:lnTo>
                  <a:lnTo>
                    <a:pt x="107693" y="125254"/>
                  </a:lnTo>
                  <a:lnTo>
                    <a:pt x="107215" y="161941"/>
                  </a:lnTo>
                  <a:lnTo>
                    <a:pt x="109802" y="196691"/>
                  </a:lnTo>
                  <a:lnTo>
                    <a:pt x="122375" y="240140"/>
                  </a:lnTo>
                  <a:lnTo>
                    <a:pt x="136954" y="278065"/>
                  </a:lnTo>
                  <a:lnTo>
                    <a:pt x="162459" y="318078"/>
                  </a:lnTo>
                  <a:lnTo>
                    <a:pt x="172260" y="331488"/>
                  </a:lnTo>
                  <a:lnTo>
                    <a:pt x="181062" y="335844"/>
                  </a:lnTo>
                  <a:lnTo>
                    <a:pt x="207680" y="344014"/>
                  </a:lnTo>
                  <a:lnTo>
                    <a:pt x="241658" y="337043"/>
                  </a:lnTo>
                  <a:lnTo>
                    <a:pt x="247421" y="334828"/>
                  </a:lnTo>
                  <a:lnTo>
                    <a:pt x="256470" y="327075"/>
                  </a:lnTo>
                  <a:lnTo>
                    <a:pt x="290765" y="282643"/>
                  </a:lnTo>
                  <a:lnTo>
                    <a:pt x="309467" y="239914"/>
                  </a:lnTo>
                  <a:lnTo>
                    <a:pt x="318792" y="205148"/>
                  </a:lnTo>
                  <a:lnTo>
                    <a:pt x="321104" y="160703"/>
                  </a:lnTo>
                  <a:lnTo>
                    <a:pt x="321408" y="116081"/>
                  </a:lnTo>
                  <a:lnTo>
                    <a:pt x="314316" y="81358"/>
                  </a:lnTo>
                  <a:lnTo>
                    <a:pt x="303361" y="57007"/>
                  </a:lnTo>
                  <a:lnTo>
                    <a:pt x="265263" y="15310"/>
                  </a:lnTo>
                  <a:lnTo>
                    <a:pt x="261754" y="9119"/>
                  </a:lnTo>
                  <a:lnTo>
                    <a:pt x="260818" y="6079"/>
                  </a:lnTo>
                  <a:lnTo>
                    <a:pt x="259202" y="4053"/>
                  </a:lnTo>
                  <a:lnTo>
                    <a:pt x="254760" y="1801"/>
                  </a:lnTo>
                  <a:lnTo>
                    <a:pt x="24108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 name="SMARTInkShape-379"/>
            <p:cNvSpPr/>
            <p:nvPr/>
          </p:nvSpPr>
          <p:spPr>
            <a:xfrm>
              <a:off x="2661047" y="1634133"/>
              <a:ext cx="151806" cy="321470"/>
            </a:xfrm>
            <a:custGeom>
              <a:avLst/>
              <a:gdLst/>
              <a:ahLst/>
              <a:cxnLst/>
              <a:rect l="0" t="0" r="0" b="0"/>
              <a:pathLst>
                <a:path w="151806" h="321470">
                  <a:moveTo>
                    <a:pt x="17859" y="0"/>
                  </a:moveTo>
                  <a:lnTo>
                    <a:pt x="8939" y="0"/>
                  </a:lnTo>
                  <a:lnTo>
                    <a:pt x="8930" y="12429"/>
                  </a:lnTo>
                  <a:lnTo>
                    <a:pt x="6284" y="18091"/>
                  </a:lnTo>
                  <a:lnTo>
                    <a:pt x="4190" y="20991"/>
                  </a:lnTo>
                  <a:lnTo>
                    <a:pt x="1241" y="34552"/>
                  </a:lnTo>
                  <a:lnTo>
                    <a:pt x="109" y="73360"/>
                  </a:lnTo>
                  <a:lnTo>
                    <a:pt x="14" y="116339"/>
                  </a:lnTo>
                  <a:lnTo>
                    <a:pt x="2" y="159775"/>
                  </a:lnTo>
                  <a:lnTo>
                    <a:pt x="0" y="197699"/>
                  </a:lnTo>
                  <a:lnTo>
                    <a:pt x="0" y="241265"/>
                  </a:lnTo>
                  <a:lnTo>
                    <a:pt x="0" y="283502"/>
                  </a:lnTo>
                  <a:lnTo>
                    <a:pt x="2646" y="292357"/>
                  </a:lnTo>
                  <a:lnTo>
                    <a:pt x="6137" y="299601"/>
                  </a:lnTo>
                  <a:lnTo>
                    <a:pt x="8821" y="319664"/>
                  </a:lnTo>
                  <a:lnTo>
                    <a:pt x="9920" y="299487"/>
                  </a:lnTo>
                  <a:lnTo>
                    <a:pt x="15066" y="288277"/>
                  </a:lnTo>
                  <a:lnTo>
                    <a:pt x="17614" y="249547"/>
                  </a:lnTo>
                  <a:lnTo>
                    <a:pt x="20457" y="221088"/>
                  </a:lnTo>
                  <a:lnTo>
                    <a:pt x="35947" y="179188"/>
                  </a:lnTo>
                  <a:lnTo>
                    <a:pt x="56568" y="144645"/>
                  </a:lnTo>
                  <a:lnTo>
                    <a:pt x="62514" y="138701"/>
                  </a:lnTo>
                  <a:lnTo>
                    <a:pt x="80368" y="127295"/>
                  </a:lnTo>
                  <a:lnTo>
                    <a:pt x="83344" y="126535"/>
                  </a:lnTo>
                  <a:lnTo>
                    <a:pt x="86321" y="127021"/>
                  </a:lnTo>
                  <a:lnTo>
                    <a:pt x="96463" y="132837"/>
                  </a:lnTo>
                  <a:lnTo>
                    <a:pt x="102444" y="138357"/>
                  </a:lnTo>
                  <a:lnTo>
                    <a:pt x="110501" y="151017"/>
                  </a:lnTo>
                  <a:lnTo>
                    <a:pt x="120336" y="189479"/>
                  </a:lnTo>
                  <a:lnTo>
                    <a:pt x="129345" y="228844"/>
                  </a:lnTo>
                  <a:lnTo>
                    <a:pt x="138282" y="272572"/>
                  </a:lnTo>
                  <a:lnTo>
                    <a:pt x="150897" y="316547"/>
                  </a:lnTo>
                  <a:lnTo>
                    <a:pt x="151805" y="32146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 name="SMARTInkShape-380"/>
            <p:cNvSpPr/>
            <p:nvPr/>
          </p:nvSpPr>
          <p:spPr>
            <a:xfrm>
              <a:off x="2862248" y="1723577"/>
              <a:ext cx="200636" cy="205237"/>
            </a:xfrm>
            <a:custGeom>
              <a:avLst/>
              <a:gdLst/>
              <a:ahLst/>
              <a:cxnLst/>
              <a:rect l="0" t="0" r="0" b="0"/>
              <a:pathLst>
                <a:path w="200636" h="205237">
                  <a:moveTo>
                    <a:pt x="129197" y="35571"/>
                  </a:moveTo>
                  <a:lnTo>
                    <a:pt x="129197" y="20195"/>
                  </a:lnTo>
                  <a:lnTo>
                    <a:pt x="122130" y="8325"/>
                  </a:lnTo>
                  <a:lnTo>
                    <a:pt x="121509" y="5501"/>
                  </a:lnTo>
                  <a:lnTo>
                    <a:pt x="120103" y="3618"/>
                  </a:lnTo>
                  <a:lnTo>
                    <a:pt x="118174" y="2363"/>
                  </a:lnTo>
                  <a:lnTo>
                    <a:pt x="112392" y="969"/>
                  </a:lnTo>
                  <a:lnTo>
                    <a:pt x="91621" y="0"/>
                  </a:lnTo>
                  <a:lnTo>
                    <a:pt x="77163" y="4637"/>
                  </a:lnTo>
                  <a:lnTo>
                    <a:pt x="60312" y="17035"/>
                  </a:lnTo>
                  <a:lnTo>
                    <a:pt x="28134" y="56542"/>
                  </a:lnTo>
                  <a:lnTo>
                    <a:pt x="10545" y="90931"/>
                  </a:lnTo>
                  <a:lnTo>
                    <a:pt x="0" y="130455"/>
                  </a:lnTo>
                  <a:lnTo>
                    <a:pt x="8" y="142565"/>
                  </a:lnTo>
                  <a:lnTo>
                    <a:pt x="6461" y="175787"/>
                  </a:lnTo>
                  <a:lnTo>
                    <a:pt x="16538" y="189827"/>
                  </a:lnTo>
                  <a:lnTo>
                    <a:pt x="22241" y="193426"/>
                  </a:lnTo>
                  <a:lnTo>
                    <a:pt x="33987" y="195737"/>
                  </a:lnTo>
                  <a:lnTo>
                    <a:pt x="42889" y="196137"/>
                  </a:lnTo>
                  <a:lnTo>
                    <a:pt x="51481" y="190939"/>
                  </a:lnTo>
                  <a:lnTo>
                    <a:pt x="87464" y="156574"/>
                  </a:lnTo>
                  <a:lnTo>
                    <a:pt x="108095" y="120808"/>
                  </a:lnTo>
                  <a:lnTo>
                    <a:pt x="117569" y="90993"/>
                  </a:lnTo>
                  <a:lnTo>
                    <a:pt x="122114" y="71836"/>
                  </a:lnTo>
                  <a:lnTo>
                    <a:pt x="127099" y="53593"/>
                  </a:lnTo>
                  <a:lnTo>
                    <a:pt x="130165" y="11864"/>
                  </a:lnTo>
                  <a:lnTo>
                    <a:pt x="138018" y="9"/>
                  </a:lnTo>
                  <a:lnTo>
                    <a:pt x="138125" y="39002"/>
                  </a:lnTo>
                  <a:lnTo>
                    <a:pt x="138127" y="80246"/>
                  </a:lnTo>
                  <a:lnTo>
                    <a:pt x="139119" y="116126"/>
                  </a:lnTo>
                  <a:lnTo>
                    <a:pt x="149151" y="160424"/>
                  </a:lnTo>
                  <a:lnTo>
                    <a:pt x="156607" y="175752"/>
                  </a:lnTo>
                  <a:lnTo>
                    <a:pt x="176859" y="199125"/>
                  </a:lnTo>
                  <a:lnTo>
                    <a:pt x="182792" y="202520"/>
                  </a:lnTo>
                  <a:lnTo>
                    <a:pt x="200635" y="20523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 name="SMARTInkShape-381"/>
            <p:cNvSpPr/>
            <p:nvPr/>
          </p:nvSpPr>
          <p:spPr>
            <a:xfrm>
              <a:off x="3089672" y="1741289"/>
              <a:ext cx="160735" cy="26790"/>
            </a:xfrm>
            <a:custGeom>
              <a:avLst/>
              <a:gdLst/>
              <a:ahLst/>
              <a:cxnLst/>
              <a:rect l="0" t="0" r="0" b="0"/>
              <a:pathLst>
                <a:path w="160735" h="26790">
                  <a:moveTo>
                    <a:pt x="0" y="26789"/>
                  </a:moveTo>
                  <a:lnTo>
                    <a:pt x="0" y="22049"/>
                  </a:lnTo>
                  <a:lnTo>
                    <a:pt x="992" y="20652"/>
                  </a:lnTo>
                  <a:lnTo>
                    <a:pt x="2646" y="19721"/>
                  </a:lnTo>
                  <a:lnTo>
                    <a:pt x="12359" y="18411"/>
                  </a:lnTo>
                  <a:lnTo>
                    <a:pt x="56688" y="17881"/>
                  </a:lnTo>
                  <a:lnTo>
                    <a:pt x="74453" y="16874"/>
                  </a:lnTo>
                  <a:lnTo>
                    <a:pt x="116088" y="6836"/>
                  </a:lnTo>
                  <a:lnTo>
                    <a:pt x="133946" y="2026"/>
                  </a:lnTo>
                  <a:lnTo>
                    <a:pt x="16073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9" name="SMARTInkShape-Group74"/>
          <p:cNvGrpSpPr/>
          <p:nvPr/>
        </p:nvGrpSpPr>
        <p:grpSpPr>
          <a:xfrm>
            <a:off x="7769617" y="3911278"/>
            <a:ext cx="1355991" cy="446411"/>
            <a:chOff x="7769617" y="3911278"/>
            <a:chExt cx="1355991" cy="446411"/>
          </a:xfrm>
        </p:grpSpPr>
        <p:sp>
          <p:nvSpPr>
            <p:cNvPr id="298" name="SMARTInkShape-382"/>
            <p:cNvSpPr/>
            <p:nvPr/>
          </p:nvSpPr>
          <p:spPr>
            <a:xfrm>
              <a:off x="7769617" y="4099252"/>
              <a:ext cx="149743" cy="249054"/>
            </a:xfrm>
            <a:custGeom>
              <a:avLst/>
              <a:gdLst/>
              <a:ahLst/>
              <a:cxnLst/>
              <a:rect l="0" t="0" r="0" b="0"/>
              <a:pathLst>
                <a:path w="149743" h="249054">
                  <a:moveTo>
                    <a:pt x="133156" y="53053"/>
                  </a:moveTo>
                  <a:lnTo>
                    <a:pt x="141718" y="61614"/>
                  </a:lnTo>
                  <a:lnTo>
                    <a:pt x="149742" y="61950"/>
                  </a:lnTo>
                  <a:lnTo>
                    <a:pt x="144627" y="53855"/>
                  </a:lnTo>
                  <a:lnTo>
                    <a:pt x="141317" y="29964"/>
                  </a:lnTo>
                  <a:lnTo>
                    <a:pt x="132417" y="17477"/>
                  </a:lnTo>
                  <a:lnTo>
                    <a:pt x="121104" y="5456"/>
                  </a:lnTo>
                  <a:lnTo>
                    <a:pt x="115232" y="2133"/>
                  </a:lnTo>
                  <a:lnTo>
                    <a:pt x="103378" y="0"/>
                  </a:lnTo>
                  <a:lnTo>
                    <a:pt x="84353" y="571"/>
                  </a:lnTo>
                  <a:lnTo>
                    <a:pt x="68315" y="6634"/>
                  </a:lnTo>
                  <a:lnTo>
                    <a:pt x="41017" y="24385"/>
                  </a:lnTo>
                  <a:lnTo>
                    <a:pt x="20320" y="56387"/>
                  </a:lnTo>
                  <a:lnTo>
                    <a:pt x="5200" y="90582"/>
                  </a:lnTo>
                  <a:lnTo>
                    <a:pt x="0" y="131012"/>
                  </a:lnTo>
                  <a:lnTo>
                    <a:pt x="554" y="144256"/>
                  </a:lnTo>
                  <a:lnTo>
                    <a:pt x="14473" y="181943"/>
                  </a:lnTo>
                  <a:lnTo>
                    <a:pt x="24128" y="204021"/>
                  </a:lnTo>
                  <a:lnTo>
                    <a:pt x="50350" y="229540"/>
                  </a:lnTo>
                  <a:lnTo>
                    <a:pt x="61958" y="235671"/>
                  </a:lnTo>
                  <a:lnTo>
                    <a:pt x="103405" y="247977"/>
                  </a:lnTo>
                  <a:lnTo>
                    <a:pt x="116514" y="249053"/>
                  </a:lnTo>
                  <a:lnTo>
                    <a:pt x="123444" y="246659"/>
                  </a:lnTo>
                  <a:lnTo>
                    <a:pt x="133156" y="24057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 name="SMARTInkShape-383"/>
            <p:cNvSpPr/>
            <p:nvPr/>
          </p:nvSpPr>
          <p:spPr>
            <a:xfrm>
              <a:off x="7965390" y="4161234"/>
              <a:ext cx="98037" cy="194763"/>
            </a:xfrm>
            <a:custGeom>
              <a:avLst/>
              <a:gdLst/>
              <a:ahLst/>
              <a:cxnLst/>
              <a:rect l="0" t="0" r="0" b="0"/>
              <a:pathLst>
                <a:path w="98037" h="194763">
                  <a:moveTo>
                    <a:pt x="8821" y="0"/>
                  </a:moveTo>
                  <a:lnTo>
                    <a:pt x="8821" y="42241"/>
                  </a:lnTo>
                  <a:lnTo>
                    <a:pt x="1132" y="82181"/>
                  </a:lnTo>
                  <a:lnTo>
                    <a:pt x="0" y="121676"/>
                  </a:lnTo>
                  <a:lnTo>
                    <a:pt x="10919" y="162583"/>
                  </a:lnTo>
                  <a:lnTo>
                    <a:pt x="15707" y="171478"/>
                  </a:lnTo>
                  <a:lnTo>
                    <a:pt x="41588" y="192648"/>
                  </a:lnTo>
                  <a:lnTo>
                    <a:pt x="47527" y="194762"/>
                  </a:lnTo>
                  <a:lnTo>
                    <a:pt x="50500" y="194334"/>
                  </a:lnTo>
                  <a:lnTo>
                    <a:pt x="62401" y="189162"/>
                  </a:lnTo>
                  <a:lnTo>
                    <a:pt x="65377" y="188616"/>
                  </a:lnTo>
                  <a:lnTo>
                    <a:pt x="74306" y="183107"/>
                  </a:lnTo>
                  <a:lnTo>
                    <a:pt x="83235" y="175191"/>
                  </a:lnTo>
                  <a:lnTo>
                    <a:pt x="86543" y="166829"/>
                  </a:lnTo>
                  <a:lnTo>
                    <a:pt x="96721" y="127827"/>
                  </a:lnTo>
                  <a:lnTo>
                    <a:pt x="98036" y="86311"/>
                  </a:lnTo>
                  <a:lnTo>
                    <a:pt x="97101" y="69451"/>
                  </a:lnTo>
                  <a:lnTo>
                    <a:pt x="91045" y="51716"/>
                  </a:lnTo>
                  <a:lnTo>
                    <a:pt x="89021" y="41837"/>
                  </a:lnTo>
                  <a:lnTo>
                    <a:pt x="82303" y="30697"/>
                  </a:lnTo>
                  <a:lnTo>
                    <a:pt x="68230" y="15006"/>
                  </a:lnTo>
                  <a:lnTo>
                    <a:pt x="62345" y="11631"/>
                  </a:lnTo>
                  <a:lnTo>
                    <a:pt x="50808" y="9730"/>
                  </a:lnTo>
                  <a:lnTo>
                    <a:pt x="24070" y="8977"/>
                  </a:lnTo>
                  <a:lnTo>
                    <a:pt x="21964" y="9954"/>
                  </a:lnTo>
                  <a:lnTo>
                    <a:pt x="20560" y="11597"/>
                  </a:lnTo>
                  <a:lnTo>
                    <a:pt x="19623" y="13684"/>
                  </a:lnTo>
                  <a:lnTo>
                    <a:pt x="18007" y="15076"/>
                  </a:lnTo>
                  <a:lnTo>
                    <a:pt x="13566" y="16622"/>
                  </a:lnTo>
                  <a:lnTo>
                    <a:pt x="11984" y="18027"/>
                  </a:lnTo>
                  <a:lnTo>
                    <a:pt x="8821" y="2678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 name="SMARTInkShape-384"/>
            <p:cNvSpPr/>
            <p:nvPr/>
          </p:nvSpPr>
          <p:spPr>
            <a:xfrm>
              <a:off x="8108156" y="4143534"/>
              <a:ext cx="116087" cy="169506"/>
            </a:xfrm>
            <a:custGeom>
              <a:avLst/>
              <a:gdLst/>
              <a:ahLst/>
              <a:cxnLst/>
              <a:rect l="0" t="0" r="0" b="0"/>
              <a:pathLst>
                <a:path w="116087" h="169506">
                  <a:moveTo>
                    <a:pt x="0" y="8771"/>
                  </a:moveTo>
                  <a:lnTo>
                    <a:pt x="0" y="51611"/>
                  </a:lnTo>
                  <a:lnTo>
                    <a:pt x="992" y="75193"/>
                  </a:lnTo>
                  <a:lnTo>
                    <a:pt x="8103" y="110056"/>
                  </a:lnTo>
                  <a:lnTo>
                    <a:pt x="8920" y="154468"/>
                  </a:lnTo>
                  <a:lnTo>
                    <a:pt x="8928" y="160039"/>
                  </a:lnTo>
                  <a:lnTo>
                    <a:pt x="13670" y="160416"/>
                  </a:lnTo>
                  <a:lnTo>
                    <a:pt x="15067" y="159477"/>
                  </a:lnTo>
                  <a:lnTo>
                    <a:pt x="15998" y="157859"/>
                  </a:lnTo>
                  <a:lnTo>
                    <a:pt x="17491" y="148133"/>
                  </a:lnTo>
                  <a:lnTo>
                    <a:pt x="17751" y="139581"/>
                  </a:lnTo>
                  <a:lnTo>
                    <a:pt x="9477" y="97829"/>
                  </a:lnTo>
                  <a:lnTo>
                    <a:pt x="8962" y="56382"/>
                  </a:lnTo>
                  <a:lnTo>
                    <a:pt x="8931" y="15246"/>
                  </a:lnTo>
                  <a:lnTo>
                    <a:pt x="11576" y="9002"/>
                  </a:lnTo>
                  <a:lnTo>
                    <a:pt x="13671" y="5949"/>
                  </a:lnTo>
                  <a:lnTo>
                    <a:pt x="18643" y="2556"/>
                  </a:lnTo>
                  <a:lnTo>
                    <a:pt x="27022" y="645"/>
                  </a:lnTo>
                  <a:lnTo>
                    <a:pt x="43482" y="0"/>
                  </a:lnTo>
                  <a:lnTo>
                    <a:pt x="51737" y="2558"/>
                  </a:lnTo>
                  <a:lnTo>
                    <a:pt x="83456" y="24752"/>
                  </a:lnTo>
                  <a:lnTo>
                    <a:pt x="100826" y="50979"/>
                  </a:lnTo>
                  <a:lnTo>
                    <a:pt x="105281" y="63720"/>
                  </a:lnTo>
                  <a:lnTo>
                    <a:pt x="114151" y="107167"/>
                  </a:lnTo>
                  <a:lnTo>
                    <a:pt x="116052" y="150281"/>
                  </a:lnTo>
                  <a:lnTo>
                    <a:pt x="116086" y="169505"/>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 name="SMARTInkShape-385"/>
            <p:cNvSpPr/>
            <p:nvPr/>
          </p:nvSpPr>
          <p:spPr>
            <a:xfrm>
              <a:off x="8268891" y="4125526"/>
              <a:ext cx="141066" cy="214259"/>
            </a:xfrm>
            <a:custGeom>
              <a:avLst/>
              <a:gdLst/>
              <a:ahLst/>
              <a:cxnLst/>
              <a:rect l="0" t="0" r="0" b="0"/>
              <a:pathLst>
                <a:path w="141066" h="214259">
                  <a:moveTo>
                    <a:pt x="80367" y="17849"/>
                  </a:moveTo>
                  <a:lnTo>
                    <a:pt x="80367" y="10160"/>
                  </a:lnTo>
                  <a:lnTo>
                    <a:pt x="79375" y="9747"/>
                  </a:lnTo>
                  <a:lnTo>
                    <a:pt x="75626" y="9288"/>
                  </a:lnTo>
                  <a:lnTo>
                    <a:pt x="74230" y="8172"/>
                  </a:lnTo>
                  <a:lnTo>
                    <a:pt x="72677" y="4288"/>
                  </a:lnTo>
                  <a:lnTo>
                    <a:pt x="71272" y="2855"/>
                  </a:lnTo>
                  <a:lnTo>
                    <a:pt x="67065" y="1263"/>
                  </a:lnTo>
                  <a:lnTo>
                    <a:pt x="23911" y="0"/>
                  </a:lnTo>
                  <a:lnTo>
                    <a:pt x="17902" y="2640"/>
                  </a:lnTo>
                  <a:lnTo>
                    <a:pt x="14912" y="4733"/>
                  </a:lnTo>
                  <a:lnTo>
                    <a:pt x="11588" y="9705"/>
                  </a:lnTo>
                  <a:lnTo>
                    <a:pt x="9717" y="18082"/>
                  </a:lnTo>
                  <a:lnTo>
                    <a:pt x="9085" y="29801"/>
                  </a:lnTo>
                  <a:lnTo>
                    <a:pt x="13716" y="43439"/>
                  </a:lnTo>
                  <a:lnTo>
                    <a:pt x="21309" y="51712"/>
                  </a:lnTo>
                  <a:lnTo>
                    <a:pt x="30306" y="59688"/>
                  </a:lnTo>
                  <a:lnTo>
                    <a:pt x="68888" y="104292"/>
                  </a:lnTo>
                  <a:lnTo>
                    <a:pt x="109165" y="145848"/>
                  </a:lnTo>
                  <a:lnTo>
                    <a:pt x="138804" y="189333"/>
                  </a:lnTo>
                  <a:lnTo>
                    <a:pt x="141065" y="193283"/>
                  </a:lnTo>
                  <a:lnTo>
                    <a:pt x="140676" y="195328"/>
                  </a:lnTo>
                  <a:lnTo>
                    <a:pt x="135569" y="205740"/>
                  </a:lnTo>
                  <a:lnTo>
                    <a:pt x="135027" y="208594"/>
                  </a:lnTo>
                  <a:lnTo>
                    <a:pt x="133674" y="210497"/>
                  </a:lnTo>
                  <a:lnTo>
                    <a:pt x="131781" y="211765"/>
                  </a:lnTo>
                  <a:lnTo>
                    <a:pt x="126038" y="213175"/>
                  </a:lnTo>
                  <a:lnTo>
                    <a:pt x="83151" y="214258"/>
                  </a:lnTo>
                  <a:lnTo>
                    <a:pt x="65427" y="209549"/>
                  </a:lnTo>
                  <a:lnTo>
                    <a:pt x="28880" y="187444"/>
                  </a:lnTo>
                  <a:lnTo>
                    <a:pt x="0" y="16072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 name="SMARTInkShape-386"/>
            <p:cNvSpPr/>
            <p:nvPr/>
          </p:nvSpPr>
          <p:spPr>
            <a:xfrm>
              <a:off x="8429625" y="4027289"/>
              <a:ext cx="35720" cy="294681"/>
            </a:xfrm>
            <a:custGeom>
              <a:avLst/>
              <a:gdLst/>
              <a:ahLst/>
              <a:cxnLst/>
              <a:rect l="0" t="0" r="0" b="0"/>
              <a:pathLst>
                <a:path w="35720" h="294681">
                  <a:moveTo>
                    <a:pt x="0" y="0"/>
                  </a:moveTo>
                  <a:lnTo>
                    <a:pt x="0" y="12429"/>
                  </a:lnTo>
                  <a:lnTo>
                    <a:pt x="8379" y="56477"/>
                  </a:lnTo>
                  <a:lnTo>
                    <a:pt x="8857" y="98608"/>
                  </a:lnTo>
                  <a:lnTo>
                    <a:pt x="8920" y="138185"/>
                  </a:lnTo>
                  <a:lnTo>
                    <a:pt x="11574" y="179152"/>
                  </a:lnTo>
                  <a:lnTo>
                    <a:pt x="19954" y="222507"/>
                  </a:lnTo>
                  <a:lnTo>
                    <a:pt x="24764" y="240884"/>
                  </a:lnTo>
                  <a:lnTo>
                    <a:pt x="27702" y="278632"/>
                  </a:lnTo>
                  <a:lnTo>
                    <a:pt x="29382" y="281004"/>
                  </a:lnTo>
                  <a:lnTo>
                    <a:pt x="31494" y="282586"/>
                  </a:lnTo>
                  <a:lnTo>
                    <a:pt x="33841" y="286990"/>
                  </a:lnTo>
                  <a:lnTo>
                    <a:pt x="35719" y="29468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 name="SMARTInkShape-387"/>
            <p:cNvSpPr/>
            <p:nvPr/>
          </p:nvSpPr>
          <p:spPr>
            <a:xfrm>
              <a:off x="8715375" y="4170164"/>
              <a:ext cx="133946" cy="178595"/>
            </a:xfrm>
            <a:custGeom>
              <a:avLst/>
              <a:gdLst/>
              <a:ahLst/>
              <a:cxnLst/>
              <a:rect l="0" t="0" r="0" b="0"/>
              <a:pathLst>
                <a:path w="133946" h="178595">
                  <a:moveTo>
                    <a:pt x="0" y="0"/>
                  </a:moveTo>
                  <a:lnTo>
                    <a:pt x="0" y="12429"/>
                  </a:lnTo>
                  <a:lnTo>
                    <a:pt x="8562" y="54959"/>
                  </a:lnTo>
                  <a:lnTo>
                    <a:pt x="9849" y="75275"/>
                  </a:lnTo>
                  <a:lnTo>
                    <a:pt x="17303" y="106423"/>
                  </a:lnTo>
                  <a:lnTo>
                    <a:pt x="17859" y="133789"/>
                  </a:lnTo>
                  <a:lnTo>
                    <a:pt x="18852" y="94043"/>
                  </a:lnTo>
                  <a:lnTo>
                    <a:pt x="33673" y="49743"/>
                  </a:lnTo>
                  <a:lnTo>
                    <a:pt x="47747" y="25463"/>
                  </a:lnTo>
                  <a:lnTo>
                    <a:pt x="65495" y="6098"/>
                  </a:lnTo>
                  <a:lnTo>
                    <a:pt x="71442" y="2710"/>
                  </a:lnTo>
                  <a:lnTo>
                    <a:pt x="83345" y="535"/>
                  </a:lnTo>
                  <a:lnTo>
                    <a:pt x="92273" y="159"/>
                  </a:lnTo>
                  <a:lnTo>
                    <a:pt x="98227" y="2717"/>
                  </a:lnTo>
                  <a:lnTo>
                    <a:pt x="119063" y="20995"/>
                  </a:lnTo>
                  <a:lnTo>
                    <a:pt x="122369" y="29506"/>
                  </a:lnTo>
                  <a:lnTo>
                    <a:pt x="125659" y="55920"/>
                  </a:lnTo>
                  <a:lnTo>
                    <a:pt x="129601" y="63879"/>
                  </a:lnTo>
                  <a:lnTo>
                    <a:pt x="130057" y="68383"/>
                  </a:lnTo>
                  <a:lnTo>
                    <a:pt x="125589" y="107594"/>
                  </a:lnTo>
                  <a:lnTo>
                    <a:pt x="125038" y="149971"/>
                  </a:lnTo>
                  <a:lnTo>
                    <a:pt x="125016" y="176705"/>
                  </a:lnTo>
                  <a:lnTo>
                    <a:pt x="126008" y="177334"/>
                  </a:lnTo>
                  <a:lnTo>
                    <a:pt x="133945" y="17859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 name="SMARTInkShape-388"/>
            <p:cNvSpPr/>
            <p:nvPr/>
          </p:nvSpPr>
          <p:spPr>
            <a:xfrm>
              <a:off x="8511801" y="4170174"/>
              <a:ext cx="194645" cy="156583"/>
            </a:xfrm>
            <a:custGeom>
              <a:avLst/>
              <a:gdLst/>
              <a:ahLst/>
              <a:cxnLst/>
              <a:rect l="0" t="0" r="0" b="0"/>
              <a:pathLst>
                <a:path w="194645" h="156583">
                  <a:moveTo>
                    <a:pt x="132137" y="8920"/>
                  </a:moveTo>
                  <a:lnTo>
                    <a:pt x="132137" y="4179"/>
                  </a:lnTo>
                  <a:lnTo>
                    <a:pt x="131144" y="2783"/>
                  </a:lnTo>
                  <a:lnTo>
                    <a:pt x="129490" y="1852"/>
                  </a:lnTo>
                  <a:lnTo>
                    <a:pt x="119708" y="358"/>
                  </a:lnTo>
                  <a:lnTo>
                    <a:pt x="85739" y="0"/>
                  </a:lnTo>
                  <a:lnTo>
                    <a:pt x="54331" y="12420"/>
                  </a:lnTo>
                  <a:lnTo>
                    <a:pt x="31843" y="24898"/>
                  </a:lnTo>
                  <a:lnTo>
                    <a:pt x="16818" y="45443"/>
                  </a:lnTo>
                  <a:lnTo>
                    <a:pt x="2261" y="68373"/>
                  </a:lnTo>
                  <a:lnTo>
                    <a:pt x="0" y="78669"/>
                  </a:lnTo>
                  <a:lnTo>
                    <a:pt x="1641" y="87214"/>
                  </a:lnTo>
                  <a:lnTo>
                    <a:pt x="5497" y="97602"/>
                  </a:lnTo>
                  <a:lnTo>
                    <a:pt x="6039" y="100784"/>
                  </a:lnTo>
                  <a:lnTo>
                    <a:pt x="9285" y="106964"/>
                  </a:lnTo>
                  <a:lnTo>
                    <a:pt x="11541" y="110001"/>
                  </a:lnTo>
                  <a:lnTo>
                    <a:pt x="16692" y="113376"/>
                  </a:lnTo>
                  <a:lnTo>
                    <a:pt x="23281" y="114876"/>
                  </a:lnTo>
                  <a:lnTo>
                    <a:pt x="62077" y="116029"/>
                  </a:lnTo>
                  <a:lnTo>
                    <a:pt x="76872" y="111322"/>
                  </a:lnTo>
                  <a:lnTo>
                    <a:pt x="93513" y="99850"/>
                  </a:lnTo>
                  <a:lnTo>
                    <a:pt x="119322" y="74208"/>
                  </a:lnTo>
                  <a:lnTo>
                    <a:pt x="127898" y="58581"/>
                  </a:lnTo>
                  <a:lnTo>
                    <a:pt x="133946" y="38169"/>
                  </a:lnTo>
                  <a:lnTo>
                    <a:pt x="137901" y="29857"/>
                  </a:lnTo>
                  <a:lnTo>
                    <a:pt x="140649" y="12069"/>
                  </a:lnTo>
                  <a:lnTo>
                    <a:pt x="138235" y="7674"/>
                  </a:lnTo>
                  <a:lnTo>
                    <a:pt x="132242" y="123"/>
                  </a:lnTo>
                  <a:lnTo>
                    <a:pt x="139834" y="7690"/>
                  </a:lnTo>
                  <a:lnTo>
                    <a:pt x="142037" y="48628"/>
                  </a:lnTo>
                  <a:lnTo>
                    <a:pt x="152089" y="89346"/>
                  </a:lnTo>
                  <a:lnTo>
                    <a:pt x="156899" y="107164"/>
                  </a:lnTo>
                  <a:lnTo>
                    <a:pt x="159017" y="118068"/>
                  </a:lnTo>
                  <a:lnTo>
                    <a:pt x="165788" y="129785"/>
                  </a:lnTo>
                  <a:lnTo>
                    <a:pt x="179881" y="145687"/>
                  </a:lnTo>
                  <a:lnTo>
                    <a:pt x="185768" y="149080"/>
                  </a:lnTo>
                  <a:lnTo>
                    <a:pt x="188727" y="149985"/>
                  </a:lnTo>
                  <a:lnTo>
                    <a:pt x="190699" y="151580"/>
                  </a:lnTo>
                  <a:lnTo>
                    <a:pt x="193475" y="156582"/>
                  </a:lnTo>
                  <a:lnTo>
                    <a:pt x="193865" y="155979"/>
                  </a:lnTo>
                  <a:lnTo>
                    <a:pt x="194644" y="151795"/>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 name="SMARTInkShape-389"/>
            <p:cNvSpPr/>
            <p:nvPr/>
          </p:nvSpPr>
          <p:spPr>
            <a:xfrm>
              <a:off x="8393906" y="4143375"/>
              <a:ext cx="116087" cy="8931"/>
            </a:xfrm>
            <a:custGeom>
              <a:avLst/>
              <a:gdLst/>
              <a:ahLst/>
              <a:cxnLst/>
              <a:rect l="0" t="0" r="0" b="0"/>
              <a:pathLst>
                <a:path w="116087" h="8931">
                  <a:moveTo>
                    <a:pt x="0" y="0"/>
                  </a:moveTo>
                  <a:lnTo>
                    <a:pt x="39320" y="0"/>
                  </a:lnTo>
                  <a:lnTo>
                    <a:pt x="56739" y="992"/>
                  </a:lnTo>
                  <a:lnTo>
                    <a:pt x="97435" y="8102"/>
                  </a:lnTo>
                  <a:lnTo>
                    <a:pt x="116086" y="893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 name="SMARTInkShape-390"/>
            <p:cNvSpPr/>
            <p:nvPr/>
          </p:nvSpPr>
          <p:spPr>
            <a:xfrm>
              <a:off x="8929688" y="3911278"/>
              <a:ext cx="195920" cy="366043"/>
            </a:xfrm>
            <a:custGeom>
              <a:avLst/>
              <a:gdLst/>
              <a:ahLst/>
              <a:cxnLst/>
              <a:rect l="0" t="0" r="0" b="0"/>
              <a:pathLst>
                <a:path w="195920" h="366043">
                  <a:moveTo>
                    <a:pt x="0" y="17785"/>
                  </a:moveTo>
                  <a:lnTo>
                    <a:pt x="0" y="13044"/>
                  </a:lnTo>
                  <a:lnTo>
                    <a:pt x="992" y="11648"/>
                  </a:lnTo>
                  <a:lnTo>
                    <a:pt x="2646" y="10717"/>
                  </a:lnTo>
                  <a:lnTo>
                    <a:pt x="7689" y="9223"/>
                  </a:lnTo>
                  <a:lnTo>
                    <a:pt x="13302" y="4223"/>
                  </a:lnTo>
                  <a:lnTo>
                    <a:pt x="21125" y="1835"/>
                  </a:lnTo>
                  <a:lnTo>
                    <a:pt x="58501" y="0"/>
                  </a:lnTo>
                  <a:lnTo>
                    <a:pt x="80833" y="939"/>
                  </a:lnTo>
                  <a:lnTo>
                    <a:pt x="124868" y="15372"/>
                  </a:lnTo>
                  <a:lnTo>
                    <a:pt x="130870" y="16176"/>
                  </a:lnTo>
                  <a:lnTo>
                    <a:pt x="135864" y="18697"/>
                  </a:lnTo>
                  <a:lnTo>
                    <a:pt x="174684" y="51349"/>
                  </a:lnTo>
                  <a:lnTo>
                    <a:pt x="190377" y="77816"/>
                  </a:lnTo>
                  <a:lnTo>
                    <a:pt x="194652" y="95323"/>
                  </a:lnTo>
                  <a:lnTo>
                    <a:pt x="195919" y="113078"/>
                  </a:lnTo>
                  <a:lnTo>
                    <a:pt x="193571" y="122315"/>
                  </a:lnTo>
                  <a:lnTo>
                    <a:pt x="191554" y="126167"/>
                  </a:lnTo>
                  <a:lnTo>
                    <a:pt x="183136" y="165740"/>
                  </a:lnTo>
                  <a:lnTo>
                    <a:pt x="162635" y="200131"/>
                  </a:lnTo>
                  <a:lnTo>
                    <a:pt x="131846" y="241072"/>
                  </a:lnTo>
                  <a:lnTo>
                    <a:pt x="104579" y="275013"/>
                  </a:lnTo>
                  <a:lnTo>
                    <a:pt x="91406" y="310419"/>
                  </a:lnTo>
                  <a:lnTo>
                    <a:pt x="90702" y="314077"/>
                  </a:lnTo>
                  <a:lnTo>
                    <a:pt x="92567" y="323434"/>
                  </a:lnTo>
                  <a:lnTo>
                    <a:pt x="100376" y="347578"/>
                  </a:lnTo>
                  <a:lnTo>
                    <a:pt x="104142" y="353867"/>
                  </a:lnTo>
                  <a:lnTo>
                    <a:pt x="107156" y="36604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 name="SMARTInkShape-391"/>
            <p:cNvSpPr/>
            <p:nvPr/>
          </p:nvSpPr>
          <p:spPr>
            <a:xfrm>
              <a:off x="8840391" y="4179126"/>
              <a:ext cx="178594" cy="26758"/>
            </a:xfrm>
            <a:custGeom>
              <a:avLst/>
              <a:gdLst/>
              <a:ahLst/>
              <a:cxnLst/>
              <a:rect l="0" t="0" r="0" b="0"/>
              <a:pathLst>
                <a:path w="178594" h="26758">
                  <a:moveTo>
                    <a:pt x="0" y="8897"/>
                  </a:moveTo>
                  <a:lnTo>
                    <a:pt x="0" y="76"/>
                  </a:lnTo>
                  <a:lnTo>
                    <a:pt x="4740" y="0"/>
                  </a:lnTo>
                  <a:lnTo>
                    <a:pt x="39147" y="8072"/>
                  </a:lnTo>
                  <a:lnTo>
                    <a:pt x="56688" y="9645"/>
                  </a:lnTo>
                  <a:lnTo>
                    <a:pt x="98234" y="19907"/>
                  </a:lnTo>
                  <a:lnTo>
                    <a:pt x="116087" y="24727"/>
                  </a:lnTo>
                  <a:lnTo>
                    <a:pt x="157574" y="26677"/>
                  </a:lnTo>
                  <a:lnTo>
                    <a:pt x="178593" y="2675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 name="SMARTInkShape-392"/>
            <p:cNvSpPr/>
            <p:nvPr/>
          </p:nvSpPr>
          <p:spPr>
            <a:xfrm>
              <a:off x="8920773" y="4071938"/>
              <a:ext cx="8916" cy="285751"/>
            </a:xfrm>
            <a:custGeom>
              <a:avLst/>
              <a:gdLst/>
              <a:ahLst/>
              <a:cxnLst/>
              <a:rect l="0" t="0" r="0" b="0"/>
              <a:pathLst>
                <a:path w="8916" h="285751">
                  <a:moveTo>
                    <a:pt x="8915" y="0"/>
                  </a:moveTo>
                  <a:lnTo>
                    <a:pt x="8915" y="43449"/>
                  </a:lnTo>
                  <a:lnTo>
                    <a:pt x="6268" y="81384"/>
                  </a:lnTo>
                  <a:lnTo>
                    <a:pt x="812" y="125149"/>
                  </a:lnTo>
                  <a:lnTo>
                    <a:pt x="94" y="164941"/>
                  </a:lnTo>
                  <a:lnTo>
                    <a:pt x="0" y="203290"/>
                  </a:lnTo>
                  <a:lnTo>
                    <a:pt x="983" y="216359"/>
                  </a:lnTo>
                  <a:lnTo>
                    <a:pt x="8547" y="260137"/>
                  </a:lnTo>
                  <a:lnTo>
                    <a:pt x="8915" y="28575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88" name="SMARTInkShape-Group75"/>
          <p:cNvGrpSpPr/>
          <p:nvPr/>
        </p:nvGrpSpPr>
        <p:grpSpPr>
          <a:xfrm>
            <a:off x="6134695" y="4116586"/>
            <a:ext cx="1428302" cy="303477"/>
            <a:chOff x="6134695" y="4116586"/>
            <a:chExt cx="1428302" cy="303477"/>
          </a:xfrm>
        </p:grpSpPr>
        <p:sp>
          <p:nvSpPr>
            <p:cNvPr id="310" name="SMARTInkShape-393"/>
            <p:cNvSpPr/>
            <p:nvPr/>
          </p:nvSpPr>
          <p:spPr>
            <a:xfrm>
              <a:off x="6313506" y="4205883"/>
              <a:ext cx="111736" cy="169615"/>
            </a:xfrm>
            <a:custGeom>
              <a:avLst/>
              <a:gdLst/>
              <a:ahLst/>
              <a:cxnLst/>
              <a:rect l="0" t="0" r="0" b="0"/>
              <a:pathLst>
                <a:path w="111736" h="169615">
                  <a:moveTo>
                    <a:pt x="35502" y="0"/>
                  </a:moveTo>
                  <a:lnTo>
                    <a:pt x="28373" y="8121"/>
                  </a:lnTo>
                  <a:lnTo>
                    <a:pt x="21262" y="22360"/>
                  </a:lnTo>
                  <a:lnTo>
                    <a:pt x="8141" y="62597"/>
                  </a:lnTo>
                  <a:lnTo>
                    <a:pt x="3498" y="74453"/>
                  </a:lnTo>
                  <a:lnTo>
                    <a:pt x="0" y="116088"/>
                  </a:lnTo>
                  <a:lnTo>
                    <a:pt x="804" y="144859"/>
                  </a:lnTo>
                  <a:lnTo>
                    <a:pt x="4535" y="153017"/>
                  </a:lnTo>
                  <a:lnTo>
                    <a:pt x="12216" y="163188"/>
                  </a:lnTo>
                  <a:lnTo>
                    <a:pt x="17876" y="166786"/>
                  </a:lnTo>
                  <a:lnTo>
                    <a:pt x="29594" y="169095"/>
                  </a:lnTo>
                  <a:lnTo>
                    <a:pt x="52153" y="169614"/>
                  </a:lnTo>
                  <a:lnTo>
                    <a:pt x="60431" y="166996"/>
                  </a:lnTo>
                  <a:lnTo>
                    <a:pt x="76929" y="154430"/>
                  </a:lnTo>
                  <a:lnTo>
                    <a:pt x="95011" y="135899"/>
                  </a:lnTo>
                  <a:lnTo>
                    <a:pt x="102964" y="120854"/>
                  </a:lnTo>
                  <a:lnTo>
                    <a:pt x="111735" y="88201"/>
                  </a:lnTo>
                  <a:lnTo>
                    <a:pt x="111129" y="85590"/>
                  </a:lnTo>
                  <a:lnTo>
                    <a:pt x="106939" y="8036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 name="SMARTInkShape-394"/>
            <p:cNvSpPr/>
            <p:nvPr/>
          </p:nvSpPr>
          <p:spPr>
            <a:xfrm>
              <a:off x="6536564" y="4196953"/>
              <a:ext cx="124984" cy="187366"/>
            </a:xfrm>
            <a:custGeom>
              <a:avLst/>
              <a:gdLst/>
              <a:ahLst/>
              <a:cxnLst/>
              <a:rect l="0" t="0" r="0" b="0"/>
              <a:pathLst>
                <a:path w="124984" h="187366">
                  <a:moveTo>
                    <a:pt x="8897" y="0"/>
                  </a:moveTo>
                  <a:lnTo>
                    <a:pt x="8897" y="4741"/>
                  </a:lnTo>
                  <a:lnTo>
                    <a:pt x="7905" y="6137"/>
                  </a:lnTo>
                  <a:lnTo>
                    <a:pt x="6251" y="7068"/>
                  </a:lnTo>
                  <a:lnTo>
                    <a:pt x="4156" y="7689"/>
                  </a:lnTo>
                  <a:lnTo>
                    <a:pt x="2760" y="9095"/>
                  </a:lnTo>
                  <a:lnTo>
                    <a:pt x="1208" y="13302"/>
                  </a:lnTo>
                  <a:lnTo>
                    <a:pt x="0" y="55901"/>
                  </a:lnTo>
                  <a:lnTo>
                    <a:pt x="966" y="82627"/>
                  </a:lnTo>
                  <a:lnTo>
                    <a:pt x="9062" y="124144"/>
                  </a:lnTo>
                  <a:lnTo>
                    <a:pt x="26654" y="165682"/>
                  </a:lnTo>
                  <a:lnTo>
                    <a:pt x="39041" y="181438"/>
                  </a:lnTo>
                  <a:lnTo>
                    <a:pt x="44784" y="184819"/>
                  </a:lnTo>
                  <a:lnTo>
                    <a:pt x="56555" y="186989"/>
                  </a:lnTo>
                  <a:lnTo>
                    <a:pt x="65462" y="187365"/>
                  </a:lnTo>
                  <a:lnTo>
                    <a:pt x="71409" y="184807"/>
                  </a:lnTo>
                  <a:lnTo>
                    <a:pt x="83313" y="175081"/>
                  </a:lnTo>
                  <a:lnTo>
                    <a:pt x="101170" y="150022"/>
                  </a:lnTo>
                  <a:lnTo>
                    <a:pt x="104478" y="140760"/>
                  </a:lnTo>
                  <a:lnTo>
                    <a:pt x="114656" y="101079"/>
                  </a:lnTo>
                  <a:lnTo>
                    <a:pt x="124377" y="60641"/>
                  </a:lnTo>
                  <a:lnTo>
                    <a:pt x="124983" y="3571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0" name="SMARTInkShape-395"/>
            <p:cNvSpPr/>
            <p:nvPr/>
          </p:nvSpPr>
          <p:spPr>
            <a:xfrm>
              <a:off x="6741914" y="4214931"/>
              <a:ext cx="214314" cy="169547"/>
            </a:xfrm>
            <a:custGeom>
              <a:avLst/>
              <a:gdLst/>
              <a:ahLst/>
              <a:cxnLst/>
              <a:rect l="0" t="0" r="0" b="0"/>
              <a:pathLst>
                <a:path w="214314" h="169547">
                  <a:moveTo>
                    <a:pt x="0" y="17741"/>
                  </a:moveTo>
                  <a:lnTo>
                    <a:pt x="0" y="10052"/>
                  </a:lnTo>
                  <a:lnTo>
                    <a:pt x="4741" y="4439"/>
                  </a:lnTo>
                  <a:lnTo>
                    <a:pt x="9713" y="1907"/>
                  </a:lnTo>
                  <a:lnTo>
                    <a:pt x="22123" y="0"/>
                  </a:lnTo>
                  <a:lnTo>
                    <a:pt x="34888" y="4657"/>
                  </a:lnTo>
                  <a:lnTo>
                    <a:pt x="38141" y="7034"/>
                  </a:lnTo>
                  <a:lnTo>
                    <a:pt x="43712" y="16112"/>
                  </a:lnTo>
                  <a:lnTo>
                    <a:pt x="58718" y="47886"/>
                  </a:lnTo>
                  <a:lnTo>
                    <a:pt x="72000" y="89201"/>
                  </a:lnTo>
                  <a:lnTo>
                    <a:pt x="76648" y="101095"/>
                  </a:lnTo>
                  <a:lnTo>
                    <a:pt x="80222" y="143970"/>
                  </a:lnTo>
                  <a:lnTo>
                    <a:pt x="80366" y="169387"/>
                  </a:lnTo>
                  <a:lnTo>
                    <a:pt x="80367" y="127304"/>
                  </a:lnTo>
                  <a:lnTo>
                    <a:pt x="80367" y="87365"/>
                  </a:lnTo>
                  <a:lnTo>
                    <a:pt x="85108" y="66592"/>
                  </a:lnTo>
                  <a:lnTo>
                    <a:pt x="95813" y="42829"/>
                  </a:lnTo>
                  <a:lnTo>
                    <a:pt x="96617" y="37443"/>
                  </a:lnTo>
                  <a:lnTo>
                    <a:pt x="99138" y="32860"/>
                  </a:lnTo>
                  <a:lnTo>
                    <a:pt x="129158" y="4631"/>
                  </a:lnTo>
                  <a:lnTo>
                    <a:pt x="134463" y="1992"/>
                  </a:lnTo>
                  <a:lnTo>
                    <a:pt x="145954" y="299"/>
                  </a:lnTo>
                  <a:lnTo>
                    <a:pt x="147904" y="1152"/>
                  </a:lnTo>
                  <a:lnTo>
                    <a:pt x="149205" y="2713"/>
                  </a:lnTo>
                  <a:lnTo>
                    <a:pt x="151641" y="7093"/>
                  </a:lnTo>
                  <a:lnTo>
                    <a:pt x="164082" y="20883"/>
                  </a:lnTo>
                  <a:lnTo>
                    <a:pt x="167183" y="29390"/>
                  </a:lnTo>
                  <a:lnTo>
                    <a:pt x="171575" y="45336"/>
                  </a:lnTo>
                  <a:lnTo>
                    <a:pt x="176513" y="62628"/>
                  </a:lnTo>
                  <a:lnTo>
                    <a:pt x="180623" y="80319"/>
                  </a:lnTo>
                  <a:lnTo>
                    <a:pt x="185479" y="98129"/>
                  </a:lnTo>
                  <a:lnTo>
                    <a:pt x="187607" y="109031"/>
                  </a:lnTo>
                  <a:lnTo>
                    <a:pt x="193391" y="121740"/>
                  </a:lnTo>
                  <a:lnTo>
                    <a:pt x="196538" y="136639"/>
                  </a:lnTo>
                  <a:lnTo>
                    <a:pt x="203342" y="151066"/>
                  </a:lnTo>
                  <a:lnTo>
                    <a:pt x="204980" y="158729"/>
                  </a:lnTo>
                  <a:lnTo>
                    <a:pt x="214313" y="16954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1" name="SMARTInkShape-396"/>
            <p:cNvSpPr/>
            <p:nvPr/>
          </p:nvSpPr>
          <p:spPr>
            <a:xfrm>
              <a:off x="6331148" y="4179094"/>
              <a:ext cx="53580" cy="26790"/>
            </a:xfrm>
            <a:custGeom>
              <a:avLst/>
              <a:gdLst/>
              <a:ahLst/>
              <a:cxnLst/>
              <a:rect l="0" t="0" r="0" b="0"/>
              <a:pathLst>
                <a:path w="53580" h="26790">
                  <a:moveTo>
                    <a:pt x="53579" y="26789"/>
                  </a:moveTo>
                  <a:lnTo>
                    <a:pt x="31455" y="4666"/>
                  </a:lnTo>
                  <a:lnTo>
                    <a:pt x="26217" y="2074"/>
                  </a:lnTo>
                  <a:lnTo>
                    <a:pt x="0"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2" name="SMARTInkShape-397"/>
            <p:cNvSpPr/>
            <p:nvPr/>
          </p:nvSpPr>
          <p:spPr>
            <a:xfrm>
              <a:off x="6456164" y="4116586"/>
              <a:ext cx="35720" cy="250032"/>
            </a:xfrm>
            <a:custGeom>
              <a:avLst/>
              <a:gdLst/>
              <a:ahLst/>
              <a:cxnLst/>
              <a:rect l="0" t="0" r="0" b="0"/>
              <a:pathLst>
                <a:path w="35720" h="250032">
                  <a:moveTo>
                    <a:pt x="0" y="0"/>
                  </a:moveTo>
                  <a:lnTo>
                    <a:pt x="0" y="42317"/>
                  </a:lnTo>
                  <a:lnTo>
                    <a:pt x="2646" y="74168"/>
                  </a:lnTo>
                  <a:lnTo>
                    <a:pt x="8378" y="118187"/>
                  </a:lnTo>
                  <a:lnTo>
                    <a:pt x="11412" y="140852"/>
                  </a:lnTo>
                  <a:lnTo>
                    <a:pt x="15949" y="162781"/>
                  </a:lnTo>
                  <a:lnTo>
                    <a:pt x="17748" y="206193"/>
                  </a:lnTo>
                  <a:lnTo>
                    <a:pt x="26679" y="240453"/>
                  </a:lnTo>
                  <a:lnTo>
                    <a:pt x="35719" y="25003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3" name="SMARTInkShape-398"/>
            <p:cNvSpPr/>
            <p:nvPr/>
          </p:nvSpPr>
          <p:spPr>
            <a:xfrm>
              <a:off x="6697266" y="4223742"/>
              <a:ext cx="35719" cy="151673"/>
            </a:xfrm>
            <a:custGeom>
              <a:avLst/>
              <a:gdLst/>
              <a:ahLst/>
              <a:cxnLst/>
              <a:rect l="0" t="0" r="0" b="0"/>
              <a:pathLst>
                <a:path w="35719" h="151673">
                  <a:moveTo>
                    <a:pt x="0" y="0"/>
                  </a:moveTo>
                  <a:lnTo>
                    <a:pt x="7688" y="7689"/>
                  </a:lnTo>
                  <a:lnTo>
                    <a:pt x="8561" y="13302"/>
                  </a:lnTo>
                  <a:lnTo>
                    <a:pt x="8926" y="55324"/>
                  </a:lnTo>
                  <a:lnTo>
                    <a:pt x="17307" y="98411"/>
                  </a:lnTo>
                  <a:lnTo>
                    <a:pt x="18606" y="109223"/>
                  </a:lnTo>
                  <a:lnTo>
                    <a:pt x="24879" y="126894"/>
                  </a:lnTo>
                  <a:lnTo>
                    <a:pt x="26411" y="139718"/>
                  </a:lnTo>
                  <a:lnTo>
                    <a:pt x="35607" y="151672"/>
                  </a:lnTo>
                  <a:lnTo>
                    <a:pt x="35717" y="109563"/>
                  </a:lnTo>
                  <a:lnTo>
                    <a:pt x="35718" y="7143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4" name="SMARTInkShape-399"/>
            <p:cNvSpPr/>
            <p:nvPr/>
          </p:nvSpPr>
          <p:spPr>
            <a:xfrm>
              <a:off x="6974086" y="4197076"/>
              <a:ext cx="178595" cy="203861"/>
            </a:xfrm>
            <a:custGeom>
              <a:avLst/>
              <a:gdLst/>
              <a:ahLst/>
              <a:cxnLst/>
              <a:rect l="0" t="0" r="0" b="0"/>
              <a:pathLst>
                <a:path w="178595" h="203861">
                  <a:moveTo>
                    <a:pt x="0" y="98104"/>
                  </a:moveTo>
                  <a:lnTo>
                    <a:pt x="7689" y="98104"/>
                  </a:lnTo>
                  <a:lnTo>
                    <a:pt x="28938" y="90415"/>
                  </a:lnTo>
                  <a:lnTo>
                    <a:pt x="42501" y="88427"/>
                  </a:lnTo>
                  <a:lnTo>
                    <a:pt x="56690" y="82117"/>
                  </a:lnTo>
                  <a:lnTo>
                    <a:pt x="92240" y="50466"/>
                  </a:lnTo>
                  <a:lnTo>
                    <a:pt x="103181" y="32433"/>
                  </a:lnTo>
                  <a:lnTo>
                    <a:pt x="106371" y="18288"/>
                  </a:lnTo>
                  <a:lnTo>
                    <a:pt x="107001" y="10680"/>
                  </a:lnTo>
                  <a:lnTo>
                    <a:pt x="99454" y="1283"/>
                  </a:lnTo>
                  <a:lnTo>
                    <a:pt x="96127" y="502"/>
                  </a:lnTo>
                  <a:lnTo>
                    <a:pt x="85906" y="0"/>
                  </a:lnTo>
                  <a:lnTo>
                    <a:pt x="80183" y="2578"/>
                  </a:lnTo>
                  <a:lnTo>
                    <a:pt x="74332" y="6038"/>
                  </a:lnTo>
                  <a:lnTo>
                    <a:pt x="68424" y="7577"/>
                  </a:lnTo>
                  <a:lnTo>
                    <a:pt x="62491" y="13551"/>
                  </a:lnTo>
                  <a:lnTo>
                    <a:pt x="55555" y="21830"/>
                  </a:lnTo>
                  <a:lnTo>
                    <a:pt x="41486" y="33060"/>
                  </a:lnTo>
                  <a:lnTo>
                    <a:pt x="24180" y="59858"/>
                  </a:lnTo>
                  <a:lnTo>
                    <a:pt x="12092" y="93004"/>
                  </a:lnTo>
                  <a:lnTo>
                    <a:pt x="10336" y="104437"/>
                  </a:lnTo>
                  <a:lnTo>
                    <a:pt x="14087" y="122029"/>
                  </a:lnTo>
                  <a:lnTo>
                    <a:pt x="32870" y="162603"/>
                  </a:lnTo>
                  <a:lnTo>
                    <a:pt x="38753" y="170757"/>
                  </a:lnTo>
                  <a:lnTo>
                    <a:pt x="57742" y="184076"/>
                  </a:lnTo>
                  <a:lnTo>
                    <a:pt x="77956" y="193616"/>
                  </a:lnTo>
                  <a:lnTo>
                    <a:pt x="113491" y="203860"/>
                  </a:lnTo>
                  <a:lnTo>
                    <a:pt x="122540" y="201992"/>
                  </a:lnTo>
                  <a:lnTo>
                    <a:pt x="133212" y="198008"/>
                  </a:lnTo>
                  <a:lnTo>
                    <a:pt x="148732" y="195559"/>
                  </a:lnTo>
                  <a:lnTo>
                    <a:pt x="163698" y="183930"/>
                  </a:lnTo>
                  <a:lnTo>
                    <a:pt x="167012" y="178252"/>
                  </a:lnTo>
                  <a:lnTo>
                    <a:pt x="169140" y="171262"/>
                  </a:lnTo>
                  <a:lnTo>
                    <a:pt x="178594" y="16061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5" name="SMARTInkShape-400"/>
            <p:cNvSpPr/>
            <p:nvPr/>
          </p:nvSpPr>
          <p:spPr>
            <a:xfrm>
              <a:off x="7313414" y="4161234"/>
              <a:ext cx="62509" cy="232173"/>
            </a:xfrm>
            <a:custGeom>
              <a:avLst/>
              <a:gdLst/>
              <a:ahLst/>
              <a:cxnLst/>
              <a:rect l="0" t="0" r="0" b="0"/>
              <a:pathLst>
                <a:path w="62509" h="232173">
                  <a:moveTo>
                    <a:pt x="0" y="0"/>
                  </a:moveTo>
                  <a:lnTo>
                    <a:pt x="0" y="16510"/>
                  </a:lnTo>
                  <a:lnTo>
                    <a:pt x="14821" y="57565"/>
                  </a:lnTo>
                  <a:lnTo>
                    <a:pt x="24750" y="98286"/>
                  </a:lnTo>
                  <a:lnTo>
                    <a:pt x="29256" y="133951"/>
                  </a:lnTo>
                  <a:lnTo>
                    <a:pt x="33804" y="151807"/>
                  </a:lnTo>
                  <a:lnTo>
                    <a:pt x="35860" y="162720"/>
                  </a:lnTo>
                  <a:lnTo>
                    <a:pt x="42618" y="180456"/>
                  </a:lnTo>
                  <a:lnTo>
                    <a:pt x="45373" y="201476"/>
                  </a:lnTo>
                  <a:lnTo>
                    <a:pt x="51664" y="214129"/>
                  </a:lnTo>
                  <a:lnTo>
                    <a:pt x="53200" y="226183"/>
                  </a:lnTo>
                  <a:lnTo>
                    <a:pt x="54318" y="228179"/>
                  </a:lnTo>
                  <a:lnTo>
                    <a:pt x="56056" y="229510"/>
                  </a:lnTo>
                  <a:lnTo>
                    <a:pt x="62508" y="23217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6" name="SMARTInkShape-401"/>
            <p:cNvSpPr/>
            <p:nvPr/>
          </p:nvSpPr>
          <p:spPr>
            <a:xfrm>
              <a:off x="7406923" y="4152340"/>
              <a:ext cx="156074" cy="214267"/>
            </a:xfrm>
            <a:custGeom>
              <a:avLst/>
              <a:gdLst/>
              <a:ahLst/>
              <a:cxnLst/>
              <a:rect l="0" t="0" r="0" b="0"/>
              <a:pathLst>
                <a:path w="156074" h="214267">
                  <a:moveTo>
                    <a:pt x="102944" y="17824"/>
                  </a:moveTo>
                  <a:lnTo>
                    <a:pt x="98203" y="13084"/>
                  </a:lnTo>
                  <a:lnTo>
                    <a:pt x="93231" y="10756"/>
                  </a:lnTo>
                  <a:lnTo>
                    <a:pt x="90515" y="10135"/>
                  </a:lnTo>
                  <a:lnTo>
                    <a:pt x="88705" y="8730"/>
                  </a:lnTo>
                  <a:lnTo>
                    <a:pt x="86694" y="4522"/>
                  </a:lnTo>
                  <a:lnTo>
                    <a:pt x="85165" y="3002"/>
                  </a:lnTo>
                  <a:lnTo>
                    <a:pt x="80822" y="1315"/>
                  </a:lnTo>
                  <a:lnTo>
                    <a:pt x="50545" y="0"/>
                  </a:lnTo>
                  <a:lnTo>
                    <a:pt x="42284" y="2627"/>
                  </a:lnTo>
                  <a:lnTo>
                    <a:pt x="19659" y="14206"/>
                  </a:lnTo>
                  <a:lnTo>
                    <a:pt x="12020" y="16216"/>
                  </a:lnTo>
                  <a:lnTo>
                    <a:pt x="9586" y="17744"/>
                  </a:lnTo>
                  <a:lnTo>
                    <a:pt x="7962" y="19755"/>
                  </a:lnTo>
                  <a:lnTo>
                    <a:pt x="5167" y="24636"/>
                  </a:lnTo>
                  <a:lnTo>
                    <a:pt x="619" y="30112"/>
                  </a:lnTo>
                  <a:lnTo>
                    <a:pt x="0" y="32961"/>
                  </a:lnTo>
                  <a:lnTo>
                    <a:pt x="581" y="35853"/>
                  </a:lnTo>
                  <a:lnTo>
                    <a:pt x="2879" y="41712"/>
                  </a:lnTo>
                  <a:lnTo>
                    <a:pt x="5166" y="50589"/>
                  </a:lnTo>
                  <a:lnTo>
                    <a:pt x="9217" y="56529"/>
                  </a:lnTo>
                  <a:lnTo>
                    <a:pt x="49658" y="82978"/>
                  </a:lnTo>
                  <a:lnTo>
                    <a:pt x="91055" y="114470"/>
                  </a:lnTo>
                  <a:lnTo>
                    <a:pt x="131595" y="153686"/>
                  </a:lnTo>
                  <a:lnTo>
                    <a:pt x="140483" y="163535"/>
                  </a:lnTo>
                  <a:lnTo>
                    <a:pt x="154245" y="187306"/>
                  </a:lnTo>
                  <a:lnTo>
                    <a:pt x="156073" y="199358"/>
                  </a:lnTo>
                  <a:lnTo>
                    <a:pt x="155230" y="201355"/>
                  </a:lnTo>
                  <a:lnTo>
                    <a:pt x="153677" y="202686"/>
                  </a:lnTo>
                  <a:lnTo>
                    <a:pt x="149304" y="205156"/>
                  </a:lnTo>
                  <a:lnTo>
                    <a:pt x="141265" y="211134"/>
                  </a:lnTo>
                  <a:lnTo>
                    <a:pt x="135520" y="212880"/>
                  </a:lnTo>
                  <a:lnTo>
                    <a:pt x="91097" y="214253"/>
                  </a:lnTo>
                  <a:lnTo>
                    <a:pt x="83458" y="214266"/>
                  </a:lnTo>
                  <a:lnTo>
                    <a:pt x="76755" y="211627"/>
                  </a:lnTo>
                  <a:lnTo>
                    <a:pt x="70469" y="208138"/>
                  </a:lnTo>
                  <a:lnTo>
                    <a:pt x="64367" y="206588"/>
                  </a:lnTo>
                  <a:lnTo>
                    <a:pt x="62344" y="205182"/>
                  </a:lnTo>
                  <a:lnTo>
                    <a:pt x="60995" y="203253"/>
                  </a:lnTo>
                  <a:lnTo>
                    <a:pt x="60094" y="200975"/>
                  </a:lnTo>
                  <a:lnTo>
                    <a:pt x="58503" y="199456"/>
                  </a:lnTo>
                  <a:lnTo>
                    <a:pt x="49366" y="19641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7" name="SMARTInkShape-402"/>
            <p:cNvSpPr/>
            <p:nvPr/>
          </p:nvSpPr>
          <p:spPr>
            <a:xfrm>
              <a:off x="6134695" y="4143375"/>
              <a:ext cx="142876" cy="276688"/>
            </a:xfrm>
            <a:custGeom>
              <a:avLst/>
              <a:gdLst/>
              <a:ahLst/>
              <a:cxnLst/>
              <a:rect l="0" t="0" r="0" b="0"/>
              <a:pathLst>
                <a:path w="142876" h="276688">
                  <a:moveTo>
                    <a:pt x="0" y="35719"/>
                  </a:moveTo>
                  <a:lnTo>
                    <a:pt x="0" y="40459"/>
                  </a:lnTo>
                  <a:lnTo>
                    <a:pt x="993" y="41856"/>
                  </a:lnTo>
                  <a:lnTo>
                    <a:pt x="2646" y="42787"/>
                  </a:lnTo>
                  <a:lnTo>
                    <a:pt x="4741" y="43407"/>
                  </a:lnTo>
                  <a:lnTo>
                    <a:pt x="6137" y="44813"/>
                  </a:lnTo>
                  <a:lnTo>
                    <a:pt x="11024" y="54199"/>
                  </a:lnTo>
                  <a:lnTo>
                    <a:pt x="16805" y="59807"/>
                  </a:lnTo>
                  <a:lnTo>
                    <a:pt x="30225" y="69535"/>
                  </a:lnTo>
                  <a:lnTo>
                    <a:pt x="59466" y="114023"/>
                  </a:lnTo>
                  <a:lnTo>
                    <a:pt x="77385" y="154208"/>
                  </a:lnTo>
                  <a:lnTo>
                    <a:pt x="101203" y="197643"/>
                  </a:lnTo>
                  <a:lnTo>
                    <a:pt x="110133" y="212571"/>
                  </a:lnTo>
                  <a:lnTo>
                    <a:pt x="125568" y="251942"/>
                  </a:lnTo>
                  <a:lnTo>
                    <a:pt x="133835" y="266783"/>
                  </a:lnTo>
                  <a:lnTo>
                    <a:pt x="142754" y="276687"/>
                  </a:lnTo>
                  <a:lnTo>
                    <a:pt x="141881" y="237671"/>
                  </a:lnTo>
                  <a:lnTo>
                    <a:pt x="135186" y="203559"/>
                  </a:lnTo>
                  <a:lnTo>
                    <a:pt x="131463" y="163140"/>
                  </a:lnTo>
                  <a:lnTo>
                    <a:pt x="126926" y="140942"/>
                  </a:lnTo>
                  <a:lnTo>
                    <a:pt x="125268" y="104109"/>
                  </a:lnTo>
                  <a:lnTo>
                    <a:pt x="126083" y="80456"/>
                  </a:lnTo>
                  <a:lnTo>
                    <a:pt x="133398" y="38544"/>
                  </a:lnTo>
                  <a:lnTo>
                    <a:pt x="134866" y="15071"/>
                  </a:lnTo>
                  <a:lnTo>
                    <a:pt x="142875"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94" name="SMARTInkShape-Group76"/>
          <p:cNvGrpSpPr/>
          <p:nvPr/>
        </p:nvGrpSpPr>
        <p:grpSpPr>
          <a:xfrm>
            <a:off x="5375672" y="4143375"/>
            <a:ext cx="508993" cy="383928"/>
            <a:chOff x="5375672" y="4143375"/>
            <a:chExt cx="508993" cy="383928"/>
          </a:xfrm>
        </p:grpSpPr>
        <p:sp>
          <p:nvSpPr>
            <p:cNvPr id="489" name="SMARTInkShape-403"/>
            <p:cNvSpPr/>
            <p:nvPr/>
          </p:nvSpPr>
          <p:spPr>
            <a:xfrm>
              <a:off x="5545336" y="4143375"/>
              <a:ext cx="178553" cy="321470"/>
            </a:xfrm>
            <a:custGeom>
              <a:avLst/>
              <a:gdLst/>
              <a:ahLst/>
              <a:cxnLst/>
              <a:rect l="0" t="0" r="0" b="0"/>
              <a:pathLst>
                <a:path w="178553" h="321470">
                  <a:moveTo>
                    <a:pt x="0" y="0"/>
                  </a:moveTo>
                  <a:lnTo>
                    <a:pt x="0" y="39370"/>
                  </a:lnTo>
                  <a:lnTo>
                    <a:pt x="2646" y="65287"/>
                  </a:lnTo>
                  <a:lnTo>
                    <a:pt x="9094" y="108515"/>
                  </a:lnTo>
                  <a:lnTo>
                    <a:pt x="15835" y="150015"/>
                  </a:lnTo>
                  <a:lnTo>
                    <a:pt x="22200" y="187170"/>
                  </a:lnTo>
                  <a:lnTo>
                    <a:pt x="28832" y="229480"/>
                  </a:lnTo>
                  <a:lnTo>
                    <a:pt x="33678" y="251879"/>
                  </a:lnTo>
                  <a:lnTo>
                    <a:pt x="35804" y="266728"/>
                  </a:lnTo>
                  <a:lnTo>
                    <a:pt x="42607" y="286990"/>
                  </a:lnTo>
                  <a:lnTo>
                    <a:pt x="44638" y="312086"/>
                  </a:lnTo>
                  <a:lnTo>
                    <a:pt x="44645" y="307664"/>
                  </a:lnTo>
                  <a:lnTo>
                    <a:pt x="47292" y="302766"/>
                  </a:lnTo>
                  <a:lnTo>
                    <a:pt x="49388" y="300071"/>
                  </a:lnTo>
                  <a:lnTo>
                    <a:pt x="51716" y="291784"/>
                  </a:lnTo>
                  <a:lnTo>
                    <a:pt x="53415" y="251639"/>
                  </a:lnTo>
                  <a:lnTo>
                    <a:pt x="56176" y="230003"/>
                  </a:lnTo>
                  <a:lnTo>
                    <a:pt x="64598" y="188117"/>
                  </a:lnTo>
                  <a:lnTo>
                    <a:pt x="77666" y="158828"/>
                  </a:lnTo>
                  <a:lnTo>
                    <a:pt x="95274" y="132133"/>
                  </a:lnTo>
                  <a:lnTo>
                    <a:pt x="113112" y="119504"/>
                  </a:lnTo>
                  <a:lnTo>
                    <a:pt x="119064" y="117605"/>
                  </a:lnTo>
                  <a:lnTo>
                    <a:pt x="121047" y="118091"/>
                  </a:lnTo>
                  <a:lnTo>
                    <a:pt x="122370" y="119407"/>
                  </a:lnTo>
                  <a:lnTo>
                    <a:pt x="124832" y="123515"/>
                  </a:lnTo>
                  <a:lnTo>
                    <a:pt x="137290" y="137116"/>
                  </a:lnTo>
                  <a:lnTo>
                    <a:pt x="140393" y="145607"/>
                  </a:lnTo>
                  <a:lnTo>
                    <a:pt x="144785" y="161544"/>
                  </a:lnTo>
                  <a:lnTo>
                    <a:pt x="149725" y="178834"/>
                  </a:lnTo>
                  <a:lnTo>
                    <a:pt x="158689" y="221401"/>
                  </a:lnTo>
                  <a:lnTo>
                    <a:pt x="163200" y="263222"/>
                  </a:lnTo>
                  <a:lnTo>
                    <a:pt x="176164" y="292408"/>
                  </a:lnTo>
                  <a:lnTo>
                    <a:pt x="178552" y="316717"/>
                  </a:lnTo>
                  <a:lnTo>
                    <a:pt x="175588" y="318301"/>
                  </a:lnTo>
                  <a:lnTo>
                    <a:pt x="151805" y="32146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0" name="SMARTInkShape-404"/>
            <p:cNvSpPr/>
            <p:nvPr/>
          </p:nvSpPr>
          <p:spPr>
            <a:xfrm>
              <a:off x="5741789" y="4243034"/>
              <a:ext cx="142876" cy="235773"/>
            </a:xfrm>
            <a:custGeom>
              <a:avLst/>
              <a:gdLst/>
              <a:ahLst/>
              <a:cxnLst/>
              <a:rect l="0" t="0" r="0" b="0"/>
              <a:pathLst>
                <a:path w="142876" h="235773">
                  <a:moveTo>
                    <a:pt x="0" y="203950"/>
                  </a:moveTo>
                  <a:lnTo>
                    <a:pt x="0" y="199210"/>
                  </a:lnTo>
                  <a:lnTo>
                    <a:pt x="2646" y="194237"/>
                  </a:lnTo>
                  <a:lnTo>
                    <a:pt x="7689" y="187700"/>
                  </a:lnTo>
                  <a:lnTo>
                    <a:pt x="9677" y="173143"/>
                  </a:lnTo>
                  <a:lnTo>
                    <a:pt x="14994" y="161860"/>
                  </a:lnTo>
                  <a:lnTo>
                    <a:pt x="22223" y="135042"/>
                  </a:lnTo>
                  <a:lnTo>
                    <a:pt x="32024" y="117725"/>
                  </a:lnTo>
                  <a:lnTo>
                    <a:pt x="45217" y="78766"/>
                  </a:lnTo>
                  <a:lnTo>
                    <a:pt x="67491" y="37440"/>
                  </a:lnTo>
                  <a:lnTo>
                    <a:pt x="73304" y="18520"/>
                  </a:lnTo>
                  <a:lnTo>
                    <a:pt x="78972" y="9675"/>
                  </a:lnTo>
                  <a:lnTo>
                    <a:pt x="80245" y="0"/>
                  </a:lnTo>
                  <a:lnTo>
                    <a:pt x="80331" y="3732"/>
                  </a:lnTo>
                  <a:lnTo>
                    <a:pt x="77705" y="8470"/>
                  </a:lnTo>
                  <a:lnTo>
                    <a:pt x="50556" y="49709"/>
                  </a:lnTo>
                  <a:lnTo>
                    <a:pt x="39678" y="73088"/>
                  </a:lnTo>
                  <a:lnTo>
                    <a:pt x="30922" y="114847"/>
                  </a:lnTo>
                  <a:lnTo>
                    <a:pt x="37997" y="159139"/>
                  </a:lnTo>
                  <a:lnTo>
                    <a:pt x="43676" y="171136"/>
                  </a:lnTo>
                  <a:lnTo>
                    <a:pt x="81774" y="214090"/>
                  </a:lnTo>
                  <a:lnTo>
                    <a:pt x="96549" y="224263"/>
                  </a:lnTo>
                  <a:lnTo>
                    <a:pt x="108754" y="228820"/>
                  </a:lnTo>
                  <a:lnTo>
                    <a:pt x="127903" y="231353"/>
                  </a:lnTo>
                  <a:lnTo>
                    <a:pt x="135560" y="235312"/>
                  </a:lnTo>
                  <a:lnTo>
                    <a:pt x="137998" y="235772"/>
                  </a:lnTo>
                  <a:lnTo>
                    <a:pt x="139624" y="235086"/>
                  </a:lnTo>
                  <a:lnTo>
                    <a:pt x="142875" y="23073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1" name="SMARTInkShape-405"/>
            <p:cNvSpPr/>
            <p:nvPr/>
          </p:nvSpPr>
          <p:spPr>
            <a:xfrm>
              <a:off x="5375672" y="4277320"/>
              <a:ext cx="116087" cy="26790"/>
            </a:xfrm>
            <a:custGeom>
              <a:avLst/>
              <a:gdLst/>
              <a:ahLst/>
              <a:cxnLst/>
              <a:rect l="0" t="0" r="0" b="0"/>
              <a:pathLst>
                <a:path w="116087" h="26790">
                  <a:moveTo>
                    <a:pt x="0" y="26789"/>
                  </a:moveTo>
                  <a:lnTo>
                    <a:pt x="0" y="22049"/>
                  </a:lnTo>
                  <a:lnTo>
                    <a:pt x="992" y="20653"/>
                  </a:lnTo>
                  <a:lnTo>
                    <a:pt x="2645" y="19722"/>
                  </a:lnTo>
                  <a:lnTo>
                    <a:pt x="9094" y="18105"/>
                  </a:lnTo>
                  <a:lnTo>
                    <a:pt x="13303" y="17968"/>
                  </a:lnTo>
                  <a:lnTo>
                    <a:pt x="18480" y="15263"/>
                  </a:lnTo>
                  <a:lnTo>
                    <a:pt x="24088" y="11745"/>
                  </a:lnTo>
                  <a:lnTo>
                    <a:pt x="33816" y="9764"/>
                  </a:lnTo>
                  <a:lnTo>
                    <a:pt x="73921" y="8945"/>
                  </a:lnTo>
                  <a:lnTo>
                    <a:pt x="83454" y="7944"/>
                  </a:lnTo>
                  <a:lnTo>
                    <a:pt x="100826" y="1242"/>
                  </a:lnTo>
                  <a:lnTo>
                    <a:pt x="116086"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2" name="SMARTInkShape-406"/>
            <p:cNvSpPr/>
            <p:nvPr/>
          </p:nvSpPr>
          <p:spPr>
            <a:xfrm>
              <a:off x="5768578" y="4196956"/>
              <a:ext cx="98182" cy="151803"/>
            </a:xfrm>
            <a:custGeom>
              <a:avLst/>
              <a:gdLst/>
              <a:ahLst/>
              <a:cxnLst/>
              <a:rect l="0" t="0" r="0" b="0"/>
              <a:pathLst>
                <a:path w="98182" h="151803">
                  <a:moveTo>
                    <a:pt x="17860" y="17857"/>
                  </a:moveTo>
                  <a:lnTo>
                    <a:pt x="17860" y="10168"/>
                  </a:lnTo>
                  <a:lnTo>
                    <a:pt x="18852" y="9754"/>
                  </a:lnTo>
                  <a:lnTo>
                    <a:pt x="31162" y="8959"/>
                  </a:lnTo>
                  <a:lnTo>
                    <a:pt x="32681" y="7956"/>
                  </a:lnTo>
                  <a:lnTo>
                    <a:pt x="33694" y="6295"/>
                  </a:lnTo>
                  <a:lnTo>
                    <a:pt x="34369" y="4196"/>
                  </a:lnTo>
                  <a:lnTo>
                    <a:pt x="35811" y="2796"/>
                  </a:lnTo>
                  <a:lnTo>
                    <a:pt x="40059" y="1241"/>
                  </a:lnTo>
                  <a:lnTo>
                    <a:pt x="83347" y="0"/>
                  </a:lnTo>
                  <a:lnTo>
                    <a:pt x="89298" y="2644"/>
                  </a:lnTo>
                  <a:lnTo>
                    <a:pt x="96463" y="7686"/>
                  </a:lnTo>
                  <a:lnTo>
                    <a:pt x="97443" y="11021"/>
                  </a:lnTo>
                  <a:lnTo>
                    <a:pt x="98181" y="29885"/>
                  </a:lnTo>
                  <a:lnTo>
                    <a:pt x="93473" y="43469"/>
                  </a:lnTo>
                  <a:lnTo>
                    <a:pt x="80134" y="61958"/>
                  </a:lnTo>
                  <a:lnTo>
                    <a:pt x="41485" y="100386"/>
                  </a:lnTo>
                  <a:lnTo>
                    <a:pt x="31585" y="106140"/>
                  </a:lnTo>
                  <a:lnTo>
                    <a:pt x="11426" y="133977"/>
                  </a:lnTo>
                  <a:lnTo>
                    <a:pt x="10594" y="136941"/>
                  </a:lnTo>
                  <a:lnTo>
                    <a:pt x="9047" y="138918"/>
                  </a:lnTo>
                  <a:lnTo>
                    <a:pt x="3122" y="142693"/>
                  </a:lnTo>
                  <a:lnTo>
                    <a:pt x="0" y="15180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3" name="SMARTInkShape-407"/>
            <p:cNvSpPr/>
            <p:nvPr/>
          </p:nvSpPr>
          <p:spPr>
            <a:xfrm>
              <a:off x="5393530" y="4214813"/>
              <a:ext cx="133948" cy="312490"/>
            </a:xfrm>
            <a:custGeom>
              <a:avLst/>
              <a:gdLst/>
              <a:ahLst/>
              <a:cxnLst/>
              <a:rect l="0" t="0" r="0" b="0"/>
              <a:pathLst>
                <a:path w="133948" h="312490">
                  <a:moveTo>
                    <a:pt x="0" y="0"/>
                  </a:moveTo>
                  <a:lnTo>
                    <a:pt x="0" y="20990"/>
                  </a:lnTo>
                  <a:lnTo>
                    <a:pt x="8104" y="63048"/>
                  </a:lnTo>
                  <a:lnTo>
                    <a:pt x="8822" y="99669"/>
                  </a:lnTo>
                  <a:lnTo>
                    <a:pt x="8916" y="143064"/>
                  </a:lnTo>
                  <a:lnTo>
                    <a:pt x="9921" y="187548"/>
                  </a:lnTo>
                  <a:lnTo>
                    <a:pt x="16619" y="227434"/>
                  </a:lnTo>
                  <a:lnTo>
                    <a:pt x="24745" y="257804"/>
                  </a:lnTo>
                  <a:lnTo>
                    <a:pt x="38819" y="283601"/>
                  </a:lnTo>
                  <a:lnTo>
                    <a:pt x="47350" y="292401"/>
                  </a:lnTo>
                  <a:lnTo>
                    <a:pt x="73779" y="308270"/>
                  </a:lnTo>
                  <a:lnTo>
                    <a:pt x="86243" y="311274"/>
                  </a:lnTo>
                  <a:lnTo>
                    <a:pt x="118654" y="312489"/>
                  </a:lnTo>
                  <a:lnTo>
                    <a:pt x="124835" y="309871"/>
                  </a:lnTo>
                  <a:lnTo>
                    <a:pt x="133947" y="30360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99" name="SMARTInkShape-Group77"/>
          <p:cNvGrpSpPr/>
          <p:nvPr/>
        </p:nvGrpSpPr>
        <p:grpSpPr>
          <a:xfrm>
            <a:off x="4214813" y="4196953"/>
            <a:ext cx="857251" cy="348259"/>
            <a:chOff x="4214813" y="4196953"/>
            <a:chExt cx="857251" cy="348259"/>
          </a:xfrm>
        </p:grpSpPr>
        <p:sp>
          <p:nvSpPr>
            <p:cNvPr id="495" name="SMARTInkShape-408"/>
            <p:cNvSpPr/>
            <p:nvPr/>
          </p:nvSpPr>
          <p:spPr>
            <a:xfrm>
              <a:off x="4214813" y="4295180"/>
              <a:ext cx="283803" cy="223074"/>
            </a:xfrm>
            <a:custGeom>
              <a:avLst/>
              <a:gdLst/>
              <a:ahLst/>
              <a:cxnLst/>
              <a:rect l="0" t="0" r="0" b="0"/>
              <a:pathLst>
                <a:path w="283803" h="223074">
                  <a:moveTo>
                    <a:pt x="0" y="0"/>
                  </a:moveTo>
                  <a:lnTo>
                    <a:pt x="0" y="40894"/>
                  </a:lnTo>
                  <a:lnTo>
                    <a:pt x="0" y="81048"/>
                  </a:lnTo>
                  <a:lnTo>
                    <a:pt x="7067" y="125105"/>
                  </a:lnTo>
                  <a:lnTo>
                    <a:pt x="11024" y="149185"/>
                  </a:lnTo>
                  <a:lnTo>
                    <a:pt x="26973" y="191715"/>
                  </a:lnTo>
                  <a:lnTo>
                    <a:pt x="48869" y="218448"/>
                  </a:lnTo>
                  <a:lnTo>
                    <a:pt x="51430" y="219054"/>
                  </a:lnTo>
                  <a:lnTo>
                    <a:pt x="54131" y="218465"/>
                  </a:lnTo>
                  <a:lnTo>
                    <a:pt x="59776" y="216158"/>
                  </a:lnTo>
                  <a:lnTo>
                    <a:pt x="65593" y="215132"/>
                  </a:lnTo>
                  <a:lnTo>
                    <a:pt x="71485" y="209385"/>
                  </a:lnTo>
                  <a:lnTo>
                    <a:pt x="76420" y="200216"/>
                  </a:lnTo>
                  <a:lnTo>
                    <a:pt x="89849" y="157960"/>
                  </a:lnTo>
                  <a:lnTo>
                    <a:pt x="96572" y="129208"/>
                  </a:lnTo>
                  <a:lnTo>
                    <a:pt x="98081" y="84691"/>
                  </a:lnTo>
                  <a:lnTo>
                    <a:pt x="98222" y="42229"/>
                  </a:lnTo>
                  <a:lnTo>
                    <a:pt x="98226" y="26948"/>
                  </a:lnTo>
                  <a:lnTo>
                    <a:pt x="99218" y="65939"/>
                  </a:lnTo>
                  <a:lnTo>
                    <a:pt x="109250" y="109828"/>
                  </a:lnTo>
                  <a:lnTo>
                    <a:pt x="125199" y="151255"/>
                  </a:lnTo>
                  <a:lnTo>
                    <a:pt x="136645" y="169501"/>
                  </a:lnTo>
                  <a:lnTo>
                    <a:pt x="162833" y="202722"/>
                  </a:lnTo>
                  <a:lnTo>
                    <a:pt x="189784" y="218923"/>
                  </a:lnTo>
                  <a:lnTo>
                    <a:pt x="202304" y="221962"/>
                  </a:lnTo>
                  <a:lnTo>
                    <a:pt x="229573" y="223073"/>
                  </a:lnTo>
                  <a:lnTo>
                    <a:pt x="238624" y="220521"/>
                  </a:lnTo>
                  <a:lnTo>
                    <a:pt x="261794" y="207009"/>
                  </a:lnTo>
                  <a:lnTo>
                    <a:pt x="269480" y="197506"/>
                  </a:lnTo>
                  <a:lnTo>
                    <a:pt x="273558" y="186669"/>
                  </a:lnTo>
                  <a:lnTo>
                    <a:pt x="283602" y="149084"/>
                  </a:lnTo>
                  <a:lnTo>
                    <a:pt x="283802" y="133728"/>
                  </a:lnTo>
                  <a:lnTo>
                    <a:pt x="276571" y="90347"/>
                  </a:lnTo>
                  <a:lnTo>
                    <a:pt x="255858" y="47375"/>
                  </a:lnTo>
                  <a:lnTo>
                    <a:pt x="247329" y="38254"/>
                  </a:lnTo>
                  <a:lnTo>
                    <a:pt x="217532" y="12997"/>
                  </a:lnTo>
                  <a:lnTo>
                    <a:pt x="205382" y="892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6" name="SMARTInkShape-409"/>
            <p:cNvSpPr/>
            <p:nvPr/>
          </p:nvSpPr>
          <p:spPr>
            <a:xfrm>
              <a:off x="4527352" y="4196953"/>
              <a:ext cx="178594" cy="312540"/>
            </a:xfrm>
            <a:custGeom>
              <a:avLst/>
              <a:gdLst/>
              <a:ahLst/>
              <a:cxnLst/>
              <a:rect l="0" t="0" r="0" b="0"/>
              <a:pathLst>
                <a:path w="178594" h="312540">
                  <a:moveTo>
                    <a:pt x="0" y="0"/>
                  </a:moveTo>
                  <a:lnTo>
                    <a:pt x="0" y="40312"/>
                  </a:lnTo>
                  <a:lnTo>
                    <a:pt x="0" y="80972"/>
                  </a:lnTo>
                  <a:lnTo>
                    <a:pt x="0" y="125095"/>
                  </a:lnTo>
                  <a:lnTo>
                    <a:pt x="992" y="169675"/>
                  </a:lnTo>
                  <a:lnTo>
                    <a:pt x="7688" y="209574"/>
                  </a:lnTo>
                  <a:lnTo>
                    <a:pt x="9849" y="253878"/>
                  </a:lnTo>
                  <a:lnTo>
                    <a:pt x="15983" y="267474"/>
                  </a:lnTo>
                  <a:lnTo>
                    <a:pt x="17749" y="276273"/>
                  </a:lnTo>
                  <a:lnTo>
                    <a:pt x="25538" y="269084"/>
                  </a:lnTo>
                  <a:lnTo>
                    <a:pt x="31497" y="225940"/>
                  </a:lnTo>
                  <a:lnTo>
                    <a:pt x="35347" y="185735"/>
                  </a:lnTo>
                  <a:lnTo>
                    <a:pt x="38199" y="174161"/>
                  </a:lnTo>
                  <a:lnTo>
                    <a:pt x="56699" y="141403"/>
                  </a:lnTo>
                  <a:lnTo>
                    <a:pt x="74426" y="122171"/>
                  </a:lnTo>
                  <a:lnTo>
                    <a:pt x="80373" y="118791"/>
                  </a:lnTo>
                  <a:lnTo>
                    <a:pt x="83347" y="117889"/>
                  </a:lnTo>
                  <a:lnTo>
                    <a:pt x="86323" y="118281"/>
                  </a:lnTo>
                  <a:lnTo>
                    <a:pt x="92274" y="121361"/>
                  </a:lnTo>
                  <a:lnTo>
                    <a:pt x="110132" y="137124"/>
                  </a:lnTo>
                  <a:lnTo>
                    <a:pt x="127992" y="167228"/>
                  </a:lnTo>
                  <a:lnTo>
                    <a:pt x="138162" y="207194"/>
                  </a:lnTo>
                  <a:lnTo>
                    <a:pt x="154889" y="251432"/>
                  </a:lnTo>
                  <a:lnTo>
                    <a:pt x="162610" y="282505"/>
                  </a:lnTo>
                  <a:lnTo>
                    <a:pt x="166529" y="290261"/>
                  </a:lnTo>
                  <a:lnTo>
                    <a:pt x="169044" y="303325"/>
                  </a:lnTo>
                  <a:lnTo>
                    <a:pt x="169251" y="306396"/>
                  </a:lnTo>
                  <a:lnTo>
                    <a:pt x="170381" y="308444"/>
                  </a:lnTo>
                  <a:lnTo>
                    <a:pt x="172126" y="309809"/>
                  </a:lnTo>
                  <a:lnTo>
                    <a:pt x="178593" y="31253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7" name="SMARTInkShape-410"/>
            <p:cNvSpPr/>
            <p:nvPr/>
          </p:nvSpPr>
          <p:spPr>
            <a:xfrm>
              <a:off x="4723805" y="4322126"/>
              <a:ext cx="142876" cy="223086"/>
            </a:xfrm>
            <a:custGeom>
              <a:avLst/>
              <a:gdLst/>
              <a:ahLst/>
              <a:cxnLst/>
              <a:rect l="0" t="0" r="0" b="0"/>
              <a:pathLst>
                <a:path w="142876" h="223086">
                  <a:moveTo>
                    <a:pt x="0" y="98069"/>
                  </a:moveTo>
                  <a:lnTo>
                    <a:pt x="7688" y="105758"/>
                  </a:lnTo>
                  <a:lnTo>
                    <a:pt x="13302" y="106631"/>
                  </a:lnTo>
                  <a:lnTo>
                    <a:pt x="21249" y="106890"/>
                  </a:lnTo>
                  <a:lnTo>
                    <a:pt x="62756" y="95971"/>
                  </a:lnTo>
                  <a:lnTo>
                    <a:pt x="77795" y="88518"/>
                  </a:lnTo>
                  <a:lnTo>
                    <a:pt x="91765" y="77111"/>
                  </a:lnTo>
                  <a:lnTo>
                    <a:pt x="110088" y="51675"/>
                  </a:lnTo>
                  <a:lnTo>
                    <a:pt x="113420" y="42392"/>
                  </a:lnTo>
                  <a:lnTo>
                    <a:pt x="116040" y="5914"/>
                  </a:lnTo>
                  <a:lnTo>
                    <a:pt x="115063" y="3891"/>
                  </a:lnTo>
                  <a:lnTo>
                    <a:pt x="113419" y="2541"/>
                  </a:lnTo>
                  <a:lnTo>
                    <a:pt x="108393" y="376"/>
                  </a:lnTo>
                  <a:lnTo>
                    <a:pt x="102782" y="0"/>
                  </a:lnTo>
                  <a:lnTo>
                    <a:pt x="100271" y="1933"/>
                  </a:lnTo>
                  <a:lnTo>
                    <a:pt x="91005" y="13140"/>
                  </a:lnTo>
                  <a:lnTo>
                    <a:pt x="77125" y="24178"/>
                  </a:lnTo>
                  <a:lnTo>
                    <a:pt x="50707" y="68440"/>
                  </a:lnTo>
                  <a:lnTo>
                    <a:pt x="46443" y="86203"/>
                  </a:lnTo>
                  <a:lnTo>
                    <a:pt x="44805" y="129574"/>
                  </a:lnTo>
                  <a:lnTo>
                    <a:pt x="49435" y="148304"/>
                  </a:lnTo>
                  <a:lnTo>
                    <a:pt x="68566" y="190321"/>
                  </a:lnTo>
                  <a:lnTo>
                    <a:pt x="74461" y="202239"/>
                  </a:lnTo>
                  <a:lnTo>
                    <a:pt x="78414" y="206211"/>
                  </a:lnTo>
                  <a:lnTo>
                    <a:pt x="104347" y="219595"/>
                  </a:lnTo>
                  <a:lnTo>
                    <a:pt x="142875" y="223085"/>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8" name="SMARTInkShape-411"/>
            <p:cNvSpPr/>
            <p:nvPr/>
          </p:nvSpPr>
          <p:spPr>
            <a:xfrm>
              <a:off x="4911334" y="4304646"/>
              <a:ext cx="160730" cy="222707"/>
            </a:xfrm>
            <a:custGeom>
              <a:avLst/>
              <a:gdLst/>
              <a:ahLst/>
              <a:cxnLst/>
              <a:rect l="0" t="0" r="0" b="0"/>
              <a:pathLst>
                <a:path w="160730" h="222707">
                  <a:moveTo>
                    <a:pt x="8924" y="26252"/>
                  </a:moveTo>
                  <a:lnTo>
                    <a:pt x="8924" y="30993"/>
                  </a:lnTo>
                  <a:lnTo>
                    <a:pt x="6278" y="35966"/>
                  </a:lnTo>
                  <a:lnTo>
                    <a:pt x="2787" y="41484"/>
                  </a:lnTo>
                  <a:lnTo>
                    <a:pt x="821" y="51160"/>
                  </a:lnTo>
                  <a:lnTo>
                    <a:pt x="42" y="91645"/>
                  </a:lnTo>
                  <a:lnTo>
                    <a:pt x="0" y="132878"/>
                  </a:lnTo>
                  <a:lnTo>
                    <a:pt x="988" y="145079"/>
                  </a:lnTo>
                  <a:lnTo>
                    <a:pt x="8556" y="180502"/>
                  </a:lnTo>
                  <a:lnTo>
                    <a:pt x="8914" y="195380"/>
                  </a:lnTo>
                  <a:lnTo>
                    <a:pt x="8921" y="191018"/>
                  </a:lnTo>
                  <a:lnTo>
                    <a:pt x="11569" y="186132"/>
                  </a:lnTo>
                  <a:lnTo>
                    <a:pt x="15060" y="180654"/>
                  </a:lnTo>
                  <a:lnTo>
                    <a:pt x="17026" y="170999"/>
                  </a:lnTo>
                  <a:lnTo>
                    <a:pt x="22485" y="140037"/>
                  </a:lnTo>
                  <a:lnTo>
                    <a:pt x="33284" y="104455"/>
                  </a:lnTo>
                  <a:lnTo>
                    <a:pt x="37639" y="81835"/>
                  </a:lnTo>
                  <a:lnTo>
                    <a:pt x="51921" y="38276"/>
                  </a:lnTo>
                  <a:lnTo>
                    <a:pt x="55485" y="28951"/>
                  </a:lnTo>
                  <a:lnTo>
                    <a:pt x="74520" y="5574"/>
                  </a:lnTo>
                  <a:lnTo>
                    <a:pt x="80411" y="2179"/>
                  </a:lnTo>
                  <a:lnTo>
                    <a:pt x="92278" y="0"/>
                  </a:lnTo>
                  <a:lnTo>
                    <a:pt x="98225" y="2348"/>
                  </a:lnTo>
                  <a:lnTo>
                    <a:pt x="110128" y="11939"/>
                  </a:lnTo>
                  <a:lnTo>
                    <a:pt x="127986" y="36967"/>
                  </a:lnTo>
                  <a:lnTo>
                    <a:pt x="131294" y="46229"/>
                  </a:lnTo>
                  <a:lnTo>
                    <a:pt x="140775" y="89730"/>
                  </a:lnTo>
                  <a:lnTo>
                    <a:pt x="145331" y="132710"/>
                  </a:lnTo>
                  <a:lnTo>
                    <a:pt x="149882" y="151061"/>
                  </a:lnTo>
                  <a:lnTo>
                    <a:pt x="151686" y="192928"/>
                  </a:lnTo>
                  <a:lnTo>
                    <a:pt x="154395" y="202194"/>
                  </a:lnTo>
                  <a:lnTo>
                    <a:pt x="159477" y="211488"/>
                  </a:lnTo>
                  <a:lnTo>
                    <a:pt x="160729" y="22270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08" name="SMARTInkShape-Group78"/>
          <p:cNvGrpSpPr/>
          <p:nvPr/>
        </p:nvGrpSpPr>
        <p:grpSpPr>
          <a:xfrm>
            <a:off x="3036094" y="4232672"/>
            <a:ext cx="919759" cy="366118"/>
            <a:chOff x="3036094" y="4232672"/>
            <a:chExt cx="919759" cy="366118"/>
          </a:xfrm>
        </p:grpSpPr>
        <p:sp>
          <p:nvSpPr>
            <p:cNvPr id="500" name="SMARTInkShape-412"/>
            <p:cNvSpPr/>
            <p:nvPr/>
          </p:nvSpPr>
          <p:spPr>
            <a:xfrm>
              <a:off x="3830836" y="4366663"/>
              <a:ext cx="125017" cy="232127"/>
            </a:xfrm>
            <a:custGeom>
              <a:avLst/>
              <a:gdLst/>
              <a:ahLst/>
              <a:cxnLst/>
              <a:rect l="0" t="0" r="0" b="0"/>
              <a:pathLst>
                <a:path w="125017" h="232127">
                  <a:moveTo>
                    <a:pt x="0" y="71392"/>
                  </a:moveTo>
                  <a:lnTo>
                    <a:pt x="37599" y="71392"/>
                  </a:lnTo>
                  <a:lnTo>
                    <a:pt x="81706" y="55142"/>
                  </a:lnTo>
                  <a:lnTo>
                    <a:pt x="88569" y="48955"/>
                  </a:lnTo>
                  <a:lnTo>
                    <a:pt x="113421" y="17927"/>
                  </a:lnTo>
                  <a:lnTo>
                    <a:pt x="114309" y="14913"/>
                  </a:lnTo>
                  <a:lnTo>
                    <a:pt x="113909" y="11911"/>
                  </a:lnTo>
                  <a:lnTo>
                    <a:pt x="108241" y="1725"/>
                  </a:lnTo>
                  <a:lnTo>
                    <a:pt x="104993" y="741"/>
                  </a:lnTo>
                  <a:lnTo>
                    <a:pt x="81453" y="0"/>
                  </a:lnTo>
                  <a:lnTo>
                    <a:pt x="73243" y="2621"/>
                  </a:lnTo>
                  <a:lnTo>
                    <a:pt x="50656" y="21325"/>
                  </a:lnTo>
                  <a:lnTo>
                    <a:pt x="36317" y="37836"/>
                  </a:lnTo>
                  <a:lnTo>
                    <a:pt x="14918" y="77472"/>
                  </a:lnTo>
                  <a:lnTo>
                    <a:pt x="10704" y="99982"/>
                  </a:lnTo>
                  <a:lnTo>
                    <a:pt x="16774" y="139488"/>
                  </a:lnTo>
                  <a:lnTo>
                    <a:pt x="30193" y="183228"/>
                  </a:lnTo>
                  <a:lnTo>
                    <a:pt x="38555" y="193196"/>
                  </a:lnTo>
                  <a:lnTo>
                    <a:pt x="69868" y="217055"/>
                  </a:lnTo>
                  <a:lnTo>
                    <a:pt x="113495" y="230025"/>
                  </a:lnTo>
                  <a:lnTo>
                    <a:pt x="125016" y="23212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1" name="SMARTInkShape-413"/>
            <p:cNvSpPr/>
            <p:nvPr/>
          </p:nvSpPr>
          <p:spPr>
            <a:xfrm>
              <a:off x="3250406" y="4375716"/>
              <a:ext cx="132678" cy="222504"/>
            </a:xfrm>
            <a:custGeom>
              <a:avLst/>
              <a:gdLst/>
              <a:ahLst/>
              <a:cxnLst/>
              <a:rect l="0" t="0" r="0" b="0"/>
              <a:pathLst>
                <a:path w="132678" h="222504">
                  <a:moveTo>
                    <a:pt x="0" y="8761"/>
                  </a:moveTo>
                  <a:lnTo>
                    <a:pt x="0" y="13501"/>
                  </a:lnTo>
                  <a:lnTo>
                    <a:pt x="992" y="14897"/>
                  </a:lnTo>
                  <a:lnTo>
                    <a:pt x="2646" y="15828"/>
                  </a:lnTo>
                  <a:lnTo>
                    <a:pt x="4741" y="16449"/>
                  </a:lnTo>
                  <a:lnTo>
                    <a:pt x="6137" y="18847"/>
                  </a:lnTo>
                  <a:lnTo>
                    <a:pt x="8562" y="42439"/>
                  </a:lnTo>
                  <a:lnTo>
                    <a:pt x="11527" y="74038"/>
                  </a:lnTo>
                  <a:lnTo>
                    <a:pt x="18018" y="116282"/>
                  </a:lnTo>
                  <a:lnTo>
                    <a:pt x="30179" y="155873"/>
                  </a:lnTo>
                  <a:lnTo>
                    <a:pt x="50626" y="198168"/>
                  </a:lnTo>
                  <a:lnTo>
                    <a:pt x="56566" y="206382"/>
                  </a:lnTo>
                  <a:lnTo>
                    <a:pt x="70228" y="216584"/>
                  </a:lnTo>
                  <a:lnTo>
                    <a:pt x="82104" y="221151"/>
                  </a:lnTo>
                  <a:lnTo>
                    <a:pt x="91906" y="222503"/>
                  </a:lnTo>
                  <a:lnTo>
                    <a:pt x="98063" y="220174"/>
                  </a:lnTo>
                  <a:lnTo>
                    <a:pt x="119053" y="202068"/>
                  </a:lnTo>
                  <a:lnTo>
                    <a:pt x="122366" y="190917"/>
                  </a:lnTo>
                  <a:lnTo>
                    <a:pt x="126877" y="170551"/>
                  </a:lnTo>
                  <a:lnTo>
                    <a:pt x="131851" y="149302"/>
                  </a:lnTo>
                  <a:lnTo>
                    <a:pt x="132677" y="106680"/>
                  </a:lnTo>
                  <a:lnTo>
                    <a:pt x="126221" y="67039"/>
                  </a:lnTo>
                  <a:lnTo>
                    <a:pt x="120260" y="54175"/>
                  </a:lnTo>
                  <a:lnTo>
                    <a:pt x="95495" y="16522"/>
                  </a:lnTo>
                  <a:lnTo>
                    <a:pt x="81653" y="6320"/>
                  </a:lnTo>
                  <a:lnTo>
                    <a:pt x="64983" y="1753"/>
                  </a:lnTo>
                  <a:lnTo>
                    <a:pt x="42151" y="0"/>
                  </a:lnTo>
                  <a:lnTo>
                    <a:pt x="35932" y="2552"/>
                  </a:lnTo>
                  <a:lnTo>
                    <a:pt x="14895" y="20826"/>
                  </a:lnTo>
                  <a:lnTo>
                    <a:pt x="11581" y="26690"/>
                  </a:lnTo>
                  <a:lnTo>
                    <a:pt x="8930" y="3555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2" name="SMARTInkShape-414"/>
            <p:cNvSpPr/>
            <p:nvPr/>
          </p:nvSpPr>
          <p:spPr>
            <a:xfrm>
              <a:off x="3448097" y="4304142"/>
              <a:ext cx="114849" cy="285718"/>
            </a:xfrm>
            <a:custGeom>
              <a:avLst/>
              <a:gdLst/>
              <a:ahLst/>
              <a:cxnLst/>
              <a:rect l="0" t="0" r="0" b="0"/>
              <a:pathLst>
                <a:path w="114849" h="285718">
                  <a:moveTo>
                    <a:pt x="7692" y="8897"/>
                  </a:moveTo>
                  <a:lnTo>
                    <a:pt x="7692" y="0"/>
                  </a:lnTo>
                  <a:lnTo>
                    <a:pt x="6700" y="31013"/>
                  </a:lnTo>
                  <a:lnTo>
                    <a:pt x="3" y="59667"/>
                  </a:lnTo>
                  <a:lnTo>
                    <a:pt x="0" y="90473"/>
                  </a:lnTo>
                  <a:lnTo>
                    <a:pt x="6483" y="129332"/>
                  </a:lnTo>
                  <a:lnTo>
                    <a:pt x="17247" y="170204"/>
                  </a:lnTo>
                  <a:lnTo>
                    <a:pt x="34536" y="213547"/>
                  </a:lnTo>
                  <a:lnTo>
                    <a:pt x="46398" y="237947"/>
                  </a:lnTo>
                  <a:lnTo>
                    <a:pt x="54991" y="247289"/>
                  </a:lnTo>
                  <a:lnTo>
                    <a:pt x="64433" y="255739"/>
                  </a:lnTo>
                  <a:lnTo>
                    <a:pt x="75326" y="269669"/>
                  </a:lnTo>
                  <a:lnTo>
                    <a:pt x="93940" y="282300"/>
                  </a:lnTo>
                  <a:lnTo>
                    <a:pt x="102920" y="284705"/>
                  </a:lnTo>
                  <a:lnTo>
                    <a:pt x="114848" y="28571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3" name="SMARTInkShape-415"/>
            <p:cNvSpPr/>
            <p:nvPr/>
          </p:nvSpPr>
          <p:spPr>
            <a:xfrm>
              <a:off x="3402211" y="4375547"/>
              <a:ext cx="160735" cy="17860"/>
            </a:xfrm>
            <a:custGeom>
              <a:avLst/>
              <a:gdLst/>
              <a:ahLst/>
              <a:cxnLst/>
              <a:rect l="0" t="0" r="0" b="0"/>
              <a:pathLst>
                <a:path w="160735" h="17860">
                  <a:moveTo>
                    <a:pt x="0" y="17859"/>
                  </a:moveTo>
                  <a:lnTo>
                    <a:pt x="31269" y="16867"/>
                  </a:lnTo>
                  <a:lnTo>
                    <a:pt x="59729" y="10171"/>
                  </a:lnTo>
                  <a:lnTo>
                    <a:pt x="96391" y="6447"/>
                  </a:lnTo>
                  <a:lnTo>
                    <a:pt x="121676" y="1273"/>
                  </a:lnTo>
                  <a:lnTo>
                    <a:pt x="160734"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4" name="SMARTInkShape-416"/>
            <p:cNvSpPr/>
            <p:nvPr/>
          </p:nvSpPr>
          <p:spPr>
            <a:xfrm>
              <a:off x="3616556" y="4375547"/>
              <a:ext cx="44617" cy="205384"/>
            </a:xfrm>
            <a:custGeom>
              <a:avLst/>
              <a:gdLst/>
              <a:ahLst/>
              <a:cxnLst/>
              <a:rect l="0" t="0" r="0" b="0"/>
              <a:pathLst>
                <a:path w="44617" h="205384">
                  <a:moveTo>
                    <a:pt x="8897" y="0"/>
                  </a:moveTo>
                  <a:lnTo>
                    <a:pt x="8897" y="13302"/>
                  </a:lnTo>
                  <a:lnTo>
                    <a:pt x="6252" y="18480"/>
                  </a:lnTo>
                  <a:lnTo>
                    <a:pt x="2760" y="24088"/>
                  </a:lnTo>
                  <a:lnTo>
                    <a:pt x="795" y="33816"/>
                  </a:lnTo>
                  <a:lnTo>
                    <a:pt x="0" y="77548"/>
                  </a:lnTo>
                  <a:lnTo>
                    <a:pt x="8072" y="119072"/>
                  </a:lnTo>
                  <a:lnTo>
                    <a:pt x="9645" y="136925"/>
                  </a:lnTo>
                  <a:lnTo>
                    <a:pt x="25138" y="179806"/>
                  </a:lnTo>
                  <a:lnTo>
                    <a:pt x="35756" y="201311"/>
                  </a:lnTo>
                  <a:lnTo>
                    <a:pt x="37717" y="202668"/>
                  </a:lnTo>
                  <a:lnTo>
                    <a:pt x="44616" y="20538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5" name="SMARTInkShape-417"/>
            <p:cNvSpPr/>
            <p:nvPr/>
          </p:nvSpPr>
          <p:spPr>
            <a:xfrm>
              <a:off x="3697122" y="4384477"/>
              <a:ext cx="142645" cy="169465"/>
            </a:xfrm>
            <a:custGeom>
              <a:avLst/>
              <a:gdLst/>
              <a:ahLst/>
              <a:cxnLst/>
              <a:rect l="0" t="0" r="0" b="0"/>
              <a:pathLst>
                <a:path w="142645" h="169465">
                  <a:moveTo>
                    <a:pt x="53347" y="0"/>
                  </a:moveTo>
                  <a:lnTo>
                    <a:pt x="48606" y="0"/>
                  </a:lnTo>
                  <a:lnTo>
                    <a:pt x="43633" y="2645"/>
                  </a:lnTo>
                  <a:lnTo>
                    <a:pt x="40918" y="4740"/>
                  </a:lnTo>
                  <a:lnTo>
                    <a:pt x="37901" y="9713"/>
                  </a:lnTo>
                  <a:lnTo>
                    <a:pt x="35568" y="15231"/>
                  </a:lnTo>
                  <a:lnTo>
                    <a:pt x="11600" y="56912"/>
                  </a:lnTo>
                  <a:lnTo>
                    <a:pt x="3715" y="74519"/>
                  </a:lnTo>
                  <a:lnTo>
                    <a:pt x="0" y="116092"/>
                  </a:lnTo>
                  <a:lnTo>
                    <a:pt x="863" y="127002"/>
                  </a:lnTo>
                  <a:lnTo>
                    <a:pt x="12211" y="150069"/>
                  </a:lnTo>
                  <a:lnTo>
                    <a:pt x="17866" y="155994"/>
                  </a:lnTo>
                  <a:lnTo>
                    <a:pt x="39671" y="166246"/>
                  </a:lnTo>
                  <a:lnTo>
                    <a:pt x="80206" y="169464"/>
                  </a:lnTo>
                  <a:lnTo>
                    <a:pt x="92073" y="168583"/>
                  </a:lnTo>
                  <a:lnTo>
                    <a:pt x="134928" y="153410"/>
                  </a:lnTo>
                  <a:lnTo>
                    <a:pt x="142644" y="15180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6" name="SMARTInkShape-418"/>
            <p:cNvSpPr/>
            <p:nvPr/>
          </p:nvSpPr>
          <p:spPr>
            <a:xfrm>
              <a:off x="3036094" y="4366617"/>
              <a:ext cx="178595" cy="196286"/>
            </a:xfrm>
            <a:custGeom>
              <a:avLst/>
              <a:gdLst/>
              <a:ahLst/>
              <a:cxnLst/>
              <a:rect l="0" t="0" r="0" b="0"/>
              <a:pathLst>
                <a:path w="178595" h="196286">
                  <a:moveTo>
                    <a:pt x="0" y="0"/>
                  </a:moveTo>
                  <a:lnTo>
                    <a:pt x="0" y="42241"/>
                  </a:lnTo>
                  <a:lnTo>
                    <a:pt x="7688" y="85129"/>
                  </a:lnTo>
                  <a:lnTo>
                    <a:pt x="11412" y="122997"/>
                  </a:lnTo>
                  <a:lnTo>
                    <a:pt x="16586" y="148429"/>
                  </a:lnTo>
                  <a:lnTo>
                    <a:pt x="18600" y="171570"/>
                  </a:lnTo>
                  <a:lnTo>
                    <a:pt x="26756" y="196285"/>
                  </a:lnTo>
                  <a:lnTo>
                    <a:pt x="26789" y="156141"/>
                  </a:lnTo>
                  <a:lnTo>
                    <a:pt x="26789" y="112890"/>
                  </a:lnTo>
                  <a:lnTo>
                    <a:pt x="27781" y="69356"/>
                  </a:lnTo>
                  <a:lnTo>
                    <a:pt x="33918" y="51859"/>
                  </a:lnTo>
                  <a:lnTo>
                    <a:pt x="39218" y="43554"/>
                  </a:lnTo>
                  <a:lnTo>
                    <a:pt x="67664" y="21938"/>
                  </a:lnTo>
                  <a:lnTo>
                    <a:pt x="77154" y="19068"/>
                  </a:lnTo>
                  <a:lnTo>
                    <a:pt x="105934" y="17907"/>
                  </a:lnTo>
                  <a:lnTo>
                    <a:pt x="114220" y="20526"/>
                  </a:lnTo>
                  <a:lnTo>
                    <a:pt x="117819" y="22614"/>
                  </a:lnTo>
                  <a:lnTo>
                    <a:pt x="127623" y="35033"/>
                  </a:lnTo>
                  <a:lnTo>
                    <a:pt x="138833" y="57007"/>
                  </a:lnTo>
                  <a:lnTo>
                    <a:pt x="149706" y="98253"/>
                  </a:lnTo>
                  <a:lnTo>
                    <a:pt x="153828" y="116094"/>
                  </a:lnTo>
                  <a:lnTo>
                    <a:pt x="158688" y="133948"/>
                  </a:lnTo>
                  <a:lnTo>
                    <a:pt x="160817" y="144860"/>
                  </a:lnTo>
                  <a:lnTo>
                    <a:pt x="168303" y="163189"/>
                  </a:lnTo>
                  <a:lnTo>
                    <a:pt x="169261" y="172486"/>
                  </a:lnTo>
                  <a:lnTo>
                    <a:pt x="170387" y="174522"/>
                  </a:lnTo>
                  <a:lnTo>
                    <a:pt x="172131" y="175879"/>
                  </a:lnTo>
                  <a:lnTo>
                    <a:pt x="178594" y="17859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7" name="SMARTInkShape-419"/>
            <p:cNvSpPr/>
            <p:nvPr/>
          </p:nvSpPr>
          <p:spPr>
            <a:xfrm>
              <a:off x="3634383" y="4232672"/>
              <a:ext cx="8931" cy="8931"/>
            </a:xfrm>
            <a:custGeom>
              <a:avLst/>
              <a:gdLst/>
              <a:ahLst/>
              <a:cxnLst/>
              <a:rect l="0" t="0" r="0" b="0"/>
              <a:pathLst>
                <a:path w="8931" h="8931">
                  <a:moveTo>
                    <a:pt x="0" y="0"/>
                  </a:moveTo>
                  <a:lnTo>
                    <a:pt x="8930" y="893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4" name="SMARTInkShape-Group79"/>
          <p:cNvGrpSpPr/>
          <p:nvPr/>
        </p:nvGrpSpPr>
        <p:grpSpPr>
          <a:xfrm>
            <a:off x="1795026" y="4313039"/>
            <a:ext cx="1017827" cy="526403"/>
            <a:chOff x="1795026" y="4313039"/>
            <a:chExt cx="1017827" cy="526403"/>
          </a:xfrm>
        </p:grpSpPr>
        <p:sp>
          <p:nvSpPr>
            <p:cNvPr id="509" name="SMARTInkShape-420"/>
            <p:cNvSpPr/>
            <p:nvPr/>
          </p:nvSpPr>
          <p:spPr>
            <a:xfrm>
              <a:off x="1795026" y="4313039"/>
              <a:ext cx="223048" cy="284319"/>
            </a:xfrm>
            <a:custGeom>
              <a:avLst/>
              <a:gdLst/>
              <a:ahLst/>
              <a:cxnLst/>
              <a:rect l="0" t="0" r="0" b="0"/>
              <a:pathLst>
                <a:path w="223048" h="284319">
                  <a:moveTo>
                    <a:pt x="98068" y="0"/>
                  </a:moveTo>
                  <a:lnTo>
                    <a:pt x="102808" y="4740"/>
                  </a:lnTo>
                  <a:lnTo>
                    <a:pt x="105136" y="9714"/>
                  </a:lnTo>
                  <a:lnTo>
                    <a:pt x="113881" y="31045"/>
                  </a:lnTo>
                  <a:lnTo>
                    <a:pt x="130892" y="72726"/>
                  </a:lnTo>
                  <a:lnTo>
                    <a:pt x="150444" y="116255"/>
                  </a:lnTo>
                  <a:lnTo>
                    <a:pt x="164711" y="151838"/>
                  </a:lnTo>
                  <a:lnTo>
                    <a:pt x="173614" y="196458"/>
                  </a:lnTo>
                  <a:lnTo>
                    <a:pt x="198129" y="237603"/>
                  </a:lnTo>
                  <a:lnTo>
                    <a:pt x="209959" y="255698"/>
                  </a:lnTo>
                  <a:lnTo>
                    <a:pt x="213903" y="269680"/>
                  </a:lnTo>
                  <a:lnTo>
                    <a:pt x="215971" y="272060"/>
                  </a:lnTo>
                  <a:lnTo>
                    <a:pt x="218342" y="273647"/>
                  </a:lnTo>
                  <a:lnTo>
                    <a:pt x="219922" y="275697"/>
                  </a:lnTo>
                  <a:lnTo>
                    <a:pt x="222667" y="284230"/>
                  </a:lnTo>
                  <a:lnTo>
                    <a:pt x="222899" y="282429"/>
                  </a:lnTo>
                  <a:lnTo>
                    <a:pt x="223047" y="273188"/>
                  </a:lnTo>
                  <a:lnTo>
                    <a:pt x="220421" y="267599"/>
                  </a:lnTo>
                  <a:lnTo>
                    <a:pt x="185583" y="225691"/>
                  </a:lnTo>
                  <a:lnTo>
                    <a:pt x="147399" y="192618"/>
                  </a:lnTo>
                  <a:lnTo>
                    <a:pt x="104824" y="164812"/>
                  </a:lnTo>
                  <a:lnTo>
                    <a:pt x="86399" y="156099"/>
                  </a:lnTo>
                  <a:lnTo>
                    <a:pt x="44504" y="152056"/>
                  </a:lnTo>
                  <a:lnTo>
                    <a:pt x="33582" y="152909"/>
                  </a:lnTo>
                  <a:lnTo>
                    <a:pt x="15248" y="159508"/>
                  </a:lnTo>
                  <a:lnTo>
                    <a:pt x="9004" y="165481"/>
                  </a:lnTo>
                  <a:lnTo>
                    <a:pt x="3913" y="173758"/>
                  </a:lnTo>
                  <a:lnTo>
                    <a:pt x="1048" y="184988"/>
                  </a:lnTo>
                  <a:lnTo>
                    <a:pt x="0" y="211786"/>
                  </a:lnTo>
                  <a:lnTo>
                    <a:pt x="4629" y="229329"/>
                  </a:lnTo>
                  <a:lnTo>
                    <a:pt x="12284" y="242354"/>
                  </a:lnTo>
                  <a:lnTo>
                    <a:pt x="30889" y="261781"/>
                  </a:lnTo>
                  <a:lnTo>
                    <a:pt x="42083" y="269475"/>
                  </a:lnTo>
                  <a:lnTo>
                    <a:pt x="84970" y="280916"/>
                  </a:lnTo>
                  <a:lnTo>
                    <a:pt x="108408" y="284318"/>
                  </a:lnTo>
                  <a:lnTo>
                    <a:pt x="129464" y="280585"/>
                  </a:lnTo>
                  <a:lnTo>
                    <a:pt x="174099" y="264722"/>
                  </a:lnTo>
                  <a:lnTo>
                    <a:pt x="202399" y="257074"/>
                  </a:lnTo>
                  <a:lnTo>
                    <a:pt x="214154" y="25003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0" name="SMARTInkShape-421"/>
            <p:cNvSpPr/>
            <p:nvPr/>
          </p:nvSpPr>
          <p:spPr>
            <a:xfrm>
              <a:off x="2331899" y="4393406"/>
              <a:ext cx="194688" cy="446036"/>
            </a:xfrm>
            <a:custGeom>
              <a:avLst/>
              <a:gdLst/>
              <a:ahLst/>
              <a:cxnLst/>
              <a:rect l="0" t="0" r="0" b="0"/>
              <a:pathLst>
                <a:path w="194688" h="446036">
                  <a:moveTo>
                    <a:pt x="16609" y="0"/>
                  </a:moveTo>
                  <a:lnTo>
                    <a:pt x="16609" y="7689"/>
                  </a:lnTo>
                  <a:lnTo>
                    <a:pt x="11868" y="13303"/>
                  </a:lnTo>
                  <a:lnTo>
                    <a:pt x="9541" y="21126"/>
                  </a:lnTo>
                  <a:lnTo>
                    <a:pt x="7788" y="64463"/>
                  </a:lnTo>
                  <a:lnTo>
                    <a:pt x="0" y="108570"/>
                  </a:lnTo>
                  <a:lnTo>
                    <a:pt x="5982" y="149345"/>
                  </a:lnTo>
                  <a:lnTo>
                    <a:pt x="9822" y="168936"/>
                  </a:lnTo>
                  <a:lnTo>
                    <a:pt x="17244" y="184662"/>
                  </a:lnTo>
                  <a:lnTo>
                    <a:pt x="21852" y="192205"/>
                  </a:lnTo>
                  <a:lnTo>
                    <a:pt x="25438" y="202030"/>
                  </a:lnTo>
                  <a:lnTo>
                    <a:pt x="29793" y="208192"/>
                  </a:lnTo>
                  <a:lnTo>
                    <a:pt x="35036" y="211593"/>
                  </a:lnTo>
                  <a:lnTo>
                    <a:pt x="37823" y="212499"/>
                  </a:lnTo>
                  <a:lnTo>
                    <a:pt x="40674" y="212111"/>
                  </a:lnTo>
                  <a:lnTo>
                    <a:pt x="52377" y="207006"/>
                  </a:lnTo>
                  <a:lnTo>
                    <a:pt x="55337" y="206465"/>
                  </a:lnTo>
                  <a:lnTo>
                    <a:pt x="61272" y="200573"/>
                  </a:lnTo>
                  <a:lnTo>
                    <a:pt x="91207" y="157570"/>
                  </a:lnTo>
                  <a:lnTo>
                    <a:pt x="108514" y="123227"/>
                  </a:lnTo>
                  <a:lnTo>
                    <a:pt x="113587" y="95080"/>
                  </a:lnTo>
                  <a:lnTo>
                    <a:pt x="114726" y="51502"/>
                  </a:lnTo>
                  <a:lnTo>
                    <a:pt x="114832" y="7134"/>
                  </a:lnTo>
                  <a:lnTo>
                    <a:pt x="114835" y="82"/>
                  </a:lnTo>
                  <a:lnTo>
                    <a:pt x="114835" y="39036"/>
                  </a:lnTo>
                  <a:lnTo>
                    <a:pt x="124549" y="80804"/>
                  </a:lnTo>
                  <a:lnTo>
                    <a:pt x="138751" y="125073"/>
                  </a:lnTo>
                  <a:lnTo>
                    <a:pt x="148804" y="169672"/>
                  </a:lnTo>
                  <a:lnTo>
                    <a:pt x="162482" y="211521"/>
                  </a:lnTo>
                  <a:lnTo>
                    <a:pt x="169888" y="249480"/>
                  </a:lnTo>
                  <a:lnTo>
                    <a:pt x="180611" y="285642"/>
                  </a:lnTo>
                  <a:lnTo>
                    <a:pt x="191291" y="321447"/>
                  </a:lnTo>
                  <a:lnTo>
                    <a:pt x="194687" y="361374"/>
                  </a:lnTo>
                  <a:lnTo>
                    <a:pt x="190309" y="380477"/>
                  </a:lnTo>
                  <a:lnTo>
                    <a:pt x="177091" y="408051"/>
                  </a:lnTo>
                  <a:lnTo>
                    <a:pt x="160647" y="426876"/>
                  </a:lnTo>
                  <a:lnTo>
                    <a:pt x="149748" y="432809"/>
                  </a:lnTo>
                  <a:lnTo>
                    <a:pt x="108835" y="444965"/>
                  </a:lnTo>
                  <a:lnTo>
                    <a:pt x="91009" y="446035"/>
                  </a:lnTo>
                  <a:lnTo>
                    <a:pt x="73159" y="441611"/>
                  </a:lnTo>
                  <a:lnTo>
                    <a:pt x="47715" y="428698"/>
                  </a:lnTo>
                  <a:lnTo>
                    <a:pt x="46276" y="426689"/>
                  </a:lnTo>
                  <a:lnTo>
                    <a:pt x="43398" y="41969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1" name="SMARTInkShape-422"/>
            <p:cNvSpPr/>
            <p:nvPr/>
          </p:nvSpPr>
          <p:spPr>
            <a:xfrm>
              <a:off x="2696840" y="4402336"/>
              <a:ext cx="116013" cy="151647"/>
            </a:xfrm>
            <a:custGeom>
              <a:avLst/>
              <a:gdLst/>
              <a:ahLst/>
              <a:cxnLst/>
              <a:rect l="0" t="0" r="0" b="0"/>
              <a:pathLst>
                <a:path w="116013" h="151647">
                  <a:moveTo>
                    <a:pt x="17785" y="0"/>
                  </a:moveTo>
                  <a:lnTo>
                    <a:pt x="4224" y="13561"/>
                  </a:lnTo>
                  <a:lnTo>
                    <a:pt x="1836" y="21241"/>
                  </a:lnTo>
                  <a:lnTo>
                    <a:pt x="0" y="65616"/>
                  </a:lnTo>
                  <a:lnTo>
                    <a:pt x="940" y="83383"/>
                  </a:lnTo>
                  <a:lnTo>
                    <a:pt x="10951" y="122372"/>
                  </a:lnTo>
                  <a:lnTo>
                    <a:pt x="13229" y="126230"/>
                  </a:lnTo>
                  <a:lnTo>
                    <a:pt x="37502" y="145697"/>
                  </a:lnTo>
                  <a:lnTo>
                    <a:pt x="44077" y="149090"/>
                  </a:lnTo>
                  <a:lnTo>
                    <a:pt x="56382" y="151269"/>
                  </a:lnTo>
                  <a:lnTo>
                    <a:pt x="70121" y="151646"/>
                  </a:lnTo>
                  <a:lnTo>
                    <a:pt x="78418" y="149088"/>
                  </a:lnTo>
                  <a:lnTo>
                    <a:pt x="91829" y="139362"/>
                  </a:lnTo>
                  <a:lnTo>
                    <a:pt x="95342" y="131061"/>
                  </a:lnTo>
                  <a:lnTo>
                    <a:pt x="102337" y="109563"/>
                  </a:lnTo>
                  <a:lnTo>
                    <a:pt x="113525" y="80292"/>
                  </a:lnTo>
                  <a:lnTo>
                    <a:pt x="116012" y="3571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2" name="SMARTInkShape-423"/>
            <p:cNvSpPr/>
            <p:nvPr/>
          </p:nvSpPr>
          <p:spPr>
            <a:xfrm>
              <a:off x="2035978" y="4429125"/>
              <a:ext cx="129803" cy="187097"/>
            </a:xfrm>
            <a:custGeom>
              <a:avLst/>
              <a:gdLst/>
              <a:ahLst/>
              <a:cxnLst/>
              <a:rect l="0" t="0" r="0" b="0"/>
              <a:pathLst>
                <a:path w="129803" h="187097">
                  <a:moveTo>
                    <a:pt x="8920" y="0"/>
                  </a:moveTo>
                  <a:lnTo>
                    <a:pt x="4180" y="0"/>
                  </a:lnTo>
                  <a:lnTo>
                    <a:pt x="2784" y="992"/>
                  </a:lnTo>
                  <a:lnTo>
                    <a:pt x="1853" y="2646"/>
                  </a:lnTo>
                  <a:lnTo>
                    <a:pt x="359" y="12429"/>
                  </a:lnTo>
                  <a:lnTo>
                    <a:pt x="0" y="46398"/>
                  </a:lnTo>
                  <a:lnTo>
                    <a:pt x="9086" y="89757"/>
                  </a:lnTo>
                  <a:lnTo>
                    <a:pt x="18934" y="127771"/>
                  </a:lnTo>
                  <a:lnTo>
                    <a:pt x="47368" y="170868"/>
                  </a:lnTo>
                  <a:lnTo>
                    <a:pt x="53459" y="175160"/>
                  </a:lnTo>
                  <a:lnTo>
                    <a:pt x="85479" y="186562"/>
                  </a:lnTo>
                  <a:lnTo>
                    <a:pt x="91895" y="187096"/>
                  </a:lnTo>
                  <a:lnTo>
                    <a:pt x="98053" y="184688"/>
                  </a:lnTo>
                  <a:lnTo>
                    <a:pt x="101084" y="182657"/>
                  </a:lnTo>
                  <a:lnTo>
                    <a:pt x="119044" y="158833"/>
                  </a:lnTo>
                  <a:lnTo>
                    <a:pt x="122356" y="149637"/>
                  </a:lnTo>
                  <a:lnTo>
                    <a:pt x="129802" y="121754"/>
                  </a:lnTo>
                  <a:lnTo>
                    <a:pt x="121093" y="87495"/>
                  </a:lnTo>
                  <a:lnTo>
                    <a:pt x="107024" y="56771"/>
                  </a:lnTo>
                  <a:lnTo>
                    <a:pt x="86631" y="28932"/>
                  </a:lnTo>
                  <a:lnTo>
                    <a:pt x="76201" y="22780"/>
                  </a:lnTo>
                  <a:lnTo>
                    <a:pt x="53336" y="18832"/>
                  </a:lnTo>
                  <a:lnTo>
                    <a:pt x="15024" y="17876"/>
                  </a:lnTo>
                  <a:lnTo>
                    <a:pt x="12990" y="18863"/>
                  </a:lnTo>
                  <a:lnTo>
                    <a:pt x="11633" y="20513"/>
                  </a:lnTo>
                  <a:lnTo>
                    <a:pt x="8920" y="2678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3" name="SMARTInkShape-424"/>
            <p:cNvSpPr/>
            <p:nvPr/>
          </p:nvSpPr>
          <p:spPr>
            <a:xfrm>
              <a:off x="2509242" y="4393943"/>
              <a:ext cx="115899" cy="177899"/>
            </a:xfrm>
            <a:custGeom>
              <a:avLst/>
              <a:gdLst/>
              <a:ahLst/>
              <a:cxnLst/>
              <a:rect l="0" t="0" r="0" b="0"/>
              <a:pathLst>
                <a:path w="115899" h="177899">
                  <a:moveTo>
                    <a:pt x="17860" y="17323"/>
                  </a:moveTo>
                  <a:lnTo>
                    <a:pt x="13119" y="22063"/>
                  </a:lnTo>
                  <a:lnTo>
                    <a:pt x="10792" y="27036"/>
                  </a:lnTo>
                  <a:lnTo>
                    <a:pt x="8978" y="71153"/>
                  </a:lnTo>
                  <a:lnTo>
                    <a:pt x="9928" y="106837"/>
                  </a:lnTo>
                  <a:lnTo>
                    <a:pt x="19954" y="148460"/>
                  </a:lnTo>
                  <a:lnTo>
                    <a:pt x="35903" y="168881"/>
                  </a:lnTo>
                  <a:lnTo>
                    <a:pt x="41754" y="173979"/>
                  </a:lnTo>
                  <a:lnTo>
                    <a:pt x="47662" y="176244"/>
                  </a:lnTo>
                  <a:lnTo>
                    <a:pt x="65488" y="177898"/>
                  </a:lnTo>
                  <a:lnTo>
                    <a:pt x="71439" y="175340"/>
                  </a:lnTo>
                  <a:lnTo>
                    <a:pt x="92458" y="161824"/>
                  </a:lnTo>
                  <a:lnTo>
                    <a:pt x="99962" y="152322"/>
                  </a:lnTo>
                  <a:lnTo>
                    <a:pt x="103959" y="141484"/>
                  </a:lnTo>
                  <a:lnTo>
                    <a:pt x="113944" y="103899"/>
                  </a:lnTo>
                  <a:lnTo>
                    <a:pt x="115898" y="62516"/>
                  </a:lnTo>
                  <a:lnTo>
                    <a:pt x="115010" y="50307"/>
                  </a:lnTo>
                  <a:lnTo>
                    <a:pt x="108932" y="33269"/>
                  </a:lnTo>
                  <a:lnTo>
                    <a:pt x="95092" y="14878"/>
                  </a:lnTo>
                  <a:lnTo>
                    <a:pt x="81533" y="5574"/>
                  </a:lnTo>
                  <a:lnTo>
                    <a:pt x="69688" y="1274"/>
                  </a:lnTo>
                  <a:lnTo>
                    <a:pt x="55155" y="0"/>
                  </a:lnTo>
                  <a:lnTo>
                    <a:pt x="38281" y="4362"/>
                  </a:lnTo>
                  <a:lnTo>
                    <a:pt x="21930" y="14726"/>
                  </a:lnTo>
                  <a:lnTo>
                    <a:pt x="15369" y="20468"/>
                  </a:lnTo>
                  <a:lnTo>
                    <a:pt x="11792" y="26328"/>
                  </a:lnTo>
                  <a:lnTo>
                    <a:pt x="9210" y="32239"/>
                  </a:lnTo>
                  <a:lnTo>
                    <a:pt x="0" y="4411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9" name="SMARTInkShape-Group80"/>
          <p:cNvGrpSpPr/>
          <p:nvPr/>
        </p:nvGrpSpPr>
        <p:grpSpPr>
          <a:xfrm>
            <a:off x="696516" y="4286250"/>
            <a:ext cx="839391" cy="285751"/>
            <a:chOff x="696516" y="4286250"/>
            <a:chExt cx="839391" cy="285751"/>
          </a:xfrm>
        </p:grpSpPr>
        <p:sp>
          <p:nvSpPr>
            <p:cNvPr id="515" name="SMARTInkShape-425"/>
            <p:cNvSpPr/>
            <p:nvPr/>
          </p:nvSpPr>
          <p:spPr>
            <a:xfrm>
              <a:off x="1428750" y="4295180"/>
              <a:ext cx="44649" cy="267891"/>
            </a:xfrm>
            <a:custGeom>
              <a:avLst/>
              <a:gdLst/>
              <a:ahLst/>
              <a:cxnLst/>
              <a:rect l="0" t="0" r="0" b="0"/>
              <a:pathLst>
                <a:path w="44649" h="267891">
                  <a:moveTo>
                    <a:pt x="0" y="0"/>
                  </a:moveTo>
                  <a:lnTo>
                    <a:pt x="0" y="13302"/>
                  </a:lnTo>
                  <a:lnTo>
                    <a:pt x="8102" y="48055"/>
                  </a:lnTo>
                  <a:lnTo>
                    <a:pt x="9849" y="89518"/>
                  </a:lnTo>
                  <a:lnTo>
                    <a:pt x="16609" y="126416"/>
                  </a:lnTo>
                  <a:lnTo>
                    <a:pt x="20340" y="167202"/>
                  </a:lnTo>
                  <a:lnTo>
                    <a:pt x="34100" y="211191"/>
                  </a:lnTo>
                  <a:lnTo>
                    <a:pt x="36391" y="234128"/>
                  </a:lnTo>
                  <a:lnTo>
                    <a:pt x="44268" y="257041"/>
                  </a:lnTo>
                  <a:lnTo>
                    <a:pt x="44648" y="26789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6" name="SMARTInkShape-426"/>
            <p:cNvSpPr/>
            <p:nvPr/>
          </p:nvSpPr>
          <p:spPr>
            <a:xfrm>
              <a:off x="1366242" y="4375547"/>
              <a:ext cx="169665" cy="8931"/>
            </a:xfrm>
            <a:custGeom>
              <a:avLst/>
              <a:gdLst/>
              <a:ahLst/>
              <a:cxnLst/>
              <a:rect l="0" t="0" r="0" b="0"/>
              <a:pathLst>
                <a:path w="169665" h="8931">
                  <a:moveTo>
                    <a:pt x="0" y="0"/>
                  </a:moveTo>
                  <a:lnTo>
                    <a:pt x="43191" y="0"/>
                  </a:lnTo>
                  <a:lnTo>
                    <a:pt x="82265" y="0"/>
                  </a:lnTo>
                  <a:lnTo>
                    <a:pt x="126719" y="0"/>
                  </a:lnTo>
                  <a:lnTo>
                    <a:pt x="162047" y="0"/>
                  </a:lnTo>
                  <a:lnTo>
                    <a:pt x="164586" y="992"/>
                  </a:lnTo>
                  <a:lnTo>
                    <a:pt x="166279" y="2645"/>
                  </a:lnTo>
                  <a:lnTo>
                    <a:pt x="169664" y="893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7" name="SMARTInkShape-427"/>
            <p:cNvSpPr/>
            <p:nvPr/>
          </p:nvSpPr>
          <p:spPr>
            <a:xfrm>
              <a:off x="696516" y="4286250"/>
              <a:ext cx="307817" cy="285214"/>
            </a:xfrm>
            <a:custGeom>
              <a:avLst/>
              <a:gdLst/>
              <a:ahLst/>
              <a:cxnLst/>
              <a:rect l="0" t="0" r="0" b="0"/>
              <a:pathLst>
                <a:path w="307817" h="285214">
                  <a:moveTo>
                    <a:pt x="0" y="0"/>
                  </a:moveTo>
                  <a:lnTo>
                    <a:pt x="8562" y="8561"/>
                  </a:lnTo>
                  <a:lnTo>
                    <a:pt x="9900" y="33234"/>
                  </a:lnTo>
                  <a:lnTo>
                    <a:pt x="15993" y="54263"/>
                  </a:lnTo>
                  <a:lnTo>
                    <a:pt x="17695" y="92003"/>
                  </a:lnTo>
                  <a:lnTo>
                    <a:pt x="18778" y="107367"/>
                  </a:lnTo>
                  <a:lnTo>
                    <a:pt x="25955" y="151745"/>
                  </a:lnTo>
                  <a:lnTo>
                    <a:pt x="27534" y="171741"/>
                  </a:lnTo>
                  <a:lnTo>
                    <a:pt x="37798" y="214260"/>
                  </a:lnTo>
                  <a:lnTo>
                    <a:pt x="45264" y="229510"/>
                  </a:lnTo>
                  <a:lnTo>
                    <a:pt x="50875" y="235950"/>
                  </a:lnTo>
                  <a:lnTo>
                    <a:pt x="65520" y="245163"/>
                  </a:lnTo>
                  <a:lnTo>
                    <a:pt x="67492" y="245794"/>
                  </a:lnTo>
                  <a:lnTo>
                    <a:pt x="68807" y="245222"/>
                  </a:lnTo>
                  <a:lnTo>
                    <a:pt x="69684" y="243849"/>
                  </a:lnTo>
                  <a:lnTo>
                    <a:pt x="71261" y="242933"/>
                  </a:lnTo>
                  <a:lnTo>
                    <a:pt x="75658" y="241915"/>
                  </a:lnTo>
                  <a:lnTo>
                    <a:pt x="77228" y="240652"/>
                  </a:lnTo>
                  <a:lnTo>
                    <a:pt x="101321" y="198868"/>
                  </a:lnTo>
                  <a:lnTo>
                    <a:pt x="112951" y="157725"/>
                  </a:lnTo>
                  <a:lnTo>
                    <a:pt x="122970" y="116084"/>
                  </a:lnTo>
                  <a:lnTo>
                    <a:pt x="124962" y="73531"/>
                  </a:lnTo>
                  <a:lnTo>
                    <a:pt x="124980" y="69857"/>
                  </a:lnTo>
                  <a:lnTo>
                    <a:pt x="122354" y="63128"/>
                  </a:lnTo>
                  <a:lnTo>
                    <a:pt x="116194" y="53744"/>
                  </a:lnTo>
                  <a:lnTo>
                    <a:pt x="120858" y="58368"/>
                  </a:lnTo>
                  <a:lnTo>
                    <a:pt x="123168" y="65959"/>
                  </a:lnTo>
                  <a:lnTo>
                    <a:pt x="124967" y="107798"/>
                  </a:lnTo>
                  <a:lnTo>
                    <a:pt x="126001" y="144135"/>
                  </a:lnTo>
                  <a:lnTo>
                    <a:pt x="132703" y="182949"/>
                  </a:lnTo>
                  <a:lnTo>
                    <a:pt x="138317" y="206673"/>
                  </a:lnTo>
                  <a:lnTo>
                    <a:pt x="162592" y="246645"/>
                  </a:lnTo>
                  <a:lnTo>
                    <a:pt x="177049" y="260052"/>
                  </a:lnTo>
                  <a:lnTo>
                    <a:pt x="211236" y="281671"/>
                  </a:lnTo>
                  <a:lnTo>
                    <a:pt x="238503" y="285213"/>
                  </a:lnTo>
                  <a:lnTo>
                    <a:pt x="247553" y="282866"/>
                  </a:lnTo>
                  <a:lnTo>
                    <a:pt x="270724" y="269495"/>
                  </a:lnTo>
                  <a:lnTo>
                    <a:pt x="288315" y="243505"/>
                  </a:lnTo>
                  <a:lnTo>
                    <a:pt x="299559" y="214016"/>
                  </a:lnTo>
                  <a:lnTo>
                    <a:pt x="307816" y="177183"/>
                  </a:lnTo>
                  <a:lnTo>
                    <a:pt x="307794" y="160107"/>
                  </a:lnTo>
                  <a:lnTo>
                    <a:pt x="303168" y="116996"/>
                  </a:lnTo>
                  <a:lnTo>
                    <a:pt x="291253" y="79115"/>
                  </a:lnTo>
                  <a:lnTo>
                    <a:pt x="278715" y="51530"/>
                  </a:lnTo>
                  <a:lnTo>
                    <a:pt x="263711" y="34010"/>
                  </a:lnTo>
                  <a:lnTo>
                    <a:pt x="226536" y="4079"/>
                  </a:lnTo>
                  <a:lnTo>
                    <a:pt x="214312"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8" name="SMARTInkShape-428"/>
            <p:cNvSpPr/>
            <p:nvPr/>
          </p:nvSpPr>
          <p:spPr>
            <a:xfrm>
              <a:off x="1054071" y="4286250"/>
              <a:ext cx="330032" cy="285751"/>
            </a:xfrm>
            <a:custGeom>
              <a:avLst/>
              <a:gdLst/>
              <a:ahLst/>
              <a:cxnLst/>
              <a:rect l="0" t="0" r="0" b="0"/>
              <a:pathLst>
                <a:path w="330032" h="285751">
                  <a:moveTo>
                    <a:pt x="8562" y="0"/>
                  </a:moveTo>
                  <a:lnTo>
                    <a:pt x="8562" y="4740"/>
                  </a:lnTo>
                  <a:lnTo>
                    <a:pt x="5916" y="9714"/>
                  </a:lnTo>
                  <a:lnTo>
                    <a:pt x="873" y="16250"/>
                  </a:lnTo>
                  <a:lnTo>
                    <a:pt x="0" y="26864"/>
                  </a:lnTo>
                  <a:lnTo>
                    <a:pt x="7353" y="64539"/>
                  </a:lnTo>
                  <a:lnTo>
                    <a:pt x="8403" y="104778"/>
                  </a:lnTo>
                  <a:lnTo>
                    <a:pt x="9533" y="142746"/>
                  </a:lnTo>
                  <a:lnTo>
                    <a:pt x="16939" y="184696"/>
                  </a:lnTo>
                  <a:lnTo>
                    <a:pt x="18238" y="193212"/>
                  </a:lnTo>
                  <a:lnTo>
                    <a:pt x="25572" y="219328"/>
                  </a:lnTo>
                  <a:lnTo>
                    <a:pt x="26411" y="232006"/>
                  </a:lnTo>
                  <a:lnTo>
                    <a:pt x="26421" y="192953"/>
                  </a:lnTo>
                  <a:lnTo>
                    <a:pt x="27413" y="158473"/>
                  </a:lnTo>
                  <a:lnTo>
                    <a:pt x="37445" y="118774"/>
                  </a:lnTo>
                  <a:lnTo>
                    <a:pt x="61980" y="80827"/>
                  </a:lnTo>
                  <a:lnTo>
                    <a:pt x="66369" y="76272"/>
                  </a:lnTo>
                  <a:lnTo>
                    <a:pt x="68928" y="75653"/>
                  </a:lnTo>
                  <a:lnTo>
                    <a:pt x="71626" y="76232"/>
                  </a:lnTo>
                  <a:lnTo>
                    <a:pt x="77270" y="78529"/>
                  </a:lnTo>
                  <a:lnTo>
                    <a:pt x="86026" y="80815"/>
                  </a:lnTo>
                  <a:lnTo>
                    <a:pt x="100845" y="92724"/>
                  </a:lnTo>
                  <a:lnTo>
                    <a:pt x="104147" y="101073"/>
                  </a:lnTo>
                  <a:lnTo>
                    <a:pt x="114322" y="144806"/>
                  </a:lnTo>
                  <a:lnTo>
                    <a:pt x="125248" y="178064"/>
                  </a:lnTo>
                  <a:lnTo>
                    <a:pt x="138617" y="214426"/>
                  </a:lnTo>
                  <a:lnTo>
                    <a:pt x="142347" y="233308"/>
                  </a:lnTo>
                  <a:lnTo>
                    <a:pt x="154784" y="257114"/>
                  </a:lnTo>
                  <a:lnTo>
                    <a:pt x="160531" y="263101"/>
                  </a:lnTo>
                  <a:lnTo>
                    <a:pt x="163453" y="264697"/>
                  </a:lnTo>
                  <a:lnTo>
                    <a:pt x="165401" y="266754"/>
                  </a:lnTo>
                  <a:lnTo>
                    <a:pt x="167565" y="271685"/>
                  </a:lnTo>
                  <a:lnTo>
                    <a:pt x="169134" y="273396"/>
                  </a:lnTo>
                  <a:lnTo>
                    <a:pt x="173524" y="275299"/>
                  </a:lnTo>
                  <a:lnTo>
                    <a:pt x="181428" y="273498"/>
                  </a:lnTo>
                  <a:lnTo>
                    <a:pt x="204512" y="265737"/>
                  </a:lnTo>
                  <a:lnTo>
                    <a:pt x="210745" y="259988"/>
                  </a:lnTo>
                  <a:lnTo>
                    <a:pt x="243888" y="218318"/>
                  </a:lnTo>
                  <a:lnTo>
                    <a:pt x="263308" y="176361"/>
                  </a:lnTo>
                  <a:lnTo>
                    <a:pt x="274344" y="133989"/>
                  </a:lnTo>
                  <a:lnTo>
                    <a:pt x="276036" y="110141"/>
                  </a:lnTo>
                  <a:lnTo>
                    <a:pt x="271588" y="92276"/>
                  </a:lnTo>
                  <a:lnTo>
                    <a:pt x="261197" y="75590"/>
                  </a:lnTo>
                  <a:lnTo>
                    <a:pt x="255451" y="68984"/>
                  </a:lnTo>
                  <a:lnTo>
                    <a:pt x="249590" y="65386"/>
                  </a:lnTo>
                  <a:lnTo>
                    <a:pt x="246638" y="64427"/>
                  </a:lnTo>
                  <a:lnTo>
                    <a:pt x="243678" y="64779"/>
                  </a:lnTo>
                  <a:lnTo>
                    <a:pt x="219711" y="77851"/>
                  </a:lnTo>
                  <a:lnTo>
                    <a:pt x="212208" y="83548"/>
                  </a:lnTo>
                  <a:lnTo>
                    <a:pt x="202406" y="97075"/>
                  </a:lnTo>
                  <a:lnTo>
                    <a:pt x="191197" y="126552"/>
                  </a:lnTo>
                  <a:lnTo>
                    <a:pt x="182947" y="165126"/>
                  </a:lnTo>
                  <a:lnTo>
                    <a:pt x="179625" y="184084"/>
                  </a:lnTo>
                  <a:lnTo>
                    <a:pt x="186037" y="227913"/>
                  </a:lnTo>
                  <a:lnTo>
                    <a:pt x="189304" y="237886"/>
                  </a:lnTo>
                  <a:lnTo>
                    <a:pt x="202321" y="255561"/>
                  </a:lnTo>
                  <a:lnTo>
                    <a:pt x="211052" y="263796"/>
                  </a:lnTo>
                  <a:lnTo>
                    <a:pt x="216959" y="266071"/>
                  </a:lnTo>
                  <a:lnTo>
                    <a:pt x="219923" y="265685"/>
                  </a:lnTo>
                  <a:lnTo>
                    <a:pt x="234784" y="260042"/>
                  </a:lnTo>
                  <a:lnTo>
                    <a:pt x="240735" y="254150"/>
                  </a:lnTo>
                  <a:lnTo>
                    <a:pt x="245695" y="244916"/>
                  </a:lnTo>
                  <a:lnTo>
                    <a:pt x="259145" y="205258"/>
                  </a:lnTo>
                  <a:lnTo>
                    <a:pt x="272556" y="175601"/>
                  </a:lnTo>
                  <a:lnTo>
                    <a:pt x="276224" y="133945"/>
                  </a:lnTo>
                  <a:lnTo>
                    <a:pt x="276446" y="90081"/>
                  </a:lnTo>
                  <a:lnTo>
                    <a:pt x="276452" y="80535"/>
                  </a:lnTo>
                  <a:lnTo>
                    <a:pt x="277445" y="111415"/>
                  </a:lnTo>
                  <a:lnTo>
                    <a:pt x="287476" y="154525"/>
                  </a:lnTo>
                  <a:lnTo>
                    <a:pt x="296358" y="195908"/>
                  </a:lnTo>
                  <a:lnTo>
                    <a:pt x="312351" y="239192"/>
                  </a:lnTo>
                  <a:lnTo>
                    <a:pt x="330031" y="28575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33" name="SMARTInkShape-Group81"/>
          <p:cNvGrpSpPr/>
          <p:nvPr/>
        </p:nvGrpSpPr>
        <p:grpSpPr>
          <a:xfrm>
            <a:off x="759023" y="3759517"/>
            <a:ext cx="2025232" cy="392789"/>
            <a:chOff x="759023" y="3759517"/>
            <a:chExt cx="2025232" cy="392789"/>
          </a:xfrm>
        </p:grpSpPr>
        <p:sp>
          <p:nvSpPr>
            <p:cNvPr id="520" name="SMARTInkShape-429"/>
            <p:cNvSpPr/>
            <p:nvPr/>
          </p:nvSpPr>
          <p:spPr>
            <a:xfrm>
              <a:off x="1680286" y="3875495"/>
              <a:ext cx="154815" cy="214155"/>
            </a:xfrm>
            <a:custGeom>
              <a:avLst/>
              <a:gdLst/>
              <a:ahLst/>
              <a:cxnLst/>
              <a:rect l="0" t="0" r="0" b="0"/>
              <a:pathLst>
                <a:path w="154815" h="214155">
                  <a:moveTo>
                    <a:pt x="87792" y="26778"/>
                  </a:moveTo>
                  <a:lnTo>
                    <a:pt x="87792" y="22038"/>
                  </a:lnTo>
                  <a:lnTo>
                    <a:pt x="85146" y="17065"/>
                  </a:lnTo>
                  <a:lnTo>
                    <a:pt x="74490" y="4655"/>
                  </a:lnTo>
                  <a:lnTo>
                    <a:pt x="69312" y="2063"/>
                  </a:lnTo>
                  <a:lnTo>
                    <a:pt x="49060" y="111"/>
                  </a:lnTo>
                  <a:lnTo>
                    <a:pt x="31234" y="0"/>
                  </a:lnTo>
                  <a:lnTo>
                    <a:pt x="17566" y="4733"/>
                  </a:lnTo>
                  <a:lnTo>
                    <a:pt x="14186" y="7121"/>
                  </a:lnTo>
                  <a:lnTo>
                    <a:pt x="1882" y="23905"/>
                  </a:lnTo>
                  <a:lnTo>
                    <a:pt x="0" y="29801"/>
                  </a:lnTo>
                  <a:lnTo>
                    <a:pt x="491" y="32763"/>
                  </a:lnTo>
                  <a:lnTo>
                    <a:pt x="3682" y="38698"/>
                  </a:lnTo>
                  <a:lnTo>
                    <a:pt x="33059" y="70215"/>
                  </a:lnTo>
                  <a:lnTo>
                    <a:pt x="74008" y="95987"/>
                  </a:lnTo>
                  <a:lnTo>
                    <a:pt x="115747" y="127316"/>
                  </a:lnTo>
                  <a:lnTo>
                    <a:pt x="143118" y="154635"/>
                  </a:lnTo>
                  <a:lnTo>
                    <a:pt x="154095" y="172220"/>
                  </a:lnTo>
                  <a:lnTo>
                    <a:pt x="154814" y="176326"/>
                  </a:lnTo>
                  <a:lnTo>
                    <a:pt x="151090" y="193402"/>
                  </a:lnTo>
                  <a:lnTo>
                    <a:pt x="145794" y="200282"/>
                  </a:lnTo>
                  <a:lnTo>
                    <a:pt x="133200" y="208604"/>
                  </a:lnTo>
                  <a:lnTo>
                    <a:pt x="121641" y="212614"/>
                  </a:lnTo>
                  <a:lnTo>
                    <a:pt x="85603" y="214154"/>
                  </a:lnTo>
                  <a:lnTo>
                    <a:pt x="74251" y="211590"/>
                  </a:lnTo>
                  <a:lnTo>
                    <a:pt x="64907" y="208136"/>
                  </a:lnTo>
                  <a:lnTo>
                    <a:pt x="28732" y="197792"/>
                  </a:lnTo>
                  <a:lnTo>
                    <a:pt x="16355" y="1875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1" name="SMARTInkShape-430"/>
            <p:cNvSpPr/>
            <p:nvPr/>
          </p:nvSpPr>
          <p:spPr>
            <a:xfrm>
              <a:off x="1866305" y="3812977"/>
              <a:ext cx="44649" cy="267891"/>
            </a:xfrm>
            <a:custGeom>
              <a:avLst/>
              <a:gdLst/>
              <a:ahLst/>
              <a:cxnLst/>
              <a:rect l="0" t="0" r="0" b="0"/>
              <a:pathLst>
                <a:path w="44649" h="267891">
                  <a:moveTo>
                    <a:pt x="0" y="0"/>
                  </a:moveTo>
                  <a:lnTo>
                    <a:pt x="992" y="31627"/>
                  </a:lnTo>
                  <a:lnTo>
                    <a:pt x="7688" y="59776"/>
                  </a:lnTo>
                  <a:lnTo>
                    <a:pt x="8766" y="99042"/>
                  </a:lnTo>
                  <a:lnTo>
                    <a:pt x="11527" y="125257"/>
                  </a:lnTo>
                  <a:lnTo>
                    <a:pt x="17025" y="163559"/>
                  </a:lnTo>
                  <a:lnTo>
                    <a:pt x="20340" y="194365"/>
                  </a:lnTo>
                  <a:lnTo>
                    <a:pt x="32674" y="237859"/>
                  </a:lnTo>
                  <a:lnTo>
                    <a:pt x="35318" y="255790"/>
                  </a:lnTo>
                  <a:lnTo>
                    <a:pt x="44648" y="267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2" name="SMARTInkShape-431"/>
            <p:cNvSpPr/>
            <p:nvPr/>
          </p:nvSpPr>
          <p:spPr>
            <a:xfrm>
              <a:off x="1777008" y="3884414"/>
              <a:ext cx="250032" cy="8931"/>
            </a:xfrm>
            <a:custGeom>
              <a:avLst/>
              <a:gdLst/>
              <a:ahLst/>
              <a:cxnLst/>
              <a:rect l="0" t="0" r="0" b="0"/>
              <a:pathLst>
                <a:path w="250032" h="8931">
                  <a:moveTo>
                    <a:pt x="0" y="8930"/>
                  </a:moveTo>
                  <a:lnTo>
                    <a:pt x="39319" y="7938"/>
                  </a:lnTo>
                  <a:lnTo>
                    <a:pt x="80606" y="828"/>
                  </a:lnTo>
                  <a:lnTo>
                    <a:pt x="117489" y="109"/>
                  </a:lnTo>
                  <a:lnTo>
                    <a:pt x="160919" y="14"/>
                  </a:lnTo>
                  <a:lnTo>
                    <a:pt x="204415" y="2"/>
                  </a:lnTo>
                  <a:lnTo>
                    <a:pt x="25003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3" name="SMARTInkShape-432"/>
            <p:cNvSpPr/>
            <p:nvPr/>
          </p:nvSpPr>
          <p:spPr>
            <a:xfrm>
              <a:off x="884197" y="3822396"/>
              <a:ext cx="151512" cy="222708"/>
            </a:xfrm>
            <a:custGeom>
              <a:avLst/>
              <a:gdLst/>
              <a:ahLst/>
              <a:cxnLst/>
              <a:rect l="0" t="0" r="0" b="0"/>
              <a:pathLst>
                <a:path w="151512" h="222708">
                  <a:moveTo>
                    <a:pt x="142717" y="53088"/>
                  </a:moveTo>
                  <a:lnTo>
                    <a:pt x="119570" y="28949"/>
                  </a:lnTo>
                  <a:lnTo>
                    <a:pt x="117547" y="23177"/>
                  </a:lnTo>
                  <a:lnTo>
                    <a:pt x="115023" y="21241"/>
                  </a:lnTo>
                  <a:lnTo>
                    <a:pt x="99360" y="15489"/>
                  </a:lnTo>
                  <a:lnTo>
                    <a:pt x="81677" y="5092"/>
                  </a:lnTo>
                  <a:lnTo>
                    <a:pt x="60067" y="613"/>
                  </a:lnTo>
                  <a:lnTo>
                    <a:pt x="52075" y="0"/>
                  </a:lnTo>
                  <a:lnTo>
                    <a:pt x="21601" y="8633"/>
                  </a:lnTo>
                  <a:lnTo>
                    <a:pt x="5917" y="20764"/>
                  </a:lnTo>
                  <a:lnTo>
                    <a:pt x="2542" y="26485"/>
                  </a:lnTo>
                  <a:lnTo>
                    <a:pt x="375" y="38242"/>
                  </a:lnTo>
                  <a:lnTo>
                    <a:pt x="0" y="51887"/>
                  </a:lnTo>
                  <a:lnTo>
                    <a:pt x="2558" y="60161"/>
                  </a:lnTo>
                  <a:lnTo>
                    <a:pt x="4629" y="63757"/>
                  </a:lnTo>
                  <a:lnTo>
                    <a:pt x="32855" y="85758"/>
                  </a:lnTo>
                  <a:lnTo>
                    <a:pt x="74115" y="106663"/>
                  </a:lnTo>
                  <a:lnTo>
                    <a:pt x="88415" y="113610"/>
                  </a:lnTo>
                  <a:lnTo>
                    <a:pt x="125251" y="141833"/>
                  </a:lnTo>
                  <a:lnTo>
                    <a:pt x="131073" y="144994"/>
                  </a:lnTo>
                  <a:lnTo>
                    <a:pt x="134954" y="149086"/>
                  </a:lnTo>
                  <a:lnTo>
                    <a:pt x="149331" y="177538"/>
                  </a:lnTo>
                  <a:lnTo>
                    <a:pt x="151511" y="198907"/>
                  </a:lnTo>
                  <a:lnTo>
                    <a:pt x="148941" y="204878"/>
                  </a:lnTo>
                  <a:lnTo>
                    <a:pt x="139206" y="216796"/>
                  </a:lnTo>
                  <a:lnTo>
                    <a:pt x="133550" y="220105"/>
                  </a:lnTo>
                  <a:lnTo>
                    <a:pt x="122141" y="221968"/>
                  </a:lnTo>
                  <a:lnTo>
                    <a:pt x="90715" y="222707"/>
                  </a:lnTo>
                  <a:lnTo>
                    <a:pt x="82233" y="220086"/>
                  </a:lnTo>
                  <a:lnTo>
                    <a:pt x="74163" y="216607"/>
                  </a:lnTo>
                  <a:lnTo>
                    <a:pt x="51803" y="214189"/>
                  </a:lnTo>
                  <a:lnTo>
                    <a:pt x="49366" y="213075"/>
                  </a:lnTo>
                  <a:lnTo>
                    <a:pt x="47741" y="211340"/>
                  </a:lnTo>
                  <a:lnTo>
                    <a:pt x="42808" y="204157"/>
                  </a:lnTo>
                  <a:lnTo>
                    <a:pt x="36992" y="197582"/>
                  </a:lnTo>
                  <a:lnTo>
                    <a:pt x="33551" y="196683"/>
                  </a:lnTo>
                  <a:lnTo>
                    <a:pt x="26631" y="19596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4" name="SMARTInkShape-433"/>
            <p:cNvSpPr/>
            <p:nvPr/>
          </p:nvSpPr>
          <p:spPr>
            <a:xfrm>
              <a:off x="1187837" y="3839911"/>
              <a:ext cx="311938" cy="221320"/>
            </a:xfrm>
            <a:custGeom>
              <a:avLst/>
              <a:gdLst/>
              <a:ahLst/>
              <a:cxnLst/>
              <a:rect l="0" t="0" r="0" b="0"/>
              <a:pathLst>
                <a:path w="311938" h="221320">
                  <a:moveTo>
                    <a:pt x="115897" y="62362"/>
                  </a:moveTo>
                  <a:lnTo>
                    <a:pt x="115897" y="48725"/>
                  </a:lnTo>
                  <a:lnTo>
                    <a:pt x="114905" y="47318"/>
                  </a:lnTo>
                  <a:lnTo>
                    <a:pt x="113252" y="46379"/>
                  </a:lnTo>
                  <a:lnTo>
                    <a:pt x="111157" y="45754"/>
                  </a:lnTo>
                  <a:lnTo>
                    <a:pt x="109761" y="43353"/>
                  </a:lnTo>
                  <a:lnTo>
                    <a:pt x="106221" y="22235"/>
                  </a:lnTo>
                  <a:lnTo>
                    <a:pt x="104485" y="20728"/>
                  </a:lnTo>
                  <a:lnTo>
                    <a:pt x="102336" y="19724"/>
                  </a:lnTo>
                  <a:lnTo>
                    <a:pt x="100904" y="18061"/>
                  </a:lnTo>
                  <a:lnTo>
                    <a:pt x="95958" y="8265"/>
                  </a:lnTo>
                  <a:lnTo>
                    <a:pt x="90461" y="1516"/>
                  </a:lnTo>
                  <a:lnTo>
                    <a:pt x="87064" y="593"/>
                  </a:lnTo>
                  <a:lnTo>
                    <a:pt x="76798" y="0"/>
                  </a:lnTo>
                  <a:lnTo>
                    <a:pt x="63412" y="4638"/>
                  </a:lnTo>
                  <a:lnTo>
                    <a:pt x="44996" y="17952"/>
                  </a:lnTo>
                  <a:lnTo>
                    <a:pt x="19580" y="45308"/>
                  </a:lnTo>
                  <a:lnTo>
                    <a:pt x="13558" y="56767"/>
                  </a:lnTo>
                  <a:lnTo>
                    <a:pt x="1955" y="98102"/>
                  </a:lnTo>
                  <a:lnTo>
                    <a:pt x="0" y="136447"/>
                  </a:lnTo>
                  <a:lnTo>
                    <a:pt x="887" y="150852"/>
                  </a:lnTo>
                  <a:lnTo>
                    <a:pt x="12251" y="176345"/>
                  </a:lnTo>
                  <a:lnTo>
                    <a:pt x="16042" y="180023"/>
                  </a:lnTo>
                  <a:lnTo>
                    <a:pt x="43929" y="194016"/>
                  </a:lnTo>
                  <a:lnTo>
                    <a:pt x="72953" y="196174"/>
                  </a:lnTo>
                  <a:lnTo>
                    <a:pt x="82259" y="190956"/>
                  </a:lnTo>
                  <a:lnTo>
                    <a:pt x="126893" y="157568"/>
                  </a:lnTo>
                  <a:lnTo>
                    <a:pt x="138558" y="145583"/>
                  </a:lnTo>
                  <a:lnTo>
                    <a:pt x="163477" y="100937"/>
                  </a:lnTo>
                  <a:lnTo>
                    <a:pt x="183363" y="60371"/>
                  </a:lnTo>
                  <a:lnTo>
                    <a:pt x="186812" y="42048"/>
                  </a:lnTo>
                  <a:lnTo>
                    <a:pt x="187321" y="19491"/>
                  </a:lnTo>
                  <a:lnTo>
                    <a:pt x="187335" y="47539"/>
                  </a:lnTo>
                  <a:lnTo>
                    <a:pt x="195713" y="89386"/>
                  </a:lnTo>
                  <a:lnTo>
                    <a:pt x="198862" y="127537"/>
                  </a:lnTo>
                  <a:lnTo>
                    <a:pt x="211706" y="168969"/>
                  </a:lnTo>
                  <a:lnTo>
                    <a:pt x="214042" y="180189"/>
                  </a:lnTo>
                  <a:lnTo>
                    <a:pt x="220935" y="192083"/>
                  </a:lnTo>
                  <a:lnTo>
                    <a:pt x="230253" y="201891"/>
                  </a:lnTo>
                  <a:lnTo>
                    <a:pt x="258236" y="220429"/>
                  </a:lnTo>
                  <a:lnTo>
                    <a:pt x="261391" y="221319"/>
                  </a:lnTo>
                  <a:lnTo>
                    <a:pt x="264487" y="220919"/>
                  </a:lnTo>
                  <a:lnTo>
                    <a:pt x="270573" y="217829"/>
                  </a:lnTo>
                  <a:lnTo>
                    <a:pt x="297465" y="193272"/>
                  </a:lnTo>
                  <a:lnTo>
                    <a:pt x="300774" y="184706"/>
                  </a:lnTo>
                  <a:lnTo>
                    <a:pt x="303237" y="175276"/>
                  </a:lnTo>
                  <a:lnTo>
                    <a:pt x="309209" y="163397"/>
                  </a:lnTo>
                  <a:lnTo>
                    <a:pt x="311937" y="136363"/>
                  </a:lnTo>
                  <a:lnTo>
                    <a:pt x="303232" y="95081"/>
                  </a:lnTo>
                  <a:lnTo>
                    <a:pt x="296530" y="78230"/>
                  </a:lnTo>
                  <a:lnTo>
                    <a:pt x="267686" y="36193"/>
                  </a:lnTo>
                  <a:lnTo>
                    <a:pt x="264715" y="33010"/>
                  </a:lnTo>
                  <a:lnTo>
                    <a:pt x="256122" y="29473"/>
                  </a:lnTo>
                  <a:lnTo>
                    <a:pt x="246680" y="26909"/>
                  </a:lnTo>
                  <a:lnTo>
                    <a:pt x="234795" y="20880"/>
                  </a:lnTo>
                  <a:lnTo>
                    <a:pt x="224634" y="19121"/>
                  </a:lnTo>
                  <a:lnTo>
                    <a:pt x="216149" y="20985"/>
                  </a:lnTo>
                  <a:lnTo>
                    <a:pt x="209071" y="24129"/>
                  </a:lnTo>
                  <a:lnTo>
                    <a:pt x="196265" y="2664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5" name="SMARTInkShape-434"/>
            <p:cNvSpPr/>
            <p:nvPr/>
          </p:nvSpPr>
          <p:spPr>
            <a:xfrm>
              <a:off x="1509117" y="3857625"/>
              <a:ext cx="142876" cy="214314"/>
            </a:xfrm>
            <a:custGeom>
              <a:avLst/>
              <a:gdLst/>
              <a:ahLst/>
              <a:cxnLst/>
              <a:rect l="0" t="0" r="0" b="0"/>
              <a:pathLst>
                <a:path w="142876" h="214314">
                  <a:moveTo>
                    <a:pt x="0" y="0"/>
                  </a:moveTo>
                  <a:lnTo>
                    <a:pt x="0" y="13302"/>
                  </a:lnTo>
                  <a:lnTo>
                    <a:pt x="2646" y="18479"/>
                  </a:lnTo>
                  <a:lnTo>
                    <a:pt x="4741" y="21249"/>
                  </a:lnTo>
                  <a:lnTo>
                    <a:pt x="7068" y="29618"/>
                  </a:lnTo>
                  <a:lnTo>
                    <a:pt x="8821" y="68626"/>
                  </a:lnTo>
                  <a:lnTo>
                    <a:pt x="8923" y="110143"/>
                  </a:lnTo>
                  <a:lnTo>
                    <a:pt x="8930" y="154617"/>
                  </a:lnTo>
                  <a:lnTo>
                    <a:pt x="8930" y="177161"/>
                  </a:lnTo>
                  <a:lnTo>
                    <a:pt x="8930" y="152593"/>
                  </a:lnTo>
                  <a:lnTo>
                    <a:pt x="11576" y="144548"/>
                  </a:lnTo>
                  <a:lnTo>
                    <a:pt x="13670" y="141014"/>
                  </a:lnTo>
                  <a:lnTo>
                    <a:pt x="19954" y="111027"/>
                  </a:lnTo>
                  <a:lnTo>
                    <a:pt x="23751" y="101931"/>
                  </a:lnTo>
                  <a:lnTo>
                    <a:pt x="31130" y="74118"/>
                  </a:lnTo>
                  <a:lnTo>
                    <a:pt x="56590" y="34131"/>
                  </a:lnTo>
                  <a:lnTo>
                    <a:pt x="62524" y="30052"/>
                  </a:lnTo>
                  <a:lnTo>
                    <a:pt x="71442" y="27756"/>
                  </a:lnTo>
                  <a:lnTo>
                    <a:pt x="92274" y="26846"/>
                  </a:lnTo>
                  <a:lnTo>
                    <a:pt x="98227" y="29460"/>
                  </a:lnTo>
                  <a:lnTo>
                    <a:pt x="110133" y="39223"/>
                  </a:lnTo>
                  <a:lnTo>
                    <a:pt x="113440" y="47529"/>
                  </a:lnTo>
                  <a:lnTo>
                    <a:pt x="123620" y="86489"/>
                  </a:lnTo>
                  <a:lnTo>
                    <a:pt x="133036" y="128002"/>
                  </a:lnTo>
                  <a:lnTo>
                    <a:pt x="134668" y="145855"/>
                  </a:lnTo>
                  <a:lnTo>
                    <a:pt x="142024" y="175434"/>
                  </a:lnTo>
                  <a:lnTo>
                    <a:pt x="142875"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6" name="SMARTInkShape-435"/>
            <p:cNvSpPr/>
            <p:nvPr/>
          </p:nvSpPr>
          <p:spPr>
            <a:xfrm>
              <a:off x="2205633" y="3875484"/>
              <a:ext cx="169665" cy="250033"/>
            </a:xfrm>
            <a:custGeom>
              <a:avLst/>
              <a:gdLst/>
              <a:ahLst/>
              <a:cxnLst/>
              <a:rect l="0" t="0" r="0" b="0"/>
              <a:pathLst>
                <a:path w="169665" h="250033">
                  <a:moveTo>
                    <a:pt x="0" y="0"/>
                  </a:moveTo>
                  <a:lnTo>
                    <a:pt x="0" y="12429"/>
                  </a:lnTo>
                  <a:lnTo>
                    <a:pt x="2646" y="18092"/>
                  </a:lnTo>
                  <a:lnTo>
                    <a:pt x="4740" y="20991"/>
                  </a:lnTo>
                  <a:lnTo>
                    <a:pt x="7688" y="34553"/>
                  </a:lnTo>
                  <a:lnTo>
                    <a:pt x="8821" y="76309"/>
                  </a:lnTo>
                  <a:lnTo>
                    <a:pt x="16608" y="120703"/>
                  </a:lnTo>
                  <a:lnTo>
                    <a:pt x="25888" y="163633"/>
                  </a:lnTo>
                  <a:lnTo>
                    <a:pt x="26670" y="188726"/>
                  </a:lnTo>
                  <a:lnTo>
                    <a:pt x="29382" y="195665"/>
                  </a:lnTo>
                  <a:lnTo>
                    <a:pt x="35608" y="205215"/>
                  </a:lnTo>
                  <a:lnTo>
                    <a:pt x="35717" y="164854"/>
                  </a:lnTo>
                  <a:lnTo>
                    <a:pt x="35719" y="122732"/>
                  </a:lnTo>
                  <a:lnTo>
                    <a:pt x="36711" y="107134"/>
                  </a:lnTo>
                  <a:lnTo>
                    <a:pt x="51164" y="62681"/>
                  </a:lnTo>
                  <a:lnTo>
                    <a:pt x="51969" y="56671"/>
                  </a:lnTo>
                  <a:lnTo>
                    <a:pt x="54490" y="51671"/>
                  </a:lnTo>
                  <a:lnTo>
                    <a:pt x="78348" y="28711"/>
                  </a:lnTo>
                  <a:lnTo>
                    <a:pt x="82116" y="27644"/>
                  </a:lnTo>
                  <a:lnTo>
                    <a:pt x="92619" y="26958"/>
                  </a:lnTo>
                  <a:lnTo>
                    <a:pt x="98380" y="29510"/>
                  </a:lnTo>
                  <a:lnTo>
                    <a:pt x="110163" y="39233"/>
                  </a:lnTo>
                  <a:lnTo>
                    <a:pt x="119071" y="52525"/>
                  </a:lnTo>
                  <a:lnTo>
                    <a:pt x="131797" y="92386"/>
                  </a:lnTo>
                  <a:lnTo>
                    <a:pt x="147908" y="134139"/>
                  </a:lnTo>
                  <a:lnTo>
                    <a:pt x="151462" y="178533"/>
                  </a:lnTo>
                  <a:lnTo>
                    <a:pt x="152696" y="198530"/>
                  </a:lnTo>
                  <a:lnTo>
                    <a:pt x="161479" y="236761"/>
                  </a:lnTo>
                  <a:lnTo>
                    <a:pt x="163215" y="238208"/>
                  </a:lnTo>
                  <a:lnTo>
                    <a:pt x="165365" y="239173"/>
                  </a:lnTo>
                  <a:lnTo>
                    <a:pt x="166798" y="240808"/>
                  </a:lnTo>
                  <a:lnTo>
                    <a:pt x="169664" y="2500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7" name="SMARTInkShape-436"/>
            <p:cNvSpPr/>
            <p:nvPr/>
          </p:nvSpPr>
          <p:spPr>
            <a:xfrm>
              <a:off x="759023" y="3857734"/>
              <a:ext cx="35720" cy="240994"/>
            </a:xfrm>
            <a:custGeom>
              <a:avLst/>
              <a:gdLst/>
              <a:ahLst/>
              <a:cxnLst/>
              <a:rect l="0" t="0" r="0" b="0"/>
              <a:pathLst>
                <a:path w="35720" h="240994">
                  <a:moveTo>
                    <a:pt x="0" y="8821"/>
                  </a:moveTo>
                  <a:lnTo>
                    <a:pt x="0" y="0"/>
                  </a:lnTo>
                  <a:lnTo>
                    <a:pt x="8562" y="8456"/>
                  </a:lnTo>
                  <a:lnTo>
                    <a:pt x="8927" y="51058"/>
                  </a:lnTo>
                  <a:lnTo>
                    <a:pt x="8930" y="92198"/>
                  </a:lnTo>
                  <a:lnTo>
                    <a:pt x="9922" y="134023"/>
                  </a:lnTo>
                  <a:lnTo>
                    <a:pt x="17308" y="178321"/>
                  </a:lnTo>
                  <a:lnTo>
                    <a:pt x="18607" y="189326"/>
                  </a:lnTo>
                  <a:lnTo>
                    <a:pt x="25516" y="207718"/>
                  </a:lnTo>
                  <a:lnTo>
                    <a:pt x="27707" y="229055"/>
                  </a:lnTo>
                  <a:lnTo>
                    <a:pt x="35719" y="24099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8" name="SMARTInkShape-437"/>
            <p:cNvSpPr/>
            <p:nvPr/>
          </p:nvSpPr>
          <p:spPr>
            <a:xfrm>
              <a:off x="1973628" y="3884580"/>
              <a:ext cx="240936" cy="222625"/>
            </a:xfrm>
            <a:custGeom>
              <a:avLst/>
              <a:gdLst/>
              <a:ahLst/>
              <a:cxnLst/>
              <a:rect l="0" t="0" r="0" b="0"/>
              <a:pathLst>
                <a:path w="240936" h="222625">
                  <a:moveTo>
                    <a:pt x="115919" y="17693"/>
                  </a:moveTo>
                  <a:lnTo>
                    <a:pt x="93696" y="17693"/>
                  </a:lnTo>
                  <a:lnTo>
                    <a:pt x="92174" y="18686"/>
                  </a:lnTo>
                  <a:lnTo>
                    <a:pt x="91160" y="20339"/>
                  </a:lnTo>
                  <a:lnTo>
                    <a:pt x="90483" y="22434"/>
                  </a:lnTo>
                  <a:lnTo>
                    <a:pt x="88048" y="23830"/>
                  </a:lnTo>
                  <a:lnTo>
                    <a:pt x="76131" y="26788"/>
                  </a:lnTo>
                  <a:lnTo>
                    <a:pt x="62713" y="36173"/>
                  </a:lnTo>
                  <a:lnTo>
                    <a:pt x="20115" y="69426"/>
                  </a:lnTo>
                  <a:lnTo>
                    <a:pt x="9481" y="82300"/>
                  </a:lnTo>
                  <a:lnTo>
                    <a:pt x="4121" y="93040"/>
                  </a:lnTo>
                  <a:lnTo>
                    <a:pt x="84" y="131188"/>
                  </a:lnTo>
                  <a:lnTo>
                    <a:pt x="0" y="135029"/>
                  </a:lnTo>
                  <a:lnTo>
                    <a:pt x="2553" y="141941"/>
                  </a:lnTo>
                  <a:lnTo>
                    <a:pt x="7536" y="149723"/>
                  </a:lnTo>
                  <a:lnTo>
                    <a:pt x="21786" y="157397"/>
                  </a:lnTo>
                  <a:lnTo>
                    <a:pt x="28772" y="159159"/>
                  </a:lnTo>
                  <a:lnTo>
                    <a:pt x="37830" y="157296"/>
                  </a:lnTo>
                  <a:lnTo>
                    <a:pt x="51440" y="150669"/>
                  </a:lnTo>
                  <a:lnTo>
                    <a:pt x="91173" y="122179"/>
                  </a:lnTo>
                  <a:lnTo>
                    <a:pt x="118172" y="88595"/>
                  </a:lnTo>
                  <a:lnTo>
                    <a:pt x="128713" y="69018"/>
                  </a:lnTo>
                  <a:lnTo>
                    <a:pt x="135423" y="47271"/>
                  </a:lnTo>
                  <a:lnTo>
                    <a:pt x="139470" y="38777"/>
                  </a:lnTo>
                  <a:lnTo>
                    <a:pt x="142705" y="0"/>
                  </a:lnTo>
                  <a:lnTo>
                    <a:pt x="142707" y="4624"/>
                  </a:lnTo>
                  <a:lnTo>
                    <a:pt x="145354" y="9570"/>
                  </a:lnTo>
                  <a:lnTo>
                    <a:pt x="147448" y="12277"/>
                  </a:lnTo>
                  <a:lnTo>
                    <a:pt x="149776" y="20578"/>
                  </a:lnTo>
                  <a:lnTo>
                    <a:pt x="151529" y="59534"/>
                  </a:lnTo>
                  <a:lnTo>
                    <a:pt x="154269" y="98867"/>
                  </a:lnTo>
                  <a:lnTo>
                    <a:pt x="162660" y="141996"/>
                  </a:lnTo>
                  <a:lnTo>
                    <a:pt x="178611" y="182787"/>
                  </a:lnTo>
                  <a:lnTo>
                    <a:pt x="193334" y="206783"/>
                  </a:lnTo>
                  <a:lnTo>
                    <a:pt x="211171" y="219637"/>
                  </a:lnTo>
                  <a:lnTo>
                    <a:pt x="220099" y="222057"/>
                  </a:lnTo>
                  <a:lnTo>
                    <a:pt x="226052" y="222624"/>
                  </a:lnTo>
                  <a:lnTo>
                    <a:pt x="232005" y="220229"/>
                  </a:lnTo>
                  <a:lnTo>
                    <a:pt x="240935" y="21414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9" name="SMARTInkShape-438"/>
            <p:cNvSpPr/>
            <p:nvPr/>
          </p:nvSpPr>
          <p:spPr>
            <a:xfrm>
              <a:off x="2357438" y="3911203"/>
              <a:ext cx="205383" cy="26790"/>
            </a:xfrm>
            <a:custGeom>
              <a:avLst/>
              <a:gdLst/>
              <a:ahLst/>
              <a:cxnLst/>
              <a:rect l="0" t="0" r="0" b="0"/>
              <a:pathLst>
                <a:path w="205383" h="26790">
                  <a:moveTo>
                    <a:pt x="0" y="0"/>
                  </a:moveTo>
                  <a:lnTo>
                    <a:pt x="7688" y="0"/>
                  </a:lnTo>
                  <a:lnTo>
                    <a:pt x="28193" y="7068"/>
                  </a:lnTo>
                  <a:lnTo>
                    <a:pt x="65277" y="11412"/>
                  </a:lnTo>
                  <a:lnTo>
                    <a:pt x="101384" y="17010"/>
                  </a:lnTo>
                  <a:lnTo>
                    <a:pt x="144952" y="18777"/>
                  </a:lnTo>
                  <a:lnTo>
                    <a:pt x="180402" y="26233"/>
                  </a:lnTo>
                  <a:lnTo>
                    <a:pt x="205382"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0" name="SMARTInkShape-439"/>
            <p:cNvSpPr/>
            <p:nvPr/>
          </p:nvSpPr>
          <p:spPr>
            <a:xfrm>
              <a:off x="2428875" y="3812977"/>
              <a:ext cx="71439" cy="312540"/>
            </a:xfrm>
            <a:custGeom>
              <a:avLst/>
              <a:gdLst/>
              <a:ahLst/>
              <a:cxnLst/>
              <a:rect l="0" t="0" r="0" b="0"/>
              <a:pathLst>
                <a:path w="71439" h="312540">
                  <a:moveTo>
                    <a:pt x="0" y="0"/>
                  </a:moveTo>
                  <a:lnTo>
                    <a:pt x="4741" y="4740"/>
                  </a:lnTo>
                  <a:lnTo>
                    <a:pt x="7068" y="9713"/>
                  </a:lnTo>
                  <a:lnTo>
                    <a:pt x="11412" y="33925"/>
                  </a:lnTo>
                  <a:lnTo>
                    <a:pt x="13561" y="37500"/>
                  </a:lnTo>
                  <a:lnTo>
                    <a:pt x="17293" y="70201"/>
                  </a:lnTo>
                  <a:lnTo>
                    <a:pt x="18777" y="108169"/>
                  </a:lnTo>
                  <a:lnTo>
                    <a:pt x="25538" y="151938"/>
                  </a:lnTo>
                  <a:lnTo>
                    <a:pt x="29270" y="193824"/>
                  </a:lnTo>
                  <a:lnTo>
                    <a:pt x="41999" y="232009"/>
                  </a:lnTo>
                  <a:lnTo>
                    <a:pt x="50997" y="258340"/>
                  </a:lnTo>
                  <a:lnTo>
                    <a:pt x="53423" y="269599"/>
                  </a:lnTo>
                  <a:lnTo>
                    <a:pt x="59375" y="282508"/>
                  </a:lnTo>
                  <a:lnTo>
                    <a:pt x="62572" y="297467"/>
                  </a:lnTo>
                  <a:lnTo>
                    <a:pt x="71438" y="31253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1" name="SMARTInkShape-440"/>
            <p:cNvSpPr/>
            <p:nvPr/>
          </p:nvSpPr>
          <p:spPr>
            <a:xfrm>
              <a:off x="2741414" y="4152305"/>
              <a:ext cx="17860" cy="1"/>
            </a:xfrm>
            <a:custGeom>
              <a:avLst/>
              <a:gdLst/>
              <a:ahLst/>
              <a:cxnLst/>
              <a:rect l="0" t="0" r="0" b="0"/>
              <a:pathLst>
                <a:path w="17860" h="1">
                  <a:moveTo>
                    <a:pt x="0" y="0"/>
                  </a:moveTo>
                  <a:lnTo>
                    <a:pt x="1785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2" name="SMARTInkShape-441"/>
            <p:cNvSpPr/>
            <p:nvPr/>
          </p:nvSpPr>
          <p:spPr>
            <a:xfrm>
              <a:off x="2625328" y="3759517"/>
              <a:ext cx="158927" cy="294562"/>
            </a:xfrm>
            <a:custGeom>
              <a:avLst/>
              <a:gdLst/>
              <a:ahLst/>
              <a:cxnLst/>
              <a:rect l="0" t="0" r="0" b="0"/>
              <a:pathLst>
                <a:path w="158927" h="294562">
                  <a:moveTo>
                    <a:pt x="0" y="17741"/>
                  </a:moveTo>
                  <a:lnTo>
                    <a:pt x="0" y="13000"/>
                  </a:lnTo>
                  <a:lnTo>
                    <a:pt x="992" y="11604"/>
                  </a:lnTo>
                  <a:lnTo>
                    <a:pt x="2646" y="10673"/>
                  </a:lnTo>
                  <a:lnTo>
                    <a:pt x="4741" y="10052"/>
                  </a:lnTo>
                  <a:lnTo>
                    <a:pt x="16224" y="2919"/>
                  </a:lnTo>
                  <a:lnTo>
                    <a:pt x="59700" y="0"/>
                  </a:lnTo>
                  <a:lnTo>
                    <a:pt x="93111" y="881"/>
                  </a:lnTo>
                  <a:lnTo>
                    <a:pt x="122149" y="12311"/>
                  </a:lnTo>
                  <a:lnTo>
                    <a:pt x="145339" y="29693"/>
                  </a:lnTo>
                  <a:lnTo>
                    <a:pt x="154629" y="38590"/>
                  </a:lnTo>
                  <a:lnTo>
                    <a:pt x="158021" y="47182"/>
                  </a:lnTo>
                  <a:lnTo>
                    <a:pt x="158926" y="52251"/>
                  </a:lnTo>
                  <a:lnTo>
                    <a:pt x="157285" y="63175"/>
                  </a:lnTo>
                  <a:lnTo>
                    <a:pt x="144890" y="103908"/>
                  </a:lnTo>
                  <a:lnTo>
                    <a:pt x="131110" y="125455"/>
                  </a:lnTo>
                  <a:lnTo>
                    <a:pt x="115246" y="140276"/>
                  </a:lnTo>
                  <a:lnTo>
                    <a:pt x="104799" y="148599"/>
                  </a:lnTo>
                  <a:lnTo>
                    <a:pt x="80578" y="187573"/>
                  </a:lnTo>
                  <a:lnTo>
                    <a:pt x="65172" y="216071"/>
                  </a:lnTo>
                  <a:lnTo>
                    <a:pt x="62700" y="225942"/>
                  </a:lnTo>
                  <a:lnTo>
                    <a:pt x="58294" y="233637"/>
                  </a:lnTo>
                  <a:lnTo>
                    <a:pt x="57714" y="238070"/>
                  </a:lnTo>
                  <a:lnTo>
                    <a:pt x="61681" y="260455"/>
                  </a:lnTo>
                  <a:lnTo>
                    <a:pt x="64786" y="267166"/>
                  </a:lnTo>
                  <a:lnTo>
                    <a:pt x="68481" y="273456"/>
                  </a:lnTo>
                  <a:lnTo>
                    <a:pt x="70124" y="279559"/>
                  </a:lnTo>
                  <a:lnTo>
                    <a:pt x="71554" y="281583"/>
                  </a:lnTo>
                  <a:lnTo>
                    <a:pt x="73500" y="282932"/>
                  </a:lnTo>
                  <a:lnTo>
                    <a:pt x="78307" y="285424"/>
                  </a:lnTo>
                  <a:lnTo>
                    <a:pt x="89297" y="2945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38" name="SMARTInkShape-Group82"/>
          <p:cNvGrpSpPr/>
          <p:nvPr/>
        </p:nvGrpSpPr>
        <p:grpSpPr>
          <a:xfrm>
            <a:off x="7581305" y="3321912"/>
            <a:ext cx="945028" cy="267823"/>
            <a:chOff x="7581305" y="3321912"/>
            <a:chExt cx="945028" cy="267823"/>
          </a:xfrm>
        </p:grpSpPr>
        <p:sp>
          <p:nvSpPr>
            <p:cNvPr id="534" name="SMARTInkShape-442"/>
            <p:cNvSpPr/>
            <p:nvPr/>
          </p:nvSpPr>
          <p:spPr>
            <a:xfrm>
              <a:off x="7581305" y="3326008"/>
              <a:ext cx="357188" cy="263191"/>
            </a:xfrm>
            <a:custGeom>
              <a:avLst/>
              <a:gdLst/>
              <a:ahLst/>
              <a:cxnLst/>
              <a:rect l="0" t="0" r="0" b="0"/>
              <a:pathLst>
                <a:path w="357188" h="263191">
                  <a:moveTo>
                    <a:pt x="0" y="22625"/>
                  </a:moveTo>
                  <a:lnTo>
                    <a:pt x="0" y="36186"/>
                  </a:lnTo>
                  <a:lnTo>
                    <a:pt x="2645" y="41220"/>
                  </a:lnTo>
                  <a:lnTo>
                    <a:pt x="6137" y="46764"/>
                  </a:lnTo>
                  <a:lnTo>
                    <a:pt x="8102" y="56456"/>
                  </a:lnTo>
                  <a:lnTo>
                    <a:pt x="8897" y="100174"/>
                  </a:lnTo>
                  <a:lnTo>
                    <a:pt x="7931" y="123859"/>
                  </a:lnTo>
                  <a:lnTo>
                    <a:pt x="827" y="164694"/>
                  </a:lnTo>
                  <a:lnTo>
                    <a:pt x="21" y="206169"/>
                  </a:lnTo>
                  <a:lnTo>
                    <a:pt x="0" y="235162"/>
                  </a:lnTo>
                  <a:lnTo>
                    <a:pt x="992" y="235754"/>
                  </a:lnTo>
                  <a:lnTo>
                    <a:pt x="7688" y="236782"/>
                  </a:lnTo>
                  <a:lnTo>
                    <a:pt x="8102" y="235841"/>
                  </a:lnTo>
                  <a:lnTo>
                    <a:pt x="8915" y="196408"/>
                  </a:lnTo>
                  <a:lnTo>
                    <a:pt x="8928" y="156932"/>
                  </a:lnTo>
                  <a:lnTo>
                    <a:pt x="8929" y="113815"/>
                  </a:lnTo>
                  <a:lnTo>
                    <a:pt x="11575" y="73723"/>
                  </a:lnTo>
                  <a:lnTo>
                    <a:pt x="18643" y="53971"/>
                  </a:lnTo>
                  <a:lnTo>
                    <a:pt x="32845" y="29986"/>
                  </a:lnTo>
                  <a:lnTo>
                    <a:pt x="50611" y="17134"/>
                  </a:lnTo>
                  <a:lnTo>
                    <a:pt x="59533" y="14714"/>
                  </a:lnTo>
                  <a:lnTo>
                    <a:pt x="65486" y="14148"/>
                  </a:lnTo>
                  <a:lnTo>
                    <a:pt x="79155" y="18570"/>
                  </a:lnTo>
                  <a:lnTo>
                    <a:pt x="94423" y="28953"/>
                  </a:lnTo>
                  <a:lnTo>
                    <a:pt x="103934" y="38611"/>
                  </a:lnTo>
                  <a:lnTo>
                    <a:pt x="119030" y="64834"/>
                  </a:lnTo>
                  <a:lnTo>
                    <a:pt x="129231" y="107751"/>
                  </a:lnTo>
                  <a:lnTo>
                    <a:pt x="133531" y="152248"/>
                  </a:lnTo>
                  <a:lnTo>
                    <a:pt x="142023" y="195187"/>
                  </a:lnTo>
                  <a:lnTo>
                    <a:pt x="142841" y="230459"/>
                  </a:lnTo>
                  <a:lnTo>
                    <a:pt x="145506" y="236704"/>
                  </a:lnTo>
                  <a:lnTo>
                    <a:pt x="151435" y="245331"/>
                  </a:lnTo>
                  <a:lnTo>
                    <a:pt x="151803" y="205962"/>
                  </a:lnTo>
                  <a:lnTo>
                    <a:pt x="151804" y="164218"/>
                  </a:lnTo>
                  <a:lnTo>
                    <a:pt x="152797" y="139323"/>
                  </a:lnTo>
                  <a:lnTo>
                    <a:pt x="160898" y="100331"/>
                  </a:lnTo>
                  <a:lnTo>
                    <a:pt x="176132" y="58362"/>
                  </a:lnTo>
                  <a:lnTo>
                    <a:pt x="180510" y="40490"/>
                  </a:lnTo>
                  <a:lnTo>
                    <a:pt x="188091" y="25272"/>
                  </a:lnTo>
                  <a:lnTo>
                    <a:pt x="192736" y="17848"/>
                  </a:lnTo>
                  <a:lnTo>
                    <a:pt x="194801" y="11241"/>
                  </a:lnTo>
                  <a:lnTo>
                    <a:pt x="196344" y="9083"/>
                  </a:lnTo>
                  <a:lnTo>
                    <a:pt x="198364" y="7644"/>
                  </a:lnTo>
                  <a:lnTo>
                    <a:pt x="200704" y="6684"/>
                  </a:lnTo>
                  <a:lnTo>
                    <a:pt x="202263" y="5052"/>
                  </a:lnTo>
                  <a:lnTo>
                    <a:pt x="203997" y="594"/>
                  </a:lnTo>
                  <a:lnTo>
                    <a:pt x="205451" y="0"/>
                  </a:lnTo>
                  <a:lnTo>
                    <a:pt x="207413" y="596"/>
                  </a:lnTo>
                  <a:lnTo>
                    <a:pt x="212238" y="2912"/>
                  </a:lnTo>
                  <a:lnTo>
                    <a:pt x="217690" y="3942"/>
                  </a:lnTo>
                  <a:lnTo>
                    <a:pt x="219541" y="5208"/>
                  </a:lnTo>
                  <a:lnTo>
                    <a:pt x="220774" y="7045"/>
                  </a:lnTo>
                  <a:lnTo>
                    <a:pt x="223137" y="11732"/>
                  </a:lnTo>
                  <a:lnTo>
                    <a:pt x="227495" y="17122"/>
                  </a:lnTo>
                  <a:lnTo>
                    <a:pt x="230093" y="25471"/>
                  </a:lnTo>
                  <a:lnTo>
                    <a:pt x="234202" y="41328"/>
                  </a:lnTo>
                  <a:lnTo>
                    <a:pt x="239056" y="58593"/>
                  </a:lnTo>
                  <a:lnTo>
                    <a:pt x="240922" y="96730"/>
                  </a:lnTo>
                  <a:lnTo>
                    <a:pt x="242014" y="112115"/>
                  </a:lnTo>
                  <a:lnTo>
                    <a:pt x="250188" y="151365"/>
                  </a:lnTo>
                  <a:lnTo>
                    <a:pt x="265189" y="194416"/>
                  </a:lnTo>
                  <a:lnTo>
                    <a:pt x="279832" y="224919"/>
                  </a:lnTo>
                  <a:lnTo>
                    <a:pt x="288412" y="234242"/>
                  </a:lnTo>
                  <a:lnTo>
                    <a:pt x="319889" y="257616"/>
                  </a:lnTo>
                  <a:lnTo>
                    <a:pt x="344852" y="263190"/>
                  </a:lnTo>
                  <a:lnTo>
                    <a:pt x="349390" y="260842"/>
                  </a:lnTo>
                  <a:lnTo>
                    <a:pt x="357187" y="2547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5" name="SMARTInkShape-443"/>
            <p:cNvSpPr/>
            <p:nvPr/>
          </p:nvSpPr>
          <p:spPr>
            <a:xfrm>
              <a:off x="7876556" y="3343846"/>
              <a:ext cx="285179" cy="245889"/>
            </a:xfrm>
            <a:custGeom>
              <a:avLst/>
              <a:gdLst/>
              <a:ahLst/>
              <a:cxnLst/>
              <a:rect l="0" t="0" r="0" b="0"/>
              <a:pathLst>
                <a:path w="285179" h="245889">
                  <a:moveTo>
                    <a:pt x="178022" y="111943"/>
                  </a:moveTo>
                  <a:lnTo>
                    <a:pt x="178022" y="107203"/>
                  </a:lnTo>
                  <a:lnTo>
                    <a:pt x="186400" y="81129"/>
                  </a:lnTo>
                  <a:lnTo>
                    <a:pt x="186919" y="43246"/>
                  </a:lnTo>
                  <a:lnTo>
                    <a:pt x="184292" y="34117"/>
                  </a:lnTo>
                  <a:lnTo>
                    <a:pt x="174520" y="20172"/>
                  </a:lnTo>
                  <a:lnTo>
                    <a:pt x="165960" y="10889"/>
                  </a:lnTo>
                  <a:lnTo>
                    <a:pt x="157448" y="7499"/>
                  </a:lnTo>
                  <a:lnTo>
                    <a:pt x="123903" y="0"/>
                  </a:lnTo>
                  <a:lnTo>
                    <a:pt x="104330" y="3919"/>
                  </a:lnTo>
                  <a:lnTo>
                    <a:pt x="61816" y="19855"/>
                  </a:lnTo>
                  <a:lnTo>
                    <a:pt x="41947" y="29647"/>
                  </a:lnTo>
                  <a:lnTo>
                    <a:pt x="24484" y="44674"/>
                  </a:lnTo>
                  <a:lnTo>
                    <a:pt x="5937" y="73405"/>
                  </a:lnTo>
                  <a:lnTo>
                    <a:pt x="1357" y="91154"/>
                  </a:lnTo>
                  <a:lnTo>
                    <a:pt x="0" y="108980"/>
                  </a:lnTo>
                  <a:lnTo>
                    <a:pt x="2328" y="118233"/>
                  </a:lnTo>
                  <a:lnTo>
                    <a:pt x="11907" y="132257"/>
                  </a:lnTo>
                  <a:lnTo>
                    <a:pt x="29491" y="149727"/>
                  </a:lnTo>
                  <a:lnTo>
                    <a:pt x="36933" y="153541"/>
                  </a:lnTo>
                  <a:lnTo>
                    <a:pt x="79982" y="156472"/>
                  </a:lnTo>
                  <a:lnTo>
                    <a:pt x="90793" y="155546"/>
                  </a:lnTo>
                  <a:lnTo>
                    <a:pt x="113790" y="144156"/>
                  </a:lnTo>
                  <a:lnTo>
                    <a:pt x="122354" y="135851"/>
                  </a:lnTo>
                  <a:lnTo>
                    <a:pt x="153320" y="99097"/>
                  </a:lnTo>
                  <a:lnTo>
                    <a:pt x="167584" y="57115"/>
                  </a:lnTo>
                  <a:lnTo>
                    <a:pt x="169075" y="13900"/>
                  </a:lnTo>
                  <a:lnTo>
                    <a:pt x="169091" y="5320"/>
                  </a:lnTo>
                  <a:lnTo>
                    <a:pt x="169092" y="17262"/>
                  </a:lnTo>
                  <a:lnTo>
                    <a:pt x="166447" y="22899"/>
                  </a:lnTo>
                  <a:lnTo>
                    <a:pt x="164352" y="25792"/>
                  </a:lnTo>
                  <a:lnTo>
                    <a:pt x="161404" y="39343"/>
                  </a:lnTo>
                  <a:lnTo>
                    <a:pt x="160236" y="79307"/>
                  </a:lnTo>
                  <a:lnTo>
                    <a:pt x="161161" y="114929"/>
                  </a:lnTo>
                  <a:lnTo>
                    <a:pt x="175394" y="156776"/>
                  </a:lnTo>
                  <a:lnTo>
                    <a:pt x="181154" y="170233"/>
                  </a:lnTo>
                  <a:lnTo>
                    <a:pt x="189666" y="180183"/>
                  </a:lnTo>
                  <a:lnTo>
                    <a:pt x="228783" y="216458"/>
                  </a:lnTo>
                  <a:lnTo>
                    <a:pt x="264356" y="239442"/>
                  </a:lnTo>
                  <a:lnTo>
                    <a:pt x="285178" y="2458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6" name="SMARTInkShape-444"/>
            <p:cNvSpPr/>
            <p:nvPr/>
          </p:nvSpPr>
          <p:spPr>
            <a:xfrm>
              <a:off x="8162379" y="3330788"/>
              <a:ext cx="177748" cy="222657"/>
            </a:xfrm>
            <a:custGeom>
              <a:avLst/>
              <a:gdLst/>
              <a:ahLst/>
              <a:cxnLst/>
              <a:rect l="0" t="0" r="0" b="0"/>
              <a:pathLst>
                <a:path w="177748" h="222657">
                  <a:moveTo>
                    <a:pt x="124371" y="8915"/>
                  </a:moveTo>
                  <a:lnTo>
                    <a:pt x="119630" y="8915"/>
                  </a:lnTo>
                  <a:lnTo>
                    <a:pt x="118234" y="7923"/>
                  </a:lnTo>
                  <a:lnTo>
                    <a:pt x="117303" y="6270"/>
                  </a:lnTo>
                  <a:lnTo>
                    <a:pt x="116682" y="4175"/>
                  </a:lnTo>
                  <a:lnTo>
                    <a:pt x="115276" y="2778"/>
                  </a:lnTo>
                  <a:lnTo>
                    <a:pt x="111069" y="1226"/>
                  </a:lnTo>
                  <a:lnTo>
                    <a:pt x="69992" y="0"/>
                  </a:lnTo>
                  <a:lnTo>
                    <a:pt x="58531" y="984"/>
                  </a:lnTo>
                  <a:lnTo>
                    <a:pt x="41914" y="7116"/>
                  </a:lnTo>
                  <a:lnTo>
                    <a:pt x="14393" y="24894"/>
                  </a:lnTo>
                  <a:lnTo>
                    <a:pt x="4252" y="38895"/>
                  </a:lnTo>
                  <a:lnTo>
                    <a:pt x="806" y="49768"/>
                  </a:lnTo>
                  <a:lnTo>
                    <a:pt x="0" y="56177"/>
                  </a:lnTo>
                  <a:lnTo>
                    <a:pt x="6612" y="75503"/>
                  </a:lnTo>
                  <a:lnTo>
                    <a:pt x="11841" y="86796"/>
                  </a:lnTo>
                  <a:lnTo>
                    <a:pt x="20118" y="95784"/>
                  </a:lnTo>
                  <a:lnTo>
                    <a:pt x="62902" y="125572"/>
                  </a:lnTo>
                  <a:lnTo>
                    <a:pt x="105657" y="148705"/>
                  </a:lnTo>
                  <a:lnTo>
                    <a:pt x="144871" y="174679"/>
                  </a:lnTo>
                  <a:lnTo>
                    <a:pt x="170188" y="190364"/>
                  </a:lnTo>
                  <a:lnTo>
                    <a:pt x="174500" y="196384"/>
                  </a:lnTo>
                  <a:lnTo>
                    <a:pt x="176927" y="205352"/>
                  </a:lnTo>
                  <a:lnTo>
                    <a:pt x="177747" y="212531"/>
                  </a:lnTo>
                  <a:lnTo>
                    <a:pt x="176822" y="213120"/>
                  </a:lnTo>
                  <a:lnTo>
                    <a:pt x="132997" y="222656"/>
                  </a:lnTo>
                  <a:lnTo>
                    <a:pt x="103495" y="222160"/>
                  </a:lnTo>
                  <a:lnTo>
                    <a:pt x="61676" y="214127"/>
                  </a:lnTo>
                  <a:lnTo>
                    <a:pt x="23799" y="205768"/>
                  </a:lnTo>
                  <a:lnTo>
                    <a:pt x="14425" y="205487"/>
                  </a:lnTo>
                  <a:lnTo>
                    <a:pt x="12379" y="204455"/>
                  </a:lnTo>
                  <a:lnTo>
                    <a:pt x="11014" y="202775"/>
                  </a:lnTo>
                  <a:lnTo>
                    <a:pt x="8285" y="19643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7" name="SMARTInkShape-445"/>
            <p:cNvSpPr/>
            <p:nvPr/>
          </p:nvSpPr>
          <p:spPr>
            <a:xfrm>
              <a:off x="8340907" y="3321912"/>
              <a:ext cx="185426" cy="187334"/>
            </a:xfrm>
            <a:custGeom>
              <a:avLst/>
              <a:gdLst/>
              <a:ahLst/>
              <a:cxnLst/>
              <a:rect l="0" t="0" r="0" b="0"/>
              <a:pathLst>
                <a:path w="185426" h="187334">
                  <a:moveTo>
                    <a:pt x="178015" y="53510"/>
                  </a:moveTo>
                  <a:lnTo>
                    <a:pt x="178015" y="31387"/>
                  </a:lnTo>
                  <a:lnTo>
                    <a:pt x="175369" y="26149"/>
                  </a:lnTo>
                  <a:lnTo>
                    <a:pt x="171878" y="20513"/>
                  </a:lnTo>
                  <a:lnTo>
                    <a:pt x="170325" y="14701"/>
                  </a:lnTo>
                  <a:lnTo>
                    <a:pt x="164345" y="8811"/>
                  </a:lnTo>
                  <a:lnTo>
                    <a:pt x="156064" y="3878"/>
                  </a:lnTo>
                  <a:lnTo>
                    <a:pt x="144832" y="1101"/>
                  </a:lnTo>
                  <a:lnTo>
                    <a:pt x="103732" y="0"/>
                  </a:lnTo>
                  <a:lnTo>
                    <a:pt x="59817" y="2584"/>
                  </a:lnTo>
                  <a:lnTo>
                    <a:pt x="30534" y="12362"/>
                  </a:lnTo>
                  <a:lnTo>
                    <a:pt x="12769" y="23848"/>
                  </a:lnTo>
                  <a:lnTo>
                    <a:pt x="6015" y="29743"/>
                  </a:lnTo>
                  <a:lnTo>
                    <a:pt x="2353" y="35671"/>
                  </a:lnTo>
                  <a:lnTo>
                    <a:pt x="0" y="47561"/>
                  </a:lnTo>
                  <a:lnTo>
                    <a:pt x="4970" y="56157"/>
                  </a:lnTo>
                  <a:lnTo>
                    <a:pt x="19589" y="73105"/>
                  </a:lnTo>
                  <a:lnTo>
                    <a:pt x="58175" y="92096"/>
                  </a:lnTo>
                  <a:lnTo>
                    <a:pt x="99344" y="114795"/>
                  </a:lnTo>
                  <a:lnTo>
                    <a:pt x="138946" y="136485"/>
                  </a:lnTo>
                  <a:lnTo>
                    <a:pt x="181816" y="164881"/>
                  </a:lnTo>
                  <a:lnTo>
                    <a:pt x="184666" y="170146"/>
                  </a:lnTo>
                  <a:lnTo>
                    <a:pt x="185425" y="172939"/>
                  </a:lnTo>
                  <a:lnTo>
                    <a:pt x="184939" y="174801"/>
                  </a:lnTo>
                  <a:lnTo>
                    <a:pt x="183623" y="176043"/>
                  </a:lnTo>
                  <a:lnTo>
                    <a:pt x="179516" y="178414"/>
                  </a:lnTo>
                  <a:lnTo>
                    <a:pt x="171624" y="184335"/>
                  </a:lnTo>
                  <a:lnTo>
                    <a:pt x="165915" y="186068"/>
                  </a:lnTo>
                  <a:lnTo>
                    <a:pt x="140544" y="187333"/>
                  </a:lnTo>
                  <a:lnTo>
                    <a:pt x="97463" y="179073"/>
                  </a:lnTo>
                  <a:lnTo>
                    <a:pt x="78539" y="178634"/>
                  </a:lnTo>
                  <a:lnTo>
                    <a:pt x="71626" y="175928"/>
                  </a:lnTo>
                  <a:lnTo>
                    <a:pt x="65247" y="172410"/>
                  </a:lnTo>
                  <a:lnTo>
                    <a:pt x="59104" y="170847"/>
                  </a:lnTo>
                  <a:lnTo>
                    <a:pt x="57070" y="171422"/>
                  </a:lnTo>
                  <a:lnTo>
                    <a:pt x="55712" y="172797"/>
                  </a:lnTo>
                  <a:lnTo>
                    <a:pt x="52999" y="1785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1" name="SMARTInkShape-Group83"/>
          <p:cNvGrpSpPr/>
          <p:nvPr/>
        </p:nvGrpSpPr>
        <p:grpSpPr>
          <a:xfrm>
            <a:off x="6875859" y="3250406"/>
            <a:ext cx="491134" cy="419697"/>
            <a:chOff x="6875859" y="3250406"/>
            <a:chExt cx="491134" cy="419697"/>
          </a:xfrm>
        </p:grpSpPr>
        <p:sp>
          <p:nvSpPr>
            <p:cNvPr id="539" name="SMARTInkShape-446"/>
            <p:cNvSpPr/>
            <p:nvPr/>
          </p:nvSpPr>
          <p:spPr>
            <a:xfrm>
              <a:off x="6875859" y="3286125"/>
              <a:ext cx="160736" cy="338120"/>
            </a:xfrm>
            <a:custGeom>
              <a:avLst/>
              <a:gdLst/>
              <a:ahLst/>
              <a:cxnLst/>
              <a:rect l="0" t="0" r="0" b="0"/>
              <a:pathLst>
                <a:path w="160736" h="338120">
                  <a:moveTo>
                    <a:pt x="0" y="0"/>
                  </a:moveTo>
                  <a:lnTo>
                    <a:pt x="0" y="7689"/>
                  </a:lnTo>
                  <a:lnTo>
                    <a:pt x="993" y="8102"/>
                  </a:lnTo>
                  <a:lnTo>
                    <a:pt x="4741" y="8562"/>
                  </a:lnTo>
                  <a:lnTo>
                    <a:pt x="6137" y="9677"/>
                  </a:lnTo>
                  <a:lnTo>
                    <a:pt x="7689" y="13561"/>
                  </a:lnTo>
                  <a:lnTo>
                    <a:pt x="8882" y="53875"/>
                  </a:lnTo>
                  <a:lnTo>
                    <a:pt x="8925" y="91969"/>
                  </a:lnTo>
                  <a:lnTo>
                    <a:pt x="7937" y="134297"/>
                  </a:lnTo>
                  <a:lnTo>
                    <a:pt x="1241" y="178640"/>
                  </a:lnTo>
                  <a:lnTo>
                    <a:pt x="7231" y="223248"/>
                  </a:lnTo>
                  <a:lnTo>
                    <a:pt x="13335" y="258962"/>
                  </a:lnTo>
                  <a:lnTo>
                    <a:pt x="29892" y="300110"/>
                  </a:lnTo>
                  <a:lnTo>
                    <a:pt x="38421" y="309661"/>
                  </a:lnTo>
                  <a:lnTo>
                    <a:pt x="69860" y="333207"/>
                  </a:lnTo>
                  <a:lnTo>
                    <a:pt x="98687" y="338119"/>
                  </a:lnTo>
                  <a:lnTo>
                    <a:pt x="117325" y="337978"/>
                  </a:lnTo>
                  <a:lnTo>
                    <a:pt x="149667" y="328283"/>
                  </a:lnTo>
                  <a:lnTo>
                    <a:pt x="160735" y="32146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0" name="SMARTInkShape-447"/>
            <p:cNvSpPr/>
            <p:nvPr/>
          </p:nvSpPr>
          <p:spPr>
            <a:xfrm>
              <a:off x="7036594" y="3250406"/>
              <a:ext cx="330399" cy="419697"/>
            </a:xfrm>
            <a:custGeom>
              <a:avLst/>
              <a:gdLst/>
              <a:ahLst/>
              <a:cxnLst/>
              <a:rect l="0" t="0" r="0" b="0"/>
              <a:pathLst>
                <a:path w="330399" h="419697">
                  <a:moveTo>
                    <a:pt x="0" y="0"/>
                  </a:moveTo>
                  <a:lnTo>
                    <a:pt x="0" y="4741"/>
                  </a:lnTo>
                  <a:lnTo>
                    <a:pt x="2645" y="9714"/>
                  </a:lnTo>
                  <a:lnTo>
                    <a:pt x="4741" y="12429"/>
                  </a:lnTo>
                  <a:lnTo>
                    <a:pt x="7068" y="20738"/>
                  </a:lnTo>
                  <a:lnTo>
                    <a:pt x="8821" y="59700"/>
                  </a:lnTo>
                  <a:lnTo>
                    <a:pt x="8908" y="96643"/>
                  </a:lnTo>
                  <a:lnTo>
                    <a:pt x="8925" y="136279"/>
                  </a:lnTo>
                  <a:lnTo>
                    <a:pt x="8928" y="177291"/>
                  </a:lnTo>
                  <a:lnTo>
                    <a:pt x="8929" y="220192"/>
                  </a:lnTo>
                  <a:lnTo>
                    <a:pt x="8929" y="261004"/>
                  </a:lnTo>
                  <a:lnTo>
                    <a:pt x="8929" y="302250"/>
                  </a:lnTo>
                  <a:lnTo>
                    <a:pt x="8929" y="344639"/>
                  </a:lnTo>
                  <a:lnTo>
                    <a:pt x="17614" y="388578"/>
                  </a:lnTo>
                  <a:lnTo>
                    <a:pt x="17827" y="392336"/>
                  </a:lnTo>
                  <a:lnTo>
                    <a:pt x="18851" y="358894"/>
                  </a:lnTo>
                  <a:lnTo>
                    <a:pt x="25547" y="320518"/>
                  </a:lnTo>
                  <a:lnTo>
                    <a:pt x="26625" y="283763"/>
                  </a:lnTo>
                  <a:lnTo>
                    <a:pt x="29386" y="258372"/>
                  </a:lnTo>
                  <a:lnTo>
                    <a:pt x="35877" y="220372"/>
                  </a:lnTo>
                  <a:lnTo>
                    <a:pt x="42600" y="197587"/>
                  </a:lnTo>
                  <a:lnTo>
                    <a:pt x="68485" y="154801"/>
                  </a:lnTo>
                  <a:lnTo>
                    <a:pt x="77397" y="141007"/>
                  </a:lnTo>
                  <a:lnTo>
                    <a:pt x="83347" y="137084"/>
                  </a:lnTo>
                  <a:lnTo>
                    <a:pt x="92275" y="134875"/>
                  </a:lnTo>
                  <a:lnTo>
                    <a:pt x="110133" y="134027"/>
                  </a:lnTo>
                  <a:lnTo>
                    <a:pt x="112117" y="135984"/>
                  </a:lnTo>
                  <a:lnTo>
                    <a:pt x="117948" y="150738"/>
                  </a:lnTo>
                  <a:lnTo>
                    <a:pt x="120303" y="154070"/>
                  </a:lnTo>
                  <a:lnTo>
                    <a:pt x="130876" y="191799"/>
                  </a:lnTo>
                  <a:lnTo>
                    <a:pt x="133676" y="235340"/>
                  </a:lnTo>
                  <a:lnTo>
                    <a:pt x="134857" y="258908"/>
                  </a:lnTo>
                  <a:lnTo>
                    <a:pt x="152032" y="303432"/>
                  </a:lnTo>
                  <a:lnTo>
                    <a:pt x="163756" y="322646"/>
                  </a:lnTo>
                  <a:lnTo>
                    <a:pt x="190501" y="351188"/>
                  </a:lnTo>
                  <a:lnTo>
                    <a:pt x="196454" y="354521"/>
                  </a:lnTo>
                  <a:lnTo>
                    <a:pt x="199430" y="355410"/>
                  </a:lnTo>
                  <a:lnTo>
                    <a:pt x="208029" y="353752"/>
                  </a:lnTo>
                  <a:lnTo>
                    <a:pt x="221380" y="347240"/>
                  </a:lnTo>
                  <a:lnTo>
                    <a:pt x="248006" y="327663"/>
                  </a:lnTo>
                  <a:lnTo>
                    <a:pt x="270748" y="288567"/>
                  </a:lnTo>
                  <a:lnTo>
                    <a:pt x="281758" y="264883"/>
                  </a:lnTo>
                  <a:lnTo>
                    <a:pt x="285399" y="223056"/>
                  </a:lnTo>
                  <a:lnTo>
                    <a:pt x="285730" y="181403"/>
                  </a:lnTo>
                  <a:lnTo>
                    <a:pt x="284748" y="172897"/>
                  </a:lnTo>
                  <a:lnTo>
                    <a:pt x="278618" y="157944"/>
                  </a:lnTo>
                  <a:lnTo>
                    <a:pt x="261537" y="134131"/>
                  </a:lnTo>
                  <a:lnTo>
                    <a:pt x="260678" y="131092"/>
                  </a:lnTo>
                  <a:lnTo>
                    <a:pt x="259113" y="129067"/>
                  </a:lnTo>
                  <a:lnTo>
                    <a:pt x="254730" y="126817"/>
                  </a:lnTo>
                  <a:lnTo>
                    <a:pt x="246683" y="125549"/>
                  </a:lnTo>
                  <a:lnTo>
                    <a:pt x="240936" y="127899"/>
                  </a:lnTo>
                  <a:lnTo>
                    <a:pt x="229163" y="137491"/>
                  </a:lnTo>
                  <a:lnTo>
                    <a:pt x="225873" y="145774"/>
                  </a:lnTo>
                  <a:lnTo>
                    <a:pt x="215708" y="184717"/>
                  </a:lnTo>
                  <a:lnTo>
                    <a:pt x="214435" y="225021"/>
                  </a:lnTo>
                  <a:lnTo>
                    <a:pt x="216974" y="261057"/>
                  </a:lnTo>
                  <a:lnTo>
                    <a:pt x="229545" y="302893"/>
                  </a:lnTo>
                  <a:lnTo>
                    <a:pt x="239221" y="323351"/>
                  </a:lnTo>
                  <a:lnTo>
                    <a:pt x="267345" y="366053"/>
                  </a:lnTo>
                  <a:lnTo>
                    <a:pt x="274594" y="377003"/>
                  </a:lnTo>
                  <a:lnTo>
                    <a:pt x="316793" y="410697"/>
                  </a:lnTo>
                  <a:lnTo>
                    <a:pt x="318351" y="413696"/>
                  </a:lnTo>
                  <a:lnTo>
                    <a:pt x="320383" y="415696"/>
                  </a:lnTo>
                  <a:lnTo>
                    <a:pt x="330398" y="41969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7" name="SMARTInkShape-Group84"/>
          <p:cNvGrpSpPr/>
          <p:nvPr/>
        </p:nvGrpSpPr>
        <p:grpSpPr>
          <a:xfrm>
            <a:off x="5786438" y="3295055"/>
            <a:ext cx="1160860" cy="366118"/>
            <a:chOff x="5786438" y="3295055"/>
            <a:chExt cx="1160860" cy="366118"/>
          </a:xfrm>
        </p:grpSpPr>
        <p:sp>
          <p:nvSpPr>
            <p:cNvPr id="542" name="SMARTInkShape-448"/>
            <p:cNvSpPr/>
            <p:nvPr/>
          </p:nvSpPr>
          <p:spPr>
            <a:xfrm>
              <a:off x="6107905" y="3295055"/>
              <a:ext cx="151807" cy="330399"/>
            </a:xfrm>
            <a:custGeom>
              <a:avLst/>
              <a:gdLst/>
              <a:ahLst/>
              <a:cxnLst/>
              <a:rect l="0" t="0" r="0" b="0"/>
              <a:pathLst>
                <a:path w="151807" h="330399">
                  <a:moveTo>
                    <a:pt x="0" y="0"/>
                  </a:moveTo>
                  <a:lnTo>
                    <a:pt x="0" y="39147"/>
                  </a:lnTo>
                  <a:lnTo>
                    <a:pt x="0" y="82574"/>
                  </a:lnTo>
                  <a:lnTo>
                    <a:pt x="0" y="123394"/>
                  </a:lnTo>
                  <a:lnTo>
                    <a:pt x="0" y="160414"/>
                  </a:lnTo>
                  <a:lnTo>
                    <a:pt x="0" y="202694"/>
                  </a:lnTo>
                  <a:lnTo>
                    <a:pt x="993" y="216094"/>
                  </a:lnTo>
                  <a:lnTo>
                    <a:pt x="8104" y="258048"/>
                  </a:lnTo>
                  <a:lnTo>
                    <a:pt x="8930" y="294517"/>
                  </a:lnTo>
                  <a:lnTo>
                    <a:pt x="8931" y="282236"/>
                  </a:lnTo>
                  <a:lnTo>
                    <a:pt x="17309" y="240848"/>
                  </a:lnTo>
                  <a:lnTo>
                    <a:pt x="18608" y="229083"/>
                  </a:lnTo>
                  <a:lnTo>
                    <a:pt x="33070" y="187329"/>
                  </a:lnTo>
                  <a:lnTo>
                    <a:pt x="53598" y="145683"/>
                  </a:lnTo>
                  <a:lnTo>
                    <a:pt x="65490" y="131523"/>
                  </a:lnTo>
                  <a:lnTo>
                    <a:pt x="79157" y="122203"/>
                  </a:lnTo>
                  <a:lnTo>
                    <a:pt x="91034" y="117898"/>
                  </a:lnTo>
                  <a:lnTo>
                    <a:pt x="100837" y="116623"/>
                  </a:lnTo>
                  <a:lnTo>
                    <a:pt x="106994" y="118970"/>
                  </a:lnTo>
                  <a:lnTo>
                    <a:pt x="113038" y="122329"/>
                  </a:lnTo>
                  <a:lnTo>
                    <a:pt x="119030" y="123821"/>
                  </a:lnTo>
                  <a:lnTo>
                    <a:pt x="121026" y="126204"/>
                  </a:lnTo>
                  <a:lnTo>
                    <a:pt x="126874" y="141639"/>
                  </a:lnTo>
                  <a:lnTo>
                    <a:pt x="129232" y="145028"/>
                  </a:lnTo>
                  <a:lnTo>
                    <a:pt x="132550" y="159278"/>
                  </a:lnTo>
                  <a:lnTo>
                    <a:pt x="133824" y="201298"/>
                  </a:lnTo>
                  <a:lnTo>
                    <a:pt x="134915" y="225999"/>
                  </a:lnTo>
                  <a:lnTo>
                    <a:pt x="142324" y="267878"/>
                  </a:lnTo>
                  <a:lnTo>
                    <a:pt x="143623" y="279791"/>
                  </a:lnTo>
                  <a:lnTo>
                    <a:pt x="151240" y="311754"/>
                  </a:lnTo>
                  <a:lnTo>
                    <a:pt x="151806" y="3303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3" name="SMARTInkShape-449"/>
            <p:cNvSpPr/>
            <p:nvPr/>
          </p:nvSpPr>
          <p:spPr>
            <a:xfrm>
              <a:off x="5786438" y="3375422"/>
              <a:ext cx="294329" cy="276285"/>
            </a:xfrm>
            <a:custGeom>
              <a:avLst/>
              <a:gdLst/>
              <a:ahLst/>
              <a:cxnLst/>
              <a:rect l="0" t="0" r="0" b="0"/>
              <a:pathLst>
                <a:path w="294329" h="276285">
                  <a:moveTo>
                    <a:pt x="0" y="62508"/>
                  </a:moveTo>
                  <a:lnTo>
                    <a:pt x="0" y="103453"/>
                  </a:lnTo>
                  <a:lnTo>
                    <a:pt x="992" y="125572"/>
                  </a:lnTo>
                  <a:lnTo>
                    <a:pt x="8102" y="164491"/>
                  </a:lnTo>
                  <a:lnTo>
                    <a:pt x="8856" y="207513"/>
                  </a:lnTo>
                  <a:lnTo>
                    <a:pt x="9900" y="225968"/>
                  </a:lnTo>
                  <a:lnTo>
                    <a:pt x="16052" y="243011"/>
                  </a:lnTo>
                  <a:lnTo>
                    <a:pt x="35787" y="267654"/>
                  </a:lnTo>
                  <a:lnTo>
                    <a:pt x="41702" y="272746"/>
                  </a:lnTo>
                  <a:lnTo>
                    <a:pt x="47638" y="275009"/>
                  </a:lnTo>
                  <a:lnTo>
                    <a:pt x="56558" y="276284"/>
                  </a:lnTo>
                  <a:lnTo>
                    <a:pt x="62509" y="273936"/>
                  </a:lnTo>
                  <a:lnTo>
                    <a:pt x="83528" y="260565"/>
                  </a:lnTo>
                  <a:lnTo>
                    <a:pt x="100834" y="234575"/>
                  </a:lnTo>
                  <a:lnTo>
                    <a:pt x="112923" y="193443"/>
                  </a:lnTo>
                  <a:lnTo>
                    <a:pt x="115901" y="151803"/>
                  </a:lnTo>
                  <a:lnTo>
                    <a:pt x="116078" y="110316"/>
                  </a:lnTo>
                  <a:lnTo>
                    <a:pt x="115091" y="95414"/>
                  </a:lnTo>
                  <a:lnTo>
                    <a:pt x="108396" y="77804"/>
                  </a:lnTo>
                  <a:lnTo>
                    <a:pt x="107523" y="68583"/>
                  </a:lnTo>
                  <a:lnTo>
                    <a:pt x="106409" y="66558"/>
                  </a:lnTo>
                  <a:lnTo>
                    <a:pt x="104673" y="65208"/>
                  </a:lnTo>
                  <a:lnTo>
                    <a:pt x="98604" y="62666"/>
                  </a:lnTo>
                  <a:lnTo>
                    <a:pt x="98229" y="97061"/>
                  </a:lnTo>
                  <a:lnTo>
                    <a:pt x="105915" y="138816"/>
                  </a:lnTo>
                  <a:lnTo>
                    <a:pt x="119476" y="180263"/>
                  </a:lnTo>
                  <a:lnTo>
                    <a:pt x="136958" y="219890"/>
                  </a:lnTo>
                  <a:lnTo>
                    <a:pt x="145536" y="229359"/>
                  </a:lnTo>
                  <a:lnTo>
                    <a:pt x="154972" y="237867"/>
                  </a:lnTo>
                  <a:lnTo>
                    <a:pt x="166854" y="252821"/>
                  </a:lnTo>
                  <a:lnTo>
                    <a:pt x="181509" y="262985"/>
                  </a:lnTo>
                  <a:lnTo>
                    <a:pt x="189150" y="265710"/>
                  </a:lnTo>
                  <a:lnTo>
                    <a:pt x="215929" y="267699"/>
                  </a:lnTo>
                  <a:lnTo>
                    <a:pt x="241706" y="258152"/>
                  </a:lnTo>
                  <a:lnTo>
                    <a:pt x="247458" y="255445"/>
                  </a:lnTo>
                  <a:lnTo>
                    <a:pt x="256494" y="247146"/>
                  </a:lnTo>
                  <a:lnTo>
                    <a:pt x="279651" y="208190"/>
                  </a:lnTo>
                  <a:lnTo>
                    <a:pt x="290683" y="183521"/>
                  </a:lnTo>
                  <a:lnTo>
                    <a:pt x="294328" y="139730"/>
                  </a:lnTo>
                  <a:lnTo>
                    <a:pt x="293583" y="116147"/>
                  </a:lnTo>
                  <a:lnTo>
                    <a:pt x="276581" y="71615"/>
                  </a:lnTo>
                  <a:lnTo>
                    <a:pt x="255970" y="29776"/>
                  </a:lnTo>
                  <a:lnTo>
                    <a:pt x="247379" y="20509"/>
                  </a:lnTo>
                  <a:lnTo>
                    <a:pt x="226052" y="4317"/>
                  </a:lnTo>
                  <a:lnTo>
                    <a:pt x="205382"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4" name="SMARTInkShape-450"/>
            <p:cNvSpPr/>
            <p:nvPr/>
          </p:nvSpPr>
          <p:spPr>
            <a:xfrm>
              <a:off x="6465095" y="3370371"/>
              <a:ext cx="187523" cy="290802"/>
            </a:xfrm>
            <a:custGeom>
              <a:avLst/>
              <a:gdLst/>
              <a:ahLst/>
              <a:cxnLst/>
              <a:rect l="0" t="0" r="0" b="0"/>
              <a:pathLst>
                <a:path w="187523" h="290802">
                  <a:moveTo>
                    <a:pt x="8928" y="22910"/>
                  </a:moveTo>
                  <a:lnTo>
                    <a:pt x="8928" y="6660"/>
                  </a:lnTo>
                  <a:lnTo>
                    <a:pt x="7936" y="6124"/>
                  </a:lnTo>
                  <a:lnTo>
                    <a:pt x="4188" y="5528"/>
                  </a:lnTo>
                  <a:lnTo>
                    <a:pt x="2792" y="4376"/>
                  </a:lnTo>
                  <a:lnTo>
                    <a:pt x="1240" y="452"/>
                  </a:lnTo>
                  <a:lnTo>
                    <a:pt x="826" y="0"/>
                  </a:lnTo>
                  <a:lnTo>
                    <a:pt x="551" y="691"/>
                  </a:lnTo>
                  <a:lnTo>
                    <a:pt x="0" y="44259"/>
                  </a:lnTo>
                  <a:lnTo>
                    <a:pt x="0" y="87586"/>
                  </a:lnTo>
                  <a:lnTo>
                    <a:pt x="0" y="129473"/>
                  </a:lnTo>
                  <a:lnTo>
                    <a:pt x="991" y="165891"/>
                  </a:lnTo>
                  <a:lnTo>
                    <a:pt x="8560" y="208587"/>
                  </a:lnTo>
                  <a:lnTo>
                    <a:pt x="8820" y="220911"/>
                  </a:lnTo>
                  <a:lnTo>
                    <a:pt x="11526" y="227657"/>
                  </a:lnTo>
                  <a:lnTo>
                    <a:pt x="17487" y="236663"/>
                  </a:lnTo>
                  <a:lnTo>
                    <a:pt x="17857" y="197318"/>
                  </a:lnTo>
                  <a:lnTo>
                    <a:pt x="18850" y="162702"/>
                  </a:lnTo>
                  <a:lnTo>
                    <a:pt x="33304" y="121131"/>
                  </a:lnTo>
                  <a:lnTo>
                    <a:pt x="37648" y="103275"/>
                  </a:lnTo>
                  <a:lnTo>
                    <a:pt x="56667" y="61605"/>
                  </a:lnTo>
                  <a:lnTo>
                    <a:pt x="77396" y="35165"/>
                  </a:lnTo>
                  <a:lnTo>
                    <a:pt x="86321" y="26982"/>
                  </a:lnTo>
                  <a:lnTo>
                    <a:pt x="92274" y="24720"/>
                  </a:lnTo>
                  <a:lnTo>
                    <a:pt x="110132" y="23069"/>
                  </a:lnTo>
                  <a:lnTo>
                    <a:pt x="116085" y="25627"/>
                  </a:lnTo>
                  <a:lnTo>
                    <a:pt x="119061" y="27698"/>
                  </a:lnTo>
                  <a:lnTo>
                    <a:pt x="136921" y="51594"/>
                  </a:lnTo>
                  <a:lnTo>
                    <a:pt x="140228" y="63440"/>
                  </a:lnTo>
                  <a:lnTo>
                    <a:pt x="144736" y="84198"/>
                  </a:lnTo>
                  <a:lnTo>
                    <a:pt x="149709" y="105562"/>
                  </a:lnTo>
                  <a:lnTo>
                    <a:pt x="157664" y="147234"/>
                  </a:lnTo>
                  <a:lnTo>
                    <a:pt x="165069" y="184926"/>
                  </a:lnTo>
                  <a:lnTo>
                    <a:pt x="169260" y="224906"/>
                  </a:lnTo>
                  <a:lnTo>
                    <a:pt x="170576" y="249048"/>
                  </a:lnTo>
                  <a:lnTo>
                    <a:pt x="179337" y="286482"/>
                  </a:lnTo>
                  <a:lnTo>
                    <a:pt x="181074" y="287921"/>
                  </a:lnTo>
                  <a:lnTo>
                    <a:pt x="187522" y="2908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5" name="SMARTInkShape-451"/>
            <p:cNvSpPr/>
            <p:nvPr/>
          </p:nvSpPr>
          <p:spPr>
            <a:xfrm>
              <a:off x="6304359" y="3376821"/>
              <a:ext cx="178595" cy="221675"/>
            </a:xfrm>
            <a:custGeom>
              <a:avLst/>
              <a:gdLst/>
              <a:ahLst/>
              <a:cxnLst/>
              <a:rect l="0" t="0" r="0" b="0"/>
              <a:pathLst>
                <a:path w="178595" h="221675">
                  <a:moveTo>
                    <a:pt x="0" y="123617"/>
                  </a:moveTo>
                  <a:lnTo>
                    <a:pt x="4741" y="118876"/>
                  </a:lnTo>
                  <a:lnTo>
                    <a:pt x="7069" y="113903"/>
                  </a:lnTo>
                  <a:lnTo>
                    <a:pt x="8562" y="107366"/>
                  </a:lnTo>
                  <a:lnTo>
                    <a:pt x="38739" y="67396"/>
                  </a:lnTo>
                  <a:lnTo>
                    <a:pt x="60652" y="49577"/>
                  </a:lnTo>
                  <a:lnTo>
                    <a:pt x="86603" y="16625"/>
                  </a:lnTo>
                  <a:lnTo>
                    <a:pt x="88943" y="7736"/>
                  </a:lnTo>
                  <a:lnTo>
                    <a:pt x="89250" y="0"/>
                  </a:lnTo>
                  <a:lnTo>
                    <a:pt x="86631" y="1869"/>
                  </a:lnTo>
                  <a:lnTo>
                    <a:pt x="46491" y="44058"/>
                  </a:lnTo>
                  <a:lnTo>
                    <a:pt x="26951" y="81685"/>
                  </a:lnTo>
                  <a:lnTo>
                    <a:pt x="11590" y="125717"/>
                  </a:lnTo>
                  <a:lnTo>
                    <a:pt x="9164" y="167666"/>
                  </a:lnTo>
                  <a:lnTo>
                    <a:pt x="10026" y="179905"/>
                  </a:lnTo>
                  <a:lnTo>
                    <a:pt x="16090" y="196959"/>
                  </a:lnTo>
                  <a:lnTo>
                    <a:pt x="21372" y="205161"/>
                  </a:lnTo>
                  <a:lnTo>
                    <a:pt x="34665" y="215357"/>
                  </a:lnTo>
                  <a:lnTo>
                    <a:pt x="51172" y="219921"/>
                  </a:lnTo>
                  <a:lnTo>
                    <a:pt x="86371" y="221674"/>
                  </a:lnTo>
                  <a:lnTo>
                    <a:pt x="104195" y="217053"/>
                  </a:lnTo>
                  <a:lnTo>
                    <a:pt x="117303" y="209399"/>
                  </a:lnTo>
                  <a:lnTo>
                    <a:pt x="136758" y="190795"/>
                  </a:lnTo>
                  <a:lnTo>
                    <a:pt x="164973" y="152976"/>
                  </a:lnTo>
                  <a:lnTo>
                    <a:pt x="170920" y="142238"/>
                  </a:lnTo>
                  <a:lnTo>
                    <a:pt x="178594" y="1325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6" name="SMARTInkShape-452"/>
            <p:cNvSpPr/>
            <p:nvPr/>
          </p:nvSpPr>
          <p:spPr>
            <a:xfrm>
              <a:off x="6750844" y="3375422"/>
              <a:ext cx="196454" cy="8931"/>
            </a:xfrm>
            <a:custGeom>
              <a:avLst/>
              <a:gdLst/>
              <a:ahLst/>
              <a:cxnLst/>
              <a:rect l="0" t="0" r="0" b="0"/>
              <a:pathLst>
                <a:path w="196454" h="8931">
                  <a:moveTo>
                    <a:pt x="0" y="8930"/>
                  </a:moveTo>
                  <a:lnTo>
                    <a:pt x="12428" y="8930"/>
                  </a:lnTo>
                  <a:lnTo>
                    <a:pt x="18091" y="6284"/>
                  </a:lnTo>
                  <a:lnTo>
                    <a:pt x="23915" y="2793"/>
                  </a:lnTo>
                  <a:lnTo>
                    <a:pt x="34757" y="827"/>
                  </a:lnTo>
                  <a:lnTo>
                    <a:pt x="72487" y="109"/>
                  </a:lnTo>
                  <a:lnTo>
                    <a:pt x="109156" y="14"/>
                  </a:lnTo>
                  <a:lnTo>
                    <a:pt x="152068" y="1"/>
                  </a:lnTo>
                  <a:lnTo>
                    <a:pt x="19645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5" name="SMARTInkShape-Group85"/>
          <p:cNvGrpSpPr/>
          <p:nvPr/>
        </p:nvGrpSpPr>
        <p:grpSpPr>
          <a:xfrm>
            <a:off x="4625578" y="3232547"/>
            <a:ext cx="919759" cy="426822"/>
            <a:chOff x="4625578" y="3232547"/>
            <a:chExt cx="919759" cy="426822"/>
          </a:xfrm>
        </p:grpSpPr>
        <p:sp>
          <p:nvSpPr>
            <p:cNvPr id="548" name="SMARTInkShape-453"/>
            <p:cNvSpPr/>
            <p:nvPr/>
          </p:nvSpPr>
          <p:spPr>
            <a:xfrm>
              <a:off x="5170289" y="3232547"/>
              <a:ext cx="8932" cy="1"/>
            </a:xfrm>
            <a:custGeom>
              <a:avLst/>
              <a:gdLst/>
              <a:ahLst/>
              <a:cxnLst/>
              <a:rect l="0" t="0" r="0" b="0"/>
              <a:pathLst>
                <a:path w="8932" h="1">
                  <a:moveTo>
                    <a:pt x="0" y="0"/>
                  </a:moveTo>
                  <a:lnTo>
                    <a:pt x="893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9" name="SMARTInkShape-454"/>
            <p:cNvSpPr/>
            <p:nvPr/>
          </p:nvSpPr>
          <p:spPr>
            <a:xfrm>
              <a:off x="5367983" y="3411186"/>
              <a:ext cx="177354" cy="248183"/>
            </a:xfrm>
            <a:custGeom>
              <a:avLst/>
              <a:gdLst/>
              <a:ahLst/>
              <a:cxnLst/>
              <a:rect l="0" t="0" r="0" b="0"/>
              <a:pathLst>
                <a:path w="177354" h="248183">
                  <a:moveTo>
                    <a:pt x="7689" y="89252"/>
                  </a:moveTo>
                  <a:lnTo>
                    <a:pt x="2948" y="89252"/>
                  </a:lnTo>
                  <a:lnTo>
                    <a:pt x="1552" y="90244"/>
                  </a:lnTo>
                  <a:lnTo>
                    <a:pt x="621" y="91897"/>
                  </a:lnTo>
                  <a:lnTo>
                    <a:pt x="0" y="93992"/>
                  </a:lnTo>
                  <a:lnTo>
                    <a:pt x="579" y="95388"/>
                  </a:lnTo>
                  <a:lnTo>
                    <a:pt x="1957" y="96319"/>
                  </a:lnTo>
                  <a:lnTo>
                    <a:pt x="6556" y="97813"/>
                  </a:lnTo>
                  <a:lnTo>
                    <a:pt x="46395" y="98180"/>
                  </a:lnTo>
                  <a:lnTo>
                    <a:pt x="60057" y="93440"/>
                  </a:lnTo>
                  <a:lnTo>
                    <a:pt x="78574" y="80090"/>
                  </a:lnTo>
                  <a:lnTo>
                    <a:pt x="108062" y="50364"/>
                  </a:lnTo>
                  <a:lnTo>
                    <a:pt x="121516" y="26907"/>
                  </a:lnTo>
                  <a:lnTo>
                    <a:pt x="123328" y="14870"/>
                  </a:lnTo>
                  <a:lnTo>
                    <a:pt x="120932" y="8899"/>
                  </a:lnTo>
                  <a:lnTo>
                    <a:pt x="118902" y="5917"/>
                  </a:lnTo>
                  <a:lnTo>
                    <a:pt x="116558" y="3930"/>
                  </a:lnTo>
                  <a:lnTo>
                    <a:pt x="107513" y="478"/>
                  </a:lnTo>
                  <a:lnTo>
                    <a:pt x="85938" y="0"/>
                  </a:lnTo>
                  <a:lnTo>
                    <a:pt x="79509" y="2621"/>
                  </a:lnTo>
                  <a:lnTo>
                    <a:pt x="41679" y="37455"/>
                  </a:lnTo>
                  <a:lnTo>
                    <a:pt x="28771" y="58441"/>
                  </a:lnTo>
                  <a:lnTo>
                    <a:pt x="19313" y="87575"/>
                  </a:lnTo>
                  <a:lnTo>
                    <a:pt x="14771" y="106614"/>
                  </a:lnTo>
                  <a:lnTo>
                    <a:pt x="12411" y="112733"/>
                  </a:lnTo>
                  <a:lnTo>
                    <a:pt x="12434" y="127469"/>
                  </a:lnTo>
                  <a:lnTo>
                    <a:pt x="18897" y="171700"/>
                  </a:lnTo>
                  <a:lnTo>
                    <a:pt x="26223" y="191733"/>
                  </a:lnTo>
                  <a:lnTo>
                    <a:pt x="41512" y="216812"/>
                  </a:lnTo>
                  <a:lnTo>
                    <a:pt x="67754" y="234654"/>
                  </a:lnTo>
                  <a:lnTo>
                    <a:pt x="92129" y="245928"/>
                  </a:lnTo>
                  <a:lnTo>
                    <a:pt x="107726" y="248182"/>
                  </a:lnTo>
                  <a:lnTo>
                    <a:pt x="152306" y="240786"/>
                  </a:lnTo>
                  <a:lnTo>
                    <a:pt x="177353" y="2321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0" name="SMARTInkShape-455"/>
            <p:cNvSpPr/>
            <p:nvPr/>
          </p:nvSpPr>
          <p:spPr>
            <a:xfrm>
              <a:off x="5036376" y="3312914"/>
              <a:ext cx="35688" cy="303610"/>
            </a:xfrm>
            <a:custGeom>
              <a:avLst/>
              <a:gdLst/>
              <a:ahLst/>
              <a:cxnLst/>
              <a:rect l="0" t="0" r="0" b="0"/>
              <a:pathLst>
                <a:path w="35688" h="303610">
                  <a:moveTo>
                    <a:pt x="8897" y="0"/>
                  </a:moveTo>
                  <a:lnTo>
                    <a:pt x="7905" y="31045"/>
                  </a:lnTo>
                  <a:lnTo>
                    <a:pt x="1209" y="59700"/>
                  </a:lnTo>
                  <a:lnTo>
                    <a:pt x="131" y="101679"/>
                  </a:lnTo>
                  <a:lnTo>
                    <a:pt x="0" y="141793"/>
                  </a:lnTo>
                  <a:lnTo>
                    <a:pt x="967" y="178380"/>
                  </a:lnTo>
                  <a:lnTo>
                    <a:pt x="7657" y="218474"/>
                  </a:lnTo>
                  <a:lnTo>
                    <a:pt x="15802" y="256863"/>
                  </a:lnTo>
                  <a:lnTo>
                    <a:pt x="17919" y="268943"/>
                  </a:lnTo>
                  <a:lnTo>
                    <a:pt x="28799" y="294393"/>
                  </a:lnTo>
                  <a:lnTo>
                    <a:pt x="35687" y="3036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1" name="SMARTInkShape-456"/>
            <p:cNvSpPr/>
            <p:nvPr/>
          </p:nvSpPr>
          <p:spPr>
            <a:xfrm>
              <a:off x="4947047" y="3379279"/>
              <a:ext cx="257552" cy="264035"/>
            </a:xfrm>
            <a:custGeom>
              <a:avLst/>
              <a:gdLst/>
              <a:ahLst/>
              <a:cxnLst/>
              <a:rect l="0" t="0" r="0" b="0"/>
              <a:pathLst>
                <a:path w="257552" h="264035">
                  <a:moveTo>
                    <a:pt x="0" y="14002"/>
                  </a:moveTo>
                  <a:lnTo>
                    <a:pt x="21251" y="14002"/>
                  </a:lnTo>
                  <a:lnTo>
                    <a:pt x="63064" y="5900"/>
                  </a:lnTo>
                  <a:lnTo>
                    <a:pt x="107127" y="0"/>
                  </a:lnTo>
                  <a:lnTo>
                    <a:pt x="151724" y="4497"/>
                  </a:lnTo>
                  <a:lnTo>
                    <a:pt x="196274" y="5039"/>
                  </a:lnTo>
                  <a:lnTo>
                    <a:pt x="225203" y="6060"/>
                  </a:lnTo>
                  <a:lnTo>
                    <a:pt x="248111" y="13634"/>
                  </a:lnTo>
                  <a:lnTo>
                    <a:pt x="257551" y="13970"/>
                  </a:lnTo>
                  <a:lnTo>
                    <a:pt x="255688" y="16633"/>
                  </a:lnTo>
                  <a:lnTo>
                    <a:pt x="253802" y="18733"/>
                  </a:lnTo>
                  <a:lnTo>
                    <a:pt x="251707" y="23712"/>
                  </a:lnTo>
                  <a:lnTo>
                    <a:pt x="241002" y="61014"/>
                  </a:lnTo>
                  <a:lnTo>
                    <a:pt x="226941" y="95414"/>
                  </a:lnTo>
                  <a:lnTo>
                    <a:pt x="217430" y="139032"/>
                  </a:lnTo>
                  <a:lnTo>
                    <a:pt x="214495" y="183493"/>
                  </a:lnTo>
                  <a:lnTo>
                    <a:pt x="214323" y="225328"/>
                  </a:lnTo>
                  <a:lnTo>
                    <a:pt x="216963" y="234594"/>
                  </a:lnTo>
                  <a:lnTo>
                    <a:pt x="220452" y="242020"/>
                  </a:lnTo>
                  <a:lnTo>
                    <a:pt x="223407" y="251778"/>
                  </a:lnTo>
                  <a:lnTo>
                    <a:pt x="232173" y="2640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2" name="SMARTInkShape-457"/>
            <p:cNvSpPr/>
            <p:nvPr/>
          </p:nvSpPr>
          <p:spPr>
            <a:xfrm>
              <a:off x="5243656" y="3402243"/>
              <a:ext cx="158806" cy="204818"/>
            </a:xfrm>
            <a:custGeom>
              <a:avLst/>
              <a:gdLst/>
              <a:ahLst/>
              <a:cxnLst/>
              <a:rect l="0" t="0" r="0" b="0"/>
              <a:pathLst>
                <a:path w="158806" h="204818">
                  <a:moveTo>
                    <a:pt x="87367" y="8898"/>
                  </a:moveTo>
                  <a:lnTo>
                    <a:pt x="87367" y="77"/>
                  </a:lnTo>
                  <a:lnTo>
                    <a:pt x="82627" y="0"/>
                  </a:lnTo>
                  <a:lnTo>
                    <a:pt x="77654" y="2628"/>
                  </a:lnTo>
                  <a:lnTo>
                    <a:pt x="72137" y="6111"/>
                  </a:lnTo>
                  <a:lnTo>
                    <a:pt x="66377" y="7659"/>
                  </a:lnTo>
                  <a:lnTo>
                    <a:pt x="60510" y="13639"/>
                  </a:lnTo>
                  <a:lnTo>
                    <a:pt x="26719" y="56867"/>
                  </a:lnTo>
                  <a:lnTo>
                    <a:pt x="9809" y="97702"/>
                  </a:lnTo>
                  <a:lnTo>
                    <a:pt x="5187" y="115908"/>
                  </a:lnTo>
                  <a:lnTo>
                    <a:pt x="179" y="133870"/>
                  </a:lnTo>
                  <a:lnTo>
                    <a:pt x="0" y="144808"/>
                  </a:lnTo>
                  <a:lnTo>
                    <a:pt x="10623" y="167894"/>
                  </a:lnTo>
                  <a:lnTo>
                    <a:pt x="19098" y="180141"/>
                  </a:lnTo>
                  <a:lnTo>
                    <a:pt x="43527" y="196237"/>
                  </a:lnTo>
                  <a:lnTo>
                    <a:pt x="55977" y="201301"/>
                  </a:lnTo>
                  <a:lnTo>
                    <a:pt x="96868" y="204817"/>
                  </a:lnTo>
                  <a:lnTo>
                    <a:pt x="137470" y="197217"/>
                  </a:lnTo>
                  <a:lnTo>
                    <a:pt x="158805" y="1964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3" name="SMARTInkShape-458"/>
            <p:cNvSpPr/>
            <p:nvPr/>
          </p:nvSpPr>
          <p:spPr>
            <a:xfrm>
              <a:off x="4830961" y="3341625"/>
              <a:ext cx="147597" cy="281907"/>
            </a:xfrm>
            <a:custGeom>
              <a:avLst/>
              <a:gdLst/>
              <a:ahLst/>
              <a:cxnLst/>
              <a:rect l="0" t="0" r="0" b="0"/>
              <a:pathLst>
                <a:path w="147597" h="281907">
                  <a:moveTo>
                    <a:pt x="17859" y="24867"/>
                  </a:moveTo>
                  <a:lnTo>
                    <a:pt x="4298" y="38428"/>
                  </a:lnTo>
                  <a:lnTo>
                    <a:pt x="1910" y="46108"/>
                  </a:lnTo>
                  <a:lnTo>
                    <a:pt x="112" y="89337"/>
                  </a:lnTo>
                  <a:lnTo>
                    <a:pt x="15" y="132282"/>
                  </a:lnTo>
                  <a:lnTo>
                    <a:pt x="2650" y="158889"/>
                  </a:lnTo>
                  <a:lnTo>
                    <a:pt x="15232" y="202479"/>
                  </a:lnTo>
                  <a:lnTo>
                    <a:pt x="32773" y="241809"/>
                  </a:lnTo>
                  <a:lnTo>
                    <a:pt x="47629" y="267135"/>
                  </a:lnTo>
                  <a:lnTo>
                    <a:pt x="61295" y="277339"/>
                  </a:lnTo>
                  <a:lnTo>
                    <a:pt x="73173" y="281906"/>
                  </a:lnTo>
                  <a:lnTo>
                    <a:pt x="82461" y="280328"/>
                  </a:lnTo>
                  <a:lnTo>
                    <a:pt x="99853" y="275971"/>
                  </a:lnTo>
                  <a:lnTo>
                    <a:pt x="103280" y="273629"/>
                  </a:lnTo>
                  <a:lnTo>
                    <a:pt x="118554" y="258258"/>
                  </a:lnTo>
                  <a:lnTo>
                    <a:pt x="123684" y="254875"/>
                  </a:lnTo>
                  <a:lnTo>
                    <a:pt x="132031" y="243179"/>
                  </a:lnTo>
                  <a:lnTo>
                    <a:pt x="139662" y="222506"/>
                  </a:lnTo>
                  <a:lnTo>
                    <a:pt x="147596" y="183589"/>
                  </a:lnTo>
                  <a:lnTo>
                    <a:pt x="144102" y="145259"/>
                  </a:lnTo>
                  <a:lnTo>
                    <a:pt x="135907" y="104626"/>
                  </a:lnTo>
                  <a:lnTo>
                    <a:pt x="121905" y="65246"/>
                  </a:lnTo>
                  <a:lnTo>
                    <a:pt x="91739" y="27991"/>
                  </a:lnTo>
                  <a:lnTo>
                    <a:pt x="61248" y="4567"/>
                  </a:lnTo>
                  <a:lnTo>
                    <a:pt x="51696" y="962"/>
                  </a:lnTo>
                  <a:lnTo>
                    <a:pt x="46370" y="0"/>
                  </a:lnTo>
                  <a:lnTo>
                    <a:pt x="37807" y="1579"/>
                  </a:lnTo>
                  <a:lnTo>
                    <a:pt x="27408" y="8045"/>
                  </a:lnTo>
                  <a:lnTo>
                    <a:pt x="0" y="337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4" name="SMARTInkShape-459"/>
            <p:cNvSpPr/>
            <p:nvPr/>
          </p:nvSpPr>
          <p:spPr>
            <a:xfrm>
              <a:off x="4625578" y="3358100"/>
              <a:ext cx="169665" cy="249495"/>
            </a:xfrm>
            <a:custGeom>
              <a:avLst/>
              <a:gdLst/>
              <a:ahLst/>
              <a:cxnLst/>
              <a:rect l="0" t="0" r="0" b="0"/>
              <a:pathLst>
                <a:path w="169665" h="249495">
                  <a:moveTo>
                    <a:pt x="8930" y="17322"/>
                  </a:moveTo>
                  <a:lnTo>
                    <a:pt x="4189" y="22062"/>
                  </a:lnTo>
                  <a:lnTo>
                    <a:pt x="1862" y="29681"/>
                  </a:lnTo>
                  <a:lnTo>
                    <a:pt x="49" y="74187"/>
                  </a:lnTo>
                  <a:lnTo>
                    <a:pt x="4" y="117699"/>
                  </a:lnTo>
                  <a:lnTo>
                    <a:pt x="1" y="162248"/>
                  </a:lnTo>
                  <a:lnTo>
                    <a:pt x="0" y="202707"/>
                  </a:lnTo>
                  <a:lnTo>
                    <a:pt x="0" y="231072"/>
                  </a:lnTo>
                  <a:lnTo>
                    <a:pt x="0" y="189390"/>
                  </a:lnTo>
                  <a:lnTo>
                    <a:pt x="2646" y="150408"/>
                  </a:lnTo>
                  <a:lnTo>
                    <a:pt x="8378" y="107327"/>
                  </a:lnTo>
                  <a:lnTo>
                    <a:pt x="11412" y="86323"/>
                  </a:lnTo>
                  <a:lnTo>
                    <a:pt x="19939" y="44681"/>
                  </a:lnTo>
                  <a:lnTo>
                    <a:pt x="27405" y="29066"/>
                  </a:lnTo>
                  <a:lnTo>
                    <a:pt x="34009" y="21550"/>
                  </a:lnTo>
                  <a:lnTo>
                    <a:pt x="59720" y="3541"/>
                  </a:lnTo>
                  <a:lnTo>
                    <a:pt x="81997" y="0"/>
                  </a:lnTo>
                  <a:lnTo>
                    <a:pt x="88698" y="2347"/>
                  </a:lnTo>
                  <a:lnTo>
                    <a:pt x="110098" y="20467"/>
                  </a:lnTo>
                  <a:lnTo>
                    <a:pt x="127989" y="58290"/>
                  </a:lnTo>
                  <a:lnTo>
                    <a:pt x="138906" y="89796"/>
                  </a:lnTo>
                  <a:lnTo>
                    <a:pt x="147093" y="133544"/>
                  </a:lnTo>
                  <a:lnTo>
                    <a:pt x="151391" y="174569"/>
                  </a:lnTo>
                  <a:lnTo>
                    <a:pt x="159883" y="218687"/>
                  </a:lnTo>
                  <a:lnTo>
                    <a:pt x="161474" y="234192"/>
                  </a:lnTo>
                  <a:lnTo>
                    <a:pt x="169664" y="2494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67" name="SMARTInkShape-Group86"/>
          <p:cNvGrpSpPr/>
          <p:nvPr/>
        </p:nvGrpSpPr>
        <p:grpSpPr>
          <a:xfrm>
            <a:off x="2170092" y="3252169"/>
            <a:ext cx="2240771" cy="683865"/>
            <a:chOff x="2170092" y="3252169"/>
            <a:chExt cx="2240771" cy="683865"/>
          </a:xfrm>
        </p:grpSpPr>
        <p:sp>
          <p:nvSpPr>
            <p:cNvPr id="556" name="SMARTInkShape-460"/>
            <p:cNvSpPr/>
            <p:nvPr/>
          </p:nvSpPr>
          <p:spPr>
            <a:xfrm>
              <a:off x="3375432" y="3252169"/>
              <a:ext cx="125007" cy="462582"/>
            </a:xfrm>
            <a:custGeom>
              <a:avLst/>
              <a:gdLst/>
              <a:ahLst/>
              <a:cxnLst/>
              <a:rect l="0" t="0" r="0" b="0"/>
              <a:pathLst>
                <a:path w="125007" h="462582">
                  <a:moveTo>
                    <a:pt x="17849" y="51815"/>
                  </a:moveTo>
                  <a:lnTo>
                    <a:pt x="13109" y="47075"/>
                  </a:lnTo>
                  <a:lnTo>
                    <a:pt x="10781" y="42102"/>
                  </a:lnTo>
                  <a:lnTo>
                    <a:pt x="8172" y="27900"/>
                  </a:lnTo>
                  <a:lnTo>
                    <a:pt x="1900" y="16076"/>
                  </a:lnTo>
                  <a:lnTo>
                    <a:pt x="101" y="0"/>
                  </a:lnTo>
                  <a:lnTo>
                    <a:pt x="0" y="10821"/>
                  </a:lnTo>
                  <a:lnTo>
                    <a:pt x="8092" y="53379"/>
                  </a:lnTo>
                  <a:lnTo>
                    <a:pt x="11402" y="90489"/>
                  </a:lnTo>
                  <a:lnTo>
                    <a:pt x="15939" y="124128"/>
                  </a:lnTo>
                  <a:lnTo>
                    <a:pt x="19929" y="159231"/>
                  </a:lnTo>
                  <a:lnTo>
                    <a:pt x="24750" y="194767"/>
                  </a:lnTo>
                  <a:lnTo>
                    <a:pt x="28823" y="230432"/>
                  </a:lnTo>
                  <a:lnTo>
                    <a:pt x="33668" y="266134"/>
                  </a:lnTo>
                  <a:lnTo>
                    <a:pt x="37750" y="301849"/>
                  </a:lnTo>
                  <a:lnTo>
                    <a:pt x="45243" y="337566"/>
                  </a:lnTo>
                  <a:lnTo>
                    <a:pt x="56664" y="375710"/>
                  </a:lnTo>
                  <a:lnTo>
                    <a:pt x="71443" y="415606"/>
                  </a:lnTo>
                  <a:lnTo>
                    <a:pt x="78380" y="427813"/>
                  </a:lnTo>
                  <a:lnTo>
                    <a:pt x="109479" y="455380"/>
                  </a:lnTo>
                  <a:lnTo>
                    <a:pt x="125006" y="46258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7" name="SMARTInkShape-461"/>
            <p:cNvSpPr/>
            <p:nvPr/>
          </p:nvSpPr>
          <p:spPr>
            <a:xfrm>
              <a:off x="3251009" y="3429512"/>
              <a:ext cx="142273" cy="229838"/>
            </a:xfrm>
            <a:custGeom>
              <a:avLst/>
              <a:gdLst/>
              <a:ahLst/>
              <a:cxnLst/>
              <a:rect l="0" t="0" r="0" b="0"/>
              <a:pathLst>
                <a:path w="142273" h="229838">
                  <a:moveTo>
                    <a:pt x="115483" y="44136"/>
                  </a:moveTo>
                  <a:lnTo>
                    <a:pt x="123172" y="36448"/>
                  </a:lnTo>
                  <a:lnTo>
                    <a:pt x="124304" y="27627"/>
                  </a:lnTo>
                  <a:lnTo>
                    <a:pt x="124410" y="5321"/>
                  </a:lnTo>
                  <a:lnTo>
                    <a:pt x="123419" y="3377"/>
                  </a:lnTo>
                  <a:lnTo>
                    <a:pt x="121766" y="2080"/>
                  </a:lnTo>
                  <a:lnTo>
                    <a:pt x="117283" y="640"/>
                  </a:lnTo>
                  <a:lnTo>
                    <a:pt x="111984" y="0"/>
                  </a:lnTo>
                  <a:lnTo>
                    <a:pt x="76409" y="9604"/>
                  </a:lnTo>
                  <a:lnTo>
                    <a:pt x="46972" y="33170"/>
                  </a:lnTo>
                  <a:lnTo>
                    <a:pt x="33889" y="50368"/>
                  </a:lnTo>
                  <a:lnTo>
                    <a:pt x="9693" y="93521"/>
                  </a:lnTo>
                  <a:lnTo>
                    <a:pt x="3973" y="108750"/>
                  </a:lnTo>
                  <a:lnTo>
                    <a:pt x="0" y="151570"/>
                  </a:lnTo>
                  <a:lnTo>
                    <a:pt x="568" y="177172"/>
                  </a:lnTo>
                  <a:lnTo>
                    <a:pt x="6579" y="196774"/>
                  </a:lnTo>
                  <a:lnTo>
                    <a:pt x="20395" y="216103"/>
                  </a:lnTo>
                  <a:lnTo>
                    <a:pt x="29211" y="225507"/>
                  </a:lnTo>
                  <a:lnTo>
                    <a:pt x="37783" y="228925"/>
                  </a:lnTo>
                  <a:lnTo>
                    <a:pt x="42847" y="229837"/>
                  </a:lnTo>
                  <a:lnTo>
                    <a:pt x="47216" y="228460"/>
                  </a:lnTo>
                  <a:lnTo>
                    <a:pt x="86131" y="197319"/>
                  </a:lnTo>
                  <a:lnTo>
                    <a:pt x="108470" y="159228"/>
                  </a:lnTo>
                  <a:lnTo>
                    <a:pt x="129442" y="116435"/>
                  </a:lnTo>
                  <a:lnTo>
                    <a:pt x="142272" y="887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8" name="SMARTInkShape-462"/>
            <p:cNvSpPr/>
            <p:nvPr/>
          </p:nvSpPr>
          <p:spPr>
            <a:xfrm>
              <a:off x="2893219" y="3446859"/>
              <a:ext cx="178595" cy="8931"/>
            </a:xfrm>
            <a:custGeom>
              <a:avLst/>
              <a:gdLst/>
              <a:ahLst/>
              <a:cxnLst/>
              <a:rect l="0" t="0" r="0" b="0"/>
              <a:pathLst>
                <a:path w="178595" h="8931">
                  <a:moveTo>
                    <a:pt x="0" y="0"/>
                  </a:moveTo>
                  <a:lnTo>
                    <a:pt x="42317" y="0"/>
                  </a:lnTo>
                  <a:lnTo>
                    <a:pt x="82187" y="0"/>
                  </a:lnTo>
                  <a:lnTo>
                    <a:pt x="118187" y="2646"/>
                  </a:lnTo>
                  <a:lnTo>
                    <a:pt x="159027" y="8103"/>
                  </a:lnTo>
                  <a:lnTo>
                    <a:pt x="178594"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9" name="SMARTInkShape-463"/>
            <p:cNvSpPr/>
            <p:nvPr/>
          </p:nvSpPr>
          <p:spPr>
            <a:xfrm>
              <a:off x="2973586" y="3312914"/>
              <a:ext cx="62509" cy="357189"/>
            </a:xfrm>
            <a:custGeom>
              <a:avLst/>
              <a:gdLst/>
              <a:ahLst/>
              <a:cxnLst/>
              <a:rect l="0" t="0" r="0" b="0"/>
              <a:pathLst>
                <a:path w="62509" h="357189">
                  <a:moveTo>
                    <a:pt x="0" y="0"/>
                  </a:moveTo>
                  <a:lnTo>
                    <a:pt x="992" y="31269"/>
                  </a:lnTo>
                  <a:lnTo>
                    <a:pt x="7688" y="64470"/>
                  </a:lnTo>
                  <a:lnTo>
                    <a:pt x="9677" y="99606"/>
                  </a:lnTo>
                  <a:lnTo>
                    <a:pt x="15949" y="141090"/>
                  </a:lnTo>
                  <a:lnTo>
                    <a:pt x="22222" y="182982"/>
                  </a:lnTo>
                  <a:lnTo>
                    <a:pt x="26879" y="222345"/>
                  </a:lnTo>
                  <a:lnTo>
                    <a:pt x="33679" y="258783"/>
                  </a:lnTo>
                  <a:lnTo>
                    <a:pt x="37760" y="283052"/>
                  </a:lnTo>
                  <a:lnTo>
                    <a:pt x="42607" y="305456"/>
                  </a:lnTo>
                  <a:lnTo>
                    <a:pt x="44734" y="320305"/>
                  </a:lnTo>
                  <a:lnTo>
                    <a:pt x="55619" y="347841"/>
                  </a:lnTo>
                  <a:lnTo>
                    <a:pt x="62508" y="3571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0" name="SMARTInkShape-464"/>
            <p:cNvSpPr/>
            <p:nvPr/>
          </p:nvSpPr>
          <p:spPr>
            <a:xfrm>
              <a:off x="4268554" y="3348633"/>
              <a:ext cx="142309" cy="204844"/>
            </a:xfrm>
            <a:custGeom>
              <a:avLst/>
              <a:gdLst/>
              <a:ahLst/>
              <a:cxnLst/>
              <a:rect l="0" t="0" r="0" b="0"/>
              <a:pathLst>
                <a:path w="142309" h="204844">
                  <a:moveTo>
                    <a:pt x="8766" y="0"/>
                  </a:moveTo>
                  <a:lnTo>
                    <a:pt x="8766" y="13302"/>
                  </a:lnTo>
                  <a:lnTo>
                    <a:pt x="6121" y="18479"/>
                  </a:lnTo>
                  <a:lnTo>
                    <a:pt x="4026" y="21249"/>
                  </a:lnTo>
                  <a:lnTo>
                    <a:pt x="1699" y="29618"/>
                  </a:lnTo>
                  <a:lnTo>
                    <a:pt x="0" y="69824"/>
                  </a:lnTo>
                  <a:lnTo>
                    <a:pt x="2531" y="91465"/>
                  </a:lnTo>
                  <a:lnTo>
                    <a:pt x="8219" y="135997"/>
                  </a:lnTo>
                  <a:lnTo>
                    <a:pt x="11250" y="158696"/>
                  </a:lnTo>
                  <a:lnTo>
                    <a:pt x="18432" y="175344"/>
                  </a:lnTo>
                  <a:lnTo>
                    <a:pt x="38575" y="199240"/>
                  </a:lnTo>
                  <a:lnTo>
                    <a:pt x="47150" y="202652"/>
                  </a:lnTo>
                  <a:lnTo>
                    <a:pt x="64083" y="204843"/>
                  </a:lnTo>
                  <a:lnTo>
                    <a:pt x="70724" y="202497"/>
                  </a:lnTo>
                  <a:lnTo>
                    <a:pt x="92221" y="189128"/>
                  </a:lnTo>
                  <a:lnTo>
                    <a:pt x="112694" y="162521"/>
                  </a:lnTo>
                  <a:lnTo>
                    <a:pt x="120809" y="141750"/>
                  </a:lnTo>
                  <a:lnTo>
                    <a:pt x="131683" y="98335"/>
                  </a:lnTo>
                  <a:lnTo>
                    <a:pt x="135806" y="80399"/>
                  </a:lnTo>
                  <a:lnTo>
                    <a:pt x="140666" y="62517"/>
                  </a:lnTo>
                  <a:lnTo>
                    <a:pt x="142308" y="38697"/>
                  </a:lnTo>
                  <a:lnTo>
                    <a:pt x="141450" y="34728"/>
                  </a:lnTo>
                  <a:lnTo>
                    <a:pt x="139886" y="32082"/>
                  </a:lnTo>
                  <a:lnTo>
                    <a:pt x="137851" y="30317"/>
                  </a:lnTo>
                  <a:lnTo>
                    <a:pt x="135590" y="25711"/>
                  </a:lnTo>
                  <a:lnTo>
                    <a:pt x="133782"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1" name="SMARTInkShape-465"/>
            <p:cNvSpPr/>
            <p:nvPr/>
          </p:nvSpPr>
          <p:spPr>
            <a:xfrm>
              <a:off x="4071938" y="3341600"/>
              <a:ext cx="156520" cy="256416"/>
            </a:xfrm>
            <a:custGeom>
              <a:avLst/>
              <a:gdLst/>
              <a:ahLst/>
              <a:cxnLst/>
              <a:rect l="0" t="0" r="0" b="0"/>
              <a:pathLst>
                <a:path w="156520" h="256416">
                  <a:moveTo>
                    <a:pt x="17859" y="69541"/>
                  </a:moveTo>
                  <a:lnTo>
                    <a:pt x="13118" y="74281"/>
                  </a:lnTo>
                  <a:lnTo>
                    <a:pt x="10791" y="81900"/>
                  </a:lnTo>
                  <a:lnTo>
                    <a:pt x="2865" y="124264"/>
                  </a:lnTo>
                  <a:lnTo>
                    <a:pt x="377" y="160360"/>
                  </a:lnTo>
                  <a:lnTo>
                    <a:pt x="7117" y="201041"/>
                  </a:lnTo>
                  <a:lnTo>
                    <a:pt x="7721" y="207809"/>
                  </a:lnTo>
                  <a:lnTo>
                    <a:pt x="10108" y="213313"/>
                  </a:lnTo>
                  <a:lnTo>
                    <a:pt x="20964" y="226793"/>
                  </a:lnTo>
                  <a:lnTo>
                    <a:pt x="27047" y="241921"/>
                  </a:lnTo>
                  <a:lnTo>
                    <a:pt x="35503" y="249672"/>
                  </a:lnTo>
                  <a:lnTo>
                    <a:pt x="43229" y="253779"/>
                  </a:lnTo>
                  <a:lnTo>
                    <a:pt x="55803" y="256091"/>
                  </a:lnTo>
                  <a:lnTo>
                    <a:pt x="61014" y="256415"/>
                  </a:lnTo>
                  <a:lnTo>
                    <a:pt x="69451" y="254130"/>
                  </a:lnTo>
                  <a:lnTo>
                    <a:pt x="104585" y="231316"/>
                  </a:lnTo>
                  <a:lnTo>
                    <a:pt x="136780" y="191467"/>
                  </a:lnTo>
                  <a:lnTo>
                    <a:pt x="144465" y="179623"/>
                  </a:lnTo>
                  <a:lnTo>
                    <a:pt x="153484" y="140187"/>
                  </a:lnTo>
                  <a:lnTo>
                    <a:pt x="156519" y="122767"/>
                  </a:lnTo>
                  <a:lnTo>
                    <a:pt x="152621" y="83165"/>
                  </a:lnTo>
                  <a:lnTo>
                    <a:pt x="142566" y="59356"/>
                  </a:lnTo>
                  <a:lnTo>
                    <a:pt x="117533" y="27040"/>
                  </a:lnTo>
                  <a:lnTo>
                    <a:pt x="75520" y="4506"/>
                  </a:lnTo>
                  <a:lnTo>
                    <a:pt x="56882" y="0"/>
                  </a:lnTo>
                  <a:lnTo>
                    <a:pt x="44794" y="1592"/>
                  </a:lnTo>
                  <a:lnTo>
                    <a:pt x="29478" y="8067"/>
                  </a:lnTo>
                  <a:lnTo>
                    <a:pt x="7115" y="22052"/>
                  </a:lnTo>
                  <a:lnTo>
                    <a:pt x="3162" y="27929"/>
                  </a:lnTo>
                  <a:lnTo>
                    <a:pt x="0" y="4275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2" name="SMARTInkShape-466"/>
            <p:cNvSpPr/>
            <p:nvPr/>
          </p:nvSpPr>
          <p:spPr>
            <a:xfrm>
              <a:off x="3839840" y="3352872"/>
              <a:ext cx="219035" cy="583162"/>
            </a:xfrm>
            <a:custGeom>
              <a:avLst/>
              <a:gdLst/>
              <a:ahLst/>
              <a:cxnLst/>
              <a:rect l="0" t="0" r="0" b="0"/>
              <a:pathLst>
                <a:path w="219035" h="583162">
                  <a:moveTo>
                    <a:pt x="26715" y="31480"/>
                  </a:moveTo>
                  <a:lnTo>
                    <a:pt x="17894" y="31480"/>
                  </a:lnTo>
                  <a:lnTo>
                    <a:pt x="10731" y="48261"/>
                  </a:lnTo>
                  <a:lnTo>
                    <a:pt x="4225" y="90229"/>
                  </a:lnTo>
                  <a:lnTo>
                    <a:pt x="492" y="130387"/>
                  </a:lnTo>
                  <a:lnTo>
                    <a:pt x="0" y="174444"/>
                  </a:lnTo>
                  <a:lnTo>
                    <a:pt x="940" y="200178"/>
                  </a:lnTo>
                  <a:lnTo>
                    <a:pt x="12357" y="233366"/>
                  </a:lnTo>
                  <a:lnTo>
                    <a:pt x="20917" y="246851"/>
                  </a:lnTo>
                  <a:lnTo>
                    <a:pt x="24834" y="249475"/>
                  </a:lnTo>
                  <a:lnTo>
                    <a:pt x="38836" y="253167"/>
                  </a:lnTo>
                  <a:lnTo>
                    <a:pt x="46323" y="254031"/>
                  </a:lnTo>
                  <a:lnTo>
                    <a:pt x="60857" y="249776"/>
                  </a:lnTo>
                  <a:lnTo>
                    <a:pt x="72991" y="242232"/>
                  </a:lnTo>
                  <a:lnTo>
                    <a:pt x="92116" y="223665"/>
                  </a:lnTo>
                  <a:lnTo>
                    <a:pt x="118903" y="181995"/>
                  </a:lnTo>
                  <a:lnTo>
                    <a:pt x="136444" y="138466"/>
                  </a:lnTo>
                  <a:lnTo>
                    <a:pt x="149031" y="93965"/>
                  </a:lnTo>
                  <a:lnTo>
                    <a:pt x="153576" y="69837"/>
                  </a:lnTo>
                  <a:lnTo>
                    <a:pt x="159261" y="43907"/>
                  </a:lnTo>
                  <a:lnTo>
                    <a:pt x="152062" y="6991"/>
                  </a:lnTo>
                  <a:lnTo>
                    <a:pt x="147088" y="631"/>
                  </a:lnTo>
                  <a:lnTo>
                    <a:pt x="145659" y="0"/>
                  </a:lnTo>
                  <a:lnTo>
                    <a:pt x="144706" y="571"/>
                  </a:lnTo>
                  <a:lnTo>
                    <a:pt x="143647" y="3852"/>
                  </a:lnTo>
                  <a:lnTo>
                    <a:pt x="142834" y="42779"/>
                  </a:lnTo>
                  <a:lnTo>
                    <a:pt x="143799" y="77588"/>
                  </a:lnTo>
                  <a:lnTo>
                    <a:pt x="152516" y="121653"/>
                  </a:lnTo>
                  <a:lnTo>
                    <a:pt x="160893" y="156755"/>
                  </a:lnTo>
                  <a:lnTo>
                    <a:pt x="169659" y="194937"/>
                  </a:lnTo>
                  <a:lnTo>
                    <a:pt x="178540" y="237669"/>
                  </a:lnTo>
                  <a:lnTo>
                    <a:pt x="187455" y="281750"/>
                  </a:lnTo>
                  <a:lnTo>
                    <a:pt x="196380" y="323584"/>
                  </a:lnTo>
                  <a:lnTo>
                    <a:pt x="205309" y="361115"/>
                  </a:lnTo>
                  <a:lnTo>
                    <a:pt x="211593" y="400016"/>
                  </a:lnTo>
                  <a:lnTo>
                    <a:pt x="216100" y="437670"/>
                  </a:lnTo>
                  <a:lnTo>
                    <a:pt x="219034" y="459064"/>
                  </a:lnTo>
                  <a:lnTo>
                    <a:pt x="215480" y="499844"/>
                  </a:lnTo>
                  <a:lnTo>
                    <a:pt x="209743" y="532336"/>
                  </a:lnTo>
                  <a:lnTo>
                    <a:pt x="201882" y="553826"/>
                  </a:lnTo>
                  <a:lnTo>
                    <a:pt x="193533" y="563936"/>
                  </a:lnTo>
                  <a:lnTo>
                    <a:pt x="172004" y="578511"/>
                  </a:lnTo>
                  <a:lnTo>
                    <a:pt x="154540" y="583161"/>
                  </a:lnTo>
                  <a:lnTo>
                    <a:pt x="142727" y="581604"/>
                  </a:lnTo>
                  <a:lnTo>
                    <a:pt x="101124" y="564078"/>
                  </a:lnTo>
                  <a:lnTo>
                    <a:pt x="80293" y="5583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3" name="SMARTInkShape-467"/>
            <p:cNvSpPr/>
            <p:nvPr/>
          </p:nvSpPr>
          <p:spPr>
            <a:xfrm>
              <a:off x="3528472" y="3375422"/>
              <a:ext cx="114796" cy="285578"/>
            </a:xfrm>
            <a:custGeom>
              <a:avLst/>
              <a:gdLst/>
              <a:ahLst/>
              <a:cxnLst/>
              <a:rect l="0" t="0" r="0" b="0"/>
              <a:pathLst>
                <a:path w="114796" h="285578">
                  <a:moveTo>
                    <a:pt x="34473" y="0"/>
                  </a:moveTo>
                  <a:lnTo>
                    <a:pt x="21171" y="0"/>
                  </a:lnTo>
                  <a:lnTo>
                    <a:pt x="15994" y="2645"/>
                  </a:lnTo>
                  <a:lnTo>
                    <a:pt x="13224" y="4740"/>
                  </a:lnTo>
                  <a:lnTo>
                    <a:pt x="10146" y="9714"/>
                  </a:lnTo>
                  <a:lnTo>
                    <a:pt x="8414" y="20737"/>
                  </a:lnTo>
                  <a:lnTo>
                    <a:pt x="7016" y="31044"/>
                  </a:lnTo>
                  <a:lnTo>
                    <a:pt x="681" y="56477"/>
                  </a:lnTo>
                  <a:lnTo>
                    <a:pt x="0" y="99600"/>
                  </a:lnTo>
                  <a:lnTo>
                    <a:pt x="5873" y="141088"/>
                  </a:lnTo>
                  <a:lnTo>
                    <a:pt x="12067" y="178241"/>
                  </a:lnTo>
                  <a:lnTo>
                    <a:pt x="22845" y="214243"/>
                  </a:lnTo>
                  <a:lnTo>
                    <a:pt x="37486" y="254211"/>
                  </a:lnTo>
                  <a:lnTo>
                    <a:pt x="52338" y="275803"/>
                  </a:lnTo>
                  <a:lnTo>
                    <a:pt x="58288" y="281329"/>
                  </a:lnTo>
                  <a:lnTo>
                    <a:pt x="64240" y="283785"/>
                  </a:lnTo>
                  <a:lnTo>
                    <a:pt x="82099" y="285577"/>
                  </a:lnTo>
                  <a:lnTo>
                    <a:pt x="88051" y="283028"/>
                  </a:lnTo>
                  <a:lnTo>
                    <a:pt x="91028" y="280958"/>
                  </a:lnTo>
                  <a:lnTo>
                    <a:pt x="105911" y="257938"/>
                  </a:lnTo>
                  <a:lnTo>
                    <a:pt x="110872" y="245608"/>
                  </a:lnTo>
                  <a:lnTo>
                    <a:pt x="114492" y="202201"/>
                  </a:lnTo>
                  <a:lnTo>
                    <a:pt x="114795" y="160315"/>
                  </a:lnTo>
                  <a:lnTo>
                    <a:pt x="110087" y="133821"/>
                  </a:lnTo>
                  <a:lnTo>
                    <a:pt x="89679" y="91926"/>
                  </a:lnTo>
                  <a:lnTo>
                    <a:pt x="72391" y="54733"/>
                  </a:lnTo>
                  <a:lnTo>
                    <a:pt x="33114" y="16401"/>
                  </a:lnTo>
                  <a:lnTo>
                    <a:pt x="23617" y="12250"/>
                  </a:lnTo>
                  <a:lnTo>
                    <a:pt x="7684"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4" name="SMARTInkShape-468"/>
            <p:cNvSpPr/>
            <p:nvPr/>
          </p:nvSpPr>
          <p:spPr>
            <a:xfrm>
              <a:off x="2741533" y="3402380"/>
              <a:ext cx="205265" cy="267723"/>
            </a:xfrm>
            <a:custGeom>
              <a:avLst/>
              <a:gdLst/>
              <a:ahLst/>
              <a:cxnLst/>
              <a:rect l="0" t="0" r="0" b="0"/>
              <a:pathLst>
                <a:path w="205265" h="267723">
                  <a:moveTo>
                    <a:pt x="124897" y="187354"/>
                  </a:moveTo>
                  <a:lnTo>
                    <a:pt x="141147" y="154854"/>
                  </a:lnTo>
                  <a:lnTo>
                    <a:pt x="142662" y="112267"/>
                  </a:lnTo>
                  <a:lnTo>
                    <a:pt x="141756" y="69147"/>
                  </a:lnTo>
                  <a:lnTo>
                    <a:pt x="135625" y="51678"/>
                  </a:lnTo>
                  <a:lnTo>
                    <a:pt x="130326" y="43379"/>
                  </a:lnTo>
                  <a:lnTo>
                    <a:pt x="105256" y="23808"/>
                  </a:lnTo>
                  <a:lnTo>
                    <a:pt x="100889" y="22761"/>
                  </a:lnTo>
                  <a:lnTo>
                    <a:pt x="78618" y="25916"/>
                  </a:lnTo>
                  <a:lnTo>
                    <a:pt x="64000" y="35892"/>
                  </a:lnTo>
                  <a:lnTo>
                    <a:pt x="38066" y="62776"/>
                  </a:lnTo>
                  <a:lnTo>
                    <a:pt x="20050" y="99291"/>
                  </a:lnTo>
                  <a:lnTo>
                    <a:pt x="6739" y="125212"/>
                  </a:lnTo>
                  <a:lnTo>
                    <a:pt x="784" y="169543"/>
                  </a:lnTo>
                  <a:lnTo>
                    <a:pt x="0" y="207082"/>
                  </a:lnTo>
                  <a:lnTo>
                    <a:pt x="926" y="221919"/>
                  </a:lnTo>
                  <a:lnTo>
                    <a:pt x="4645" y="231821"/>
                  </a:lnTo>
                  <a:lnTo>
                    <a:pt x="20874" y="252561"/>
                  </a:lnTo>
                  <a:lnTo>
                    <a:pt x="23798" y="253646"/>
                  </a:lnTo>
                  <a:lnTo>
                    <a:pt x="26740" y="253377"/>
                  </a:lnTo>
                  <a:lnTo>
                    <a:pt x="33646" y="251424"/>
                  </a:lnTo>
                  <a:lnTo>
                    <a:pt x="43331" y="250556"/>
                  </a:lnTo>
                  <a:lnTo>
                    <a:pt x="47699" y="248341"/>
                  </a:lnTo>
                  <a:lnTo>
                    <a:pt x="91438" y="209153"/>
                  </a:lnTo>
                  <a:lnTo>
                    <a:pt x="109527" y="168838"/>
                  </a:lnTo>
                  <a:lnTo>
                    <a:pt x="122187" y="131828"/>
                  </a:lnTo>
                  <a:lnTo>
                    <a:pt x="124540" y="88871"/>
                  </a:lnTo>
                  <a:lnTo>
                    <a:pt x="124850" y="49186"/>
                  </a:lnTo>
                  <a:lnTo>
                    <a:pt x="123895" y="24977"/>
                  </a:lnTo>
                  <a:lnTo>
                    <a:pt x="116334" y="1763"/>
                  </a:lnTo>
                  <a:lnTo>
                    <a:pt x="115220" y="1119"/>
                  </a:lnTo>
                  <a:lnTo>
                    <a:pt x="108311" y="0"/>
                  </a:lnTo>
                  <a:lnTo>
                    <a:pt x="107886" y="936"/>
                  </a:lnTo>
                  <a:lnTo>
                    <a:pt x="107059" y="39973"/>
                  </a:lnTo>
                  <a:lnTo>
                    <a:pt x="109688" y="72142"/>
                  </a:lnTo>
                  <a:lnTo>
                    <a:pt x="121277" y="116032"/>
                  </a:lnTo>
                  <a:lnTo>
                    <a:pt x="129160" y="160580"/>
                  </a:lnTo>
                  <a:lnTo>
                    <a:pt x="142925" y="202570"/>
                  </a:lnTo>
                  <a:lnTo>
                    <a:pt x="154382" y="222290"/>
                  </a:lnTo>
                  <a:lnTo>
                    <a:pt x="190273" y="261600"/>
                  </a:lnTo>
                  <a:lnTo>
                    <a:pt x="196286" y="265001"/>
                  </a:lnTo>
                  <a:lnTo>
                    <a:pt x="205264" y="26772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5" name="SMARTInkShape-469"/>
            <p:cNvSpPr/>
            <p:nvPr/>
          </p:nvSpPr>
          <p:spPr>
            <a:xfrm>
              <a:off x="2170092" y="3339703"/>
              <a:ext cx="365642" cy="392328"/>
            </a:xfrm>
            <a:custGeom>
              <a:avLst/>
              <a:gdLst/>
              <a:ahLst/>
              <a:cxnLst/>
              <a:rect l="0" t="0" r="0" b="0"/>
              <a:pathLst>
                <a:path w="365642" h="392328">
                  <a:moveTo>
                    <a:pt x="26611" y="71438"/>
                  </a:moveTo>
                  <a:lnTo>
                    <a:pt x="17691" y="71438"/>
                  </a:lnTo>
                  <a:lnTo>
                    <a:pt x="17684" y="76178"/>
                  </a:lnTo>
                  <a:lnTo>
                    <a:pt x="18675" y="77574"/>
                  </a:lnTo>
                  <a:lnTo>
                    <a:pt x="20329" y="78505"/>
                  </a:lnTo>
                  <a:lnTo>
                    <a:pt x="22423" y="79126"/>
                  </a:lnTo>
                  <a:lnTo>
                    <a:pt x="23819" y="80532"/>
                  </a:lnTo>
                  <a:lnTo>
                    <a:pt x="25370" y="84740"/>
                  </a:lnTo>
                  <a:lnTo>
                    <a:pt x="24792" y="87251"/>
                  </a:lnTo>
                  <a:lnTo>
                    <a:pt x="19380" y="98410"/>
                  </a:lnTo>
                  <a:lnTo>
                    <a:pt x="16756" y="137277"/>
                  </a:lnTo>
                  <a:lnTo>
                    <a:pt x="8593" y="178809"/>
                  </a:lnTo>
                  <a:lnTo>
                    <a:pt x="1173" y="215713"/>
                  </a:lnTo>
                  <a:lnTo>
                    <a:pt x="0" y="259146"/>
                  </a:lnTo>
                  <a:lnTo>
                    <a:pt x="2521" y="285805"/>
                  </a:lnTo>
                  <a:lnTo>
                    <a:pt x="14068" y="324269"/>
                  </a:lnTo>
                  <a:lnTo>
                    <a:pt x="18595" y="348096"/>
                  </a:lnTo>
                  <a:lnTo>
                    <a:pt x="39504" y="386308"/>
                  </a:lnTo>
                  <a:lnTo>
                    <a:pt x="44909" y="389974"/>
                  </a:lnTo>
                  <a:lnTo>
                    <a:pt x="53530" y="392037"/>
                  </a:lnTo>
                  <a:lnTo>
                    <a:pt x="56463" y="392327"/>
                  </a:lnTo>
                  <a:lnTo>
                    <a:pt x="62368" y="390003"/>
                  </a:lnTo>
                  <a:lnTo>
                    <a:pt x="65332" y="387994"/>
                  </a:lnTo>
                  <a:lnTo>
                    <a:pt x="96188" y="347950"/>
                  </a:lnTo>
                  <a:lnTo>
                    <a:pt x="113679" y="310331"/>
                  </a:lnTo>
                  <a:lnTo>
                    <a:pt x="131857" y="269512"/>
                  </a:lnTo>
                  <a:lnTo>
                    <a:pt x="145296" y="232492"/>
                  </a:lnTo>
                  <a:lnTo>
                    <a:pt x="150376" y="196517"/>
                  </a:lnTo>
                  <a:lnTo>
                    <a:pt x="151462" y="156554"/>
                  </a:lnTo>
                  <a:lnTo>
                    <a:pt x="150625" y="114206"/>
                  </a:lnTo>
                  <a:lnTo>
                    <a:pt x="146882" y="105990"/>
                  </a:lnTo>
                  <a:lnTo>
                    <a:pt x="144495" y="103402"/>
                  </a:lnTo>
                  <a:lnTo>
                    <a:pt x="135376" y="98908"/>
                  </a:lnTo>
                  <a:lnTo>
                    <a:pt x="134840" y="99673"/>
                  </a:lnTo>
                  <a:lnTo>
                    <a:pt x="134244" y="103169"/>
                  </a:lnTo>
                  <a:lnTo>
                    <a:pt x="127725" y="114490"/>
                  </a:lnTo>
                  <a:lnTo>
                    <a:pt x="125091" y="153363"/>
                  </a:lnTo>
                  <a:lnTo>
                    <a:pt x="127533" y="187831"/>
                  </a:lnTo>
                  <a:lnTo>
                    <a:pt x="137276" y="223303"/>
                  </a:lnTo>
                  <a:lnTo>
                    <a:pt x="148755" y="265110"/>
                  </a:lnTo>
                  <a:lnTo>
                    <a:pt x="163223" y="303060"/>
                  </a:lnTo>
                  <a:lnTo>
                    <a:pt x="189441" y="347426"/>
                  </a:lnTo>
                  <a:lnTo>
                    <a:pt x="216395" y="375930"/>
                  </a:lnTo>
                  <a:lnTo>
                    <a:pt x="239225" y="387657"/>
                  </a:lnTo>
                  <a:lnTo>
                    <a:pt x="256185" y="391351"/>
                  </a:lnTo>
                  <a:lnTo>
                    <a:pt x="267881" y="389569"/>
                  </a:lnTo>
                  <a:lnTo>
                    <a:pt x="291558" y="380341"/>
                  </a:lnTo>
                  <a:lnTo>
                    <a:pt x="309394" y="367135"/>
                  </a:lnTo>
                  <a:lnTo>
                    <a:pt x="322506" y="350654"/>
                  </a:lnTo>
                  <a:lnTo>
                    <a:pt x="341564" y="311679"/>
                  </a:lnTo>
                  <a:lnTo>
                    <a:pt x="350145" y="294297"/>
                  </a:lnTo>
                  <a:lnTo>
                    <a:pt x="358300" y="256240"/>
                  </a:lnTo>
                  <a:lnTo>
                    <a:pt x="364430" y="215539"/>
                  </a:lnTo>
                  <a:lnTo>
                    <a:pt x="365641" y="177844"/>
                  </a:lnTo>
                  <a:lnTo>
                    <a:pt x="363234" y="135855"/>
                  </a:lnTo>
                  <a:lnTo>
                    <a:pt x="353499" y="98604"/>
                  </a:lnTo>
                  <a:lnTo>
                    <a:pt x="336127" y="57111"/>
                  </a:lnTo>
                  <a:lnTo>
                    <a:pt x="310622" y="25625"/>
                  </a:lnTo>
                  <a:lnTo>
                    <a:pt x="280519" y="4075"/>
                  </a:lnTo>
                  <a:lnTo>
                    <a:pt x="26771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6" name="SMARTInkShape-470"/>
            <p:cNvSpPr/>
            <p:nvPr/>
          </p:nvSpPr>
          <p:spPr>
            <a:xfrm>
              <a:off x="2544982" y="3312914"/>
              <a:ext cx="169644" cy="392907"/>
            </a:xfrm>
            <a:custGeom>
              <a:avLst/>
              <a:gdLst/>
              <a:ahLst/>
              <a:cxnLst/>
              <a:rect l="0" t="0" r="0" b="0"/>
              <a:pathLst>
                <a:path w="169644" h="392907">
                  <a:moveTo>
                    <a:pt x="8909" y="0"/>
                  </a:moveTo>
                  <a:lnTo>
                    <a:pt x="8909" y="13302"/>
                  </a:lnTo>
                  <a:lnTo>
                    <a:pt x="806" y="49047"/>
                  </a:lnTo>
                  <a:lnTo>
                    <a:pt x="88" y="89876"/>
                  </a:lnTo>
                  <a:lnTo>
                    <a:pt x="0" y="131267"/>
                  </a:lnTo>
                  <a:lnTo>
                    <a:pt x="2629" y="171781"/>
                  </a:lnTo>
                  <a:lnTo>
                    <a:pt x="7048" y="206010"/>
                  </a:lnTo>
                  <a:lnTo>
                    <a:pt x="8541" y="248391"/>
                  </a:lnTo>
                  <a:lnTo>
                    <a:pt x="8860" y="291818"/>
                  </a:lnTo>
                  <a:lnTo>
                    <a:pt x="8906" y="336184"/>
                  </a:lnTo>
                  <a:lnTo>
                    <a:pt x="8909" y="356505"/>
                  </a:lnTo>
                  <a:lnTo>
                    <a:pt x="8909" y="352245"/>
                  </a:lnTo>
                  <a:lnTo>
                    <a:pt x="16597" y="323750"/>
                  </a:lnTo>
                  <a:lnTo>
                    <a:pt x="20321" y="282229"/>
                  </a:lnTo>
                  <a:lnTo>
                    <a:pt x="25494" y="242170"/>
                  </a:lnTo>
                  <a:lnTo>
                    <a:pt x="33645" y="205594"/>
                  </a:lnTo>
                  <a:lnTo>
                    <a:pt x="44810" y="169706"/>
                  </a:lnTo>
                  <a:lnTo>
                    <a:pt x="62503" y="125803"/>
                  </a:lnTo>
                  <a:lnTo>
                    <a:pt x="68447" y="115444"/>
                  </a:lnTo>
                  <a:lnTo>
                    <a:pt x="83323" y="103507"/>
                  </a:lnTo>
                  <a:lnTo>
                    <a:pt x="86300" y="102739"/>
                  </a:lnTo>
                  <a:lnTo>
                    <a:pt x="89276" y="103220"/>
                  </a:lnTo>
                  <a:lnTo>
                    <a:pt x="95229" y="106399"/>
                  </a:lnTo>
                  <a:lnTo>
                    <a:pt x="101182" y="111119"/>
                  </a:lnTo>
                  <a:lnTo>
                    <a:pt x="104489" y="119170"/>
                  </a:lnTo>
                  <a:lnTo>
                    <a:pt x="111721" y="162679"/>
                  </a:lnTo>
                  <a:lnTo>
                    <a:pt x="118139" y="205639"/>
                  </a:lnTo>
                  <a:lnTo>
                    <a:pt x="123640" y="245893"/>
                  </a:lnTo>
                  <a:lnTo>
                    <a:pt x="130864" y="284933"/>
                  </a:lnTo>
                  <a:lnTo>
                    <a:pt x="135965" y="321307"/>
                  </a:lnTo>
                  <a:lnTo>
                    <a:pt x="151963" y="365319"/>
                  </a:lnTo>
                  <a:lnTo>
                    <a:pt x="169643" y="39290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1" name="SMARTInkShape-Group87"/>
          <p:cNvGrpSpPr/>
          <p:nvPr/>
        </p:nvGrpSpPr>
        <p:grpSpPr>
          <a:xfrm>
            <a:off x="892969" y="2165705"/>
            <a:ext cx="357188" cy="468554"/>
            <a:chOff x="892969" y="2165705"/>
            <a:chExt cx="357188" cy="468554"/>
          </a:xfrm>
        </p:grpSpPr>
        <p:sp>
          <p:nvSpPr>
            <p:cNvPr id="568" name="SMARTInkShape-471"/>
            <p:cNvSpPr/>
            <p:nvPr/>
          </p:nvSpPr>
          <p:spPr>
            <a:xfrm>
              <a:off x="1009055" y="2357442"/>
              <a:ext cx="241102" cy="17856"/>
            </a:xfrm>
            <a:custGeom>
              <a:avLst/>
              <a:gdLst/>
              <a:ahLst/>
              <a:cxnLst/>
              <a:rect l="0" t="0" r="0" b="0"/>
              <a:pathLst>
                <a:path w="241102" h="17856">
                  <a:moveTo>
                    <a:pt x="0" y="17855"/>
                  </a:moveTo>
                  <a:lnTo>
                    <a:pt x="8562" y="9293"/>
                  </a:lnTo>
                  <a:lnTo>
                    <a:pt x="36720" y="6294"/>
                  </a:lnTo>
                  <a:lnTo>
                    <a:pt x="49062" y="2795"/>
                  </a:lnTo>
                  <a:lnTo>
                    <a:pt x="89878" y="364"/>
                  </a:lnTo>
                  <a:lnTo>
                    <a:pt x="134022" y="44"/>
                  </a:lnTo>
                  <a:lnTo>
                    <a:pt x="177816" y="0"/>
                  </a:lnTo>
                  <a:lnTo>
                    <a:pt x="190154" y="989"/>
                  </a:lnTo>
                  <a:lnTo>
                    <a:pt x="233371" y="8557"/>
                  </a:lnTo>
                  <a:lnTo>
                    <a:pt x="241101" y="892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9" name="SMARTInkShape-472"/>
            <p:cNvSpPr/>
            <p:nvPr/>
          </p:nvSpPr>
          <p:spPr>
            <a:xfrm>
              <a:off x="1028727" y="2165705"/>
              <a:ext cx="194641" cy="388187"/>
            </a:xfrm>
            <a:custGeom>
              <a:avLst/>
              <a:gdLst/>
              <a:ahLst/>
              <a:cxnLst/>
              <a:rect l="0" t="0" r="0" b="0"/>
              <a:pathLst>
                <a:path w="194641" h="388187">
                  <a:moveTo>
                    <a:pt x="194640" y="75647"/>
                  </a:moveTo>
                  <a:lnTo>
                    <a:pt x="189900" y="70906"/>
                  </a:lnTo>
                  <a:lnTo>
                    <a:pt x="187572" y="65933"/>
                  </a:lnTo>
                  <a:lnTo>
                    <a:pt x="186078" y="59396"/>
                  </a:lnTo>
                  <a:lnTo>
                    <a:pt x="155902" y="19426"/>
                  </a:lnTo>
                  <a:lnTo>
                    <a:pt x="142262" y="10261"/>
                  </a:lnTo>
                  <a:lnTo>
                    <a:pt x="100475" y="0"/>
                  </a:lnTo>
                  <a:lnTo>
                    <a:pt x="85320" y="23"/>
                  </a:lnTo>
                  <a:lnTo>
                    <a:pt x="49680" y="5642"/>
                  </a:lnTo>
                  <a:lnTo>
                    <a:pt x="37278" y="13445"/>
                  </a:lnTo>
                  <a:lnTo>
                    <a:pt x="23881" y="28994"/>
                  </a:lnTo>
                  <a:lnTo>
                    <a:pt x="4305" y="68566"/>
                  </a:lnTo>
                  <a:lnTo>
                    <a:pt x="0" y="98794"/>
                  </a:lnTo>
                  <a:lnTo>
                    <a:pt x="3465" y="132886"/>
                  </a:lnTo>
                  <a:lnTo>
                    <a:pt x="7387" y="173825"/>
                  </a:lnTo>
                  <a:lnTo>
                    <a:pt x="16688" y="216454"/>
                  </a:lnTo>
                  <a:lnTo>
                    <a:pt x="28079" y="253832"/>
                  </a:lnTo>
                  <a:lnTo>
                    <a:pt x="39884" y="289878"/>
                  </a:lnTo>
                  <a:lnTo>
                    <a:pt x="54745" y="329857"/>
                  </a:lnTo>
                  <a:lnTo>
                    <a:pt x="74586" y="372207"/>
                  </a:lnTo>
                  <a:lnTo>
                    <a:pt x="78554" y="38818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0" name="SMARTInkShape-473"/>
            <p:cNvSpPr/>
            <p:nvPr/>
          </p:nvSpPr>
          <p:spPr>
            <a:xfrm>
              <a:off x="892969" y="2205633"/>
              <a:ext cx="62509" cy="428626"/>
            </a:xfrm>
            <a:custGeom>
              <a:avLst/>
              <a:gdLst/>
              <a:ahLst/>
              <a:cxnLst/>
              <a:rect l="0" t="0" r="0" b="0"/>
              <a:pathLst>
                <a:path w="62509" h="428626">
                  <a:moveTo>
                    <a:pt x="0" y="0"/>
                  </a:moveTo>
                  <a:lnTo>
                    <a:pt x="0" y="20991"/>
                  </a:lnTo>
                  <a:lnTo>
                    <a:pt x="8102" y="64041"/>
                  </a:lnTo>
                  <a:lnTo>
                    <a:pt x="11412" y="101175"/>
                  </a:lnTo>
                  <a:lnTo>
                    <a:pt x="15949" y="134819"/>
                  </a:lnTo>
                  <a:lnTo>
                    <a:pt x="19939" y="169923"/>
                  </a:lnTo>
                  <a:lnTo>
                    <a:pt x="25436" y="212600"/>
                  </a:lnTo>
                  <a:lnTo>
                    <a:pt x="32658" y="256822"/>
                  </a:lnTo>
                  <a:lnTo>
                    <a:pt x="37760" y="301129"/>
                  </a:lnTo>
                  <a:lnTo>
                    <a:pt x="43288" y="338838"/>
                  </a:lnTo>
                  <a:lnTo>
                    <a:pt x="52217" y="380434"/>
                  </a:lnTo>
                  <a:lnTo>
                    <a:pt x="62239" y="424298"/>
                  </a:lnTo>
                  <a:lnTo>
                    <a:pt x="62508" y="42862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72" name="SMARTInkShape-474"/>
          <p:cNvSpPr/>
          <p:nvPr/>
        </p:nvSpPr>
        <p:spPr>
          <a:xfrm>
            <a:off x="1759148" y="2527102"/>
            <a:ext cx="17861" cy="1"/>
          </a:xfrm>
          <a:custGeom>
            <a:avLst/>
            <a:gdLst/>
            <a:ahLst/>
            <a:cxnLst/>
            <a:rect l="0" t="0" r="0" b="0"/>
            <a:pathLst>
              <a:path w="17861" h="1">
                <a:moveTo>
                  <a:pt x="0" y="0"/>
                </a:moveTo>
                <a:lnTo>
                  <a:pt x="1786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75" name="SMARTInkShape-Group89"/>
          <p:cNvGrpSpPr/>
          <p:nvPr/>
        </p:nvGrpSpPr>
        <p:grpSpPr>
          <a:xfrm>
            <a:off x="2035969" y="2509242"/>
            <a:ext cx="348259" cy="8931"/>
            <a:chOff x="2035969" y="2509242"/>
            <a:chExt cx="348259" cy="8931"/>
          </a:xfrm>
        </p:grpSpPr>
        <p:sp>
          <p:nvSpPr>
            <p:cNvPr id="573" name="SMARTInkShape-475"/>
            <p:cNvSpPr/>
            <p:nvPr/>
          </p:nvSpPr>
          <p:spPr>
            <a:xfrm>
              <a:off x="2366367" y="2509242"/>
              <a:ext cx="17861" cy="8931"/>
            </a:xfrm>
            <a:custGeom>
              <a:avLst/>
              <a:gdLst/>
              <a:ahLst/>
              <a:cxnLst/>
              <a:rect l="0" t="0" r="0" b="0"/>
              <a:pathLst>
                <a:path w="17861" h="8931">
                  <a:moveTo>
                    <a:pt x="0" y="8930"/>
                  </a:moveTo>
                  <a:lnTo>
                    <a:pt x="4741" y="8930"/>
                  </a:lnTo>
                  <a:lnTo>
                    <a:pt x="6137" y="7938"/>
                  </a:lnTo>
                  <a:lnTo>
                    <a:pt x="7068" y="6284"/>
                  </a:lnTo>
                  <a:lnTo>
                    <a:pt x="7689" y="4189"/>
                  </a:lnTo>
                  <a:lnTo>
                    <a:pt x="9095" y="2793"/>
                  </a:lnTo>
                  <a:lnTo>
                    <a:pt x="1786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4" name="SMARTInkShape-476"/>
            <p:cNvSpPr/>
            <p:nvPr/>
          </p:nvSpPr>
          <p:spPr>
            <a:xfrm>
              <a:off x="2035969" y="2509242"/>
              <a:ext cx="17860" cy="8931"/>
            </a:xfrm>
            <a:custGeom>
              <a:avLst/>
              <a:gdLst/>
              <a:ahLst/>
              <a:cxnLst/>
              <a:rect l="0" t="0" r="0" b="0"/>
              <a:pathLst>
                <a:path w="17860" h="8931">
                  <a:moveTo>
                    <a:pt x="0" y="8930"/>
                  </a:moveTo>
                  <a:lnTo>
                    <a:pt x="0" y="1241"/>
                  </a:lnTo>
                  <a:lnTo>
                    <a:pt x="992" y="828"/>
                  </a:lnTo>
                  <a:lnTo>
                    <a:pt x="1785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8" name="SMARTInkShape-Group90"/>
          <p:cNvGrpSpPr/>
          <p:nvPr/>
        </p:nvGrpSpPr>
        <p:grpSpPr>
          <a:xfrm>
            <a:off x="2652117" y="2491383"/>
            <a:ext cx="223243" cy="1"/>
            <a:chOff x="2652117" y="2491383"/>
            <a:chExt cx="223243" cy="1"/>
          </a:xfrm>
        </p:grpSpPr>
        <p:sp>
          <p:nvSpPr>
            <p:cNvPr id="576" name="SMARTInkShape-477"/>
            <p:cNvSpPr/>
            <p:nvPr/>
          </p:nvSpPr>
          <p:spPr>
            <a:xfrm>
              <a:off x="2857500" y="2491383"/>
              <a:ext cx="17860" cy="1"/>
            </a:xfrm>
            <a:custGeom>
              <a:avLst/>
              <a:gdLst/>
              <a:ahLst/>
              <a:cxnLst/>
              <a:rect l="0" t="0" r="0" b="0"/>
              <a:pathLst>
                <a:path w="17860" h="1">
                  <a:moveTo>
                    <a:pt x="0" y="0"/>
                  </a:moveTo>
                  <a:lnTo>
                    <a:pt x="1785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7" name="SMARTInkShape-478"/>
            <p:cNvSpPr/>
            <p:nvPr/>
          </p:nvSpPr>
          <p:spPr>
            <a:xfrm>
              <a:off x="2652117" y="2491383"/>
              <a:ext cx="17861" cy="1"/>
            </a:xfrm>
            <a:custGeom>
              <a:avLst/>
              <a:gdLst/>
              <a:ahLst/>
              <a:cxnLst/>
              <a:rect l="0" t="0" r="0" b="0"/>
              <a:pathLst>
                <a:path w="17861" h="1">
                  <a:moveTo>
                    <a:pt x="0" y="0"/>
                  </a:moveTo>
                  <a:lnTo>
                    <a:pt x="1786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79" name="SMARTInkShape-479"/>
          <p:cNvSpPr/>
          <p:nvPr/>
        </p:nvSpPr>
        <p:spPr>
          <a:xfrm>
            <a:off x="3143250" y="2491383"/>
            <a:ext cx="17860" cy="8931"/>
          </a:xfrm>
          <a:custGeom>
            <a:avLst/>
            <a:gdLst/>
            <a:ahLst/>
            <a:cxnLst/>
            <a:rect l="0" t="0" r="0" b="0"/>
            <a:pathLst>
              <a:path w="17860" h="8931">
                <a:moveTo>
                  <a:pt x="0" y="8930"/>
                </a:moveTo>
                <a:lnTo>
                  <a:pt x="16509" y="8930"/>
                </a:lnTo>
                <a:lnTo>
                  <a:pt x="16959" y="7937"/>
                </a:lnTo>
                <a:lnTo>
                  <a:pt x="1785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85" name="SMARTInkShape-Group92"/>
          <p:cNvGrpSpPr/>
          <p:nvPr/>
        </p:nvGrpSpPr>
        <p:grpSpPr>
          <a:xfrm>
            <a:off x="3670102" y="2103249"/>
            <a:ext cx="1178719" cy="370275"/>
            <a:chOff x="3670102" y="2103249"/>
            <a:chExt cx="1178719" cy="370275"/>
          </a:xfrm>
        </p:grpSpPr>
        <p:sp>
          <p:nvSpPr>
            <p:cNvPr id="580" name="SMARTInkShape-480"/>
            <p:cNvSpPr/>
            <p:nvPr/>
          </p:nvSpPr>
          <p:spPr>
            <a:xfrm>
              <a:off x="4554141" y="2232422"/>
              <a:ext cx="294680" cy="241102"/>
            </a:xfrm>
            <a:custGeom>
              <a:avLst/>
              <a:gdLst/>
              <a:ahLst/>
              <a:cxnLst/>
              <a:rect l="0" t="0" r="0" b="0"/>
              <a:pathLst>
                <a:path w="294680" h="241102">
                  <a:moveTo>
                    <a:pt x="0" y="0"/>
                  </a:moveTo>
                  <a:lnTo>
                    <a:pt x="7688" y="0"/>
                  </a:lnTo>
                  <a:lnTo>
                    <a:pt x="8102" y="992"/>
                  </a:lnTo>
                  <a:lnTo>
                    <a:pt x="8561" y="4740"/>
                  </a:lnTo>
                  <a:lnTo>
                    <a:pt x="11412" y="9713"/>
                  </a:lnTo>
                  <a:lnTo>
                    <a:pt x="14993" y="15231"/>
                  </a:lnTo>
                  <a:lnTo>
                    <a:pt x="17010" y="24908"/>
                  </a:lnTo>
                  <a:lnTo>
                    <a:pt x="18600" y="39902"/>
                  </a:lnTo>
                  <a:lnTo>
                    <a:pt x="25514" y="73360"/>
                  </a:lnTo>
                  <a:lnTo>
                    <a:pt x="32851" y="115869"/>
                  </a:lnTo>
                  <a:lnTo>
                    <a:pt x="38197" y="149582"/>
                  </a:lnTo>
                  <a:lnTo>
                    <a:pt x="41781" y="156770"/>
                  </a:lnTo>
                  <a:lnTo>
                    <a:pt x="44791" y="166395"/>
                  </a:lnTo>
                  <a:lnTo>
                    <a:pt x="52224" y="176791"/>
                  </a:lnTo>
                  <a:lnTo>
                    <a:pt x="55622" y="177793"/>
                  </a:lnTo>
                  <a:lnTo>
                    <a:pt x="57917" y="178060"/>
                  </a:lnTo>
                  <a:lnTo>
                    <a:pt x="59448" y="177245"/>
                  </a:lnTo>
                  <a:lnTo>
                    <a:pt x="60467" y="175710"/>
                  </a:lnTo>
                  <a:lnTo>
                    <a:pt x="61147" y="173695"/>
                  </a:lnTo>
                  <a:lnTo>
                    <a:pt x="80546" y="151729"/>
                  </a:lnTo>
                  <a:lnTo>
                    <a:pt x="83463" y="148778"/>
                  </a:lnTo>
                  <a:lnTo>
                    <a:pt x="86704" y="140207"/>
                  </a:lnTo>
                  <a:lnTo>
                    <a:pt x="100253" y="96295"/>
                  </a:lnTo>
                  <a:lnTo>
                    <a:pt x="104088" y="85462"/>
                  </a:lnTo>
                  <a:lnTo>
                    <a:pt x="114724" y="43402"/>
                  </a:lnTo>
                  <a:lnTo>
                    <a:pt x="118127" y="36488"/>
                  </a:lnTo>
                  <a:lnTo>
                    <a:pt x="121953" y="30107"/>
                  </a:lnTo>
                  <a:lnTo>
                    <a:pt x="123654" y="23964"/>
                  </a:lnTo>
                  <a:lnTo>
                    <a:pt x="125101" y="21929"/>
                  </a:lnTo>
                  <a:lnTo>
                    <a:pt x="127056" y="20572"/>
                  </a:lnTo>
                  <a:lnTo>
                    <a:pt x="131876" y="18073"/>
                  </a:lnTo>
                  <a:lnTo>
                    <a:pt x="141230" y="10330"/>
                  </a:lnTo>
                  <a:lnTo>
                    <a:pt x="142770" y="10855"/>
                  </a:lnTo>
                  <a:lnTo>
                    <a:pt x="149679" y="15343"/>
                  </a:lnTo>
                  <a:lnTo>
                    <a:pt x="158009" y="18106"/>
                  </a:lnTo>
                  <a:lnTo>
                    <a:pt x="177414" y="34930"/>
                  </a:lnTo>
                  <a:lnTo>
                    <a:pt x="208300" y="74542"/>
                  </a:lnTo>
                  <a:lnTo>
                    <a:pt x="231994" y="118739"/>
                  </a:lnTo>
                  <a:lnTo>
                    <a:pt x="250015" y="160183"/>
                  </a:lnTo>
                  <a:lnTo>
                    <a:pt x="273843" y="202201"/>
                  </a:lnTo>
                  <a:lnTo>
                    <a:pt x="283104" y="221144"/>
                  </a:lnTo>
                  <a:lnTo>
                    <a:pt x="285566" y="228262"/>
                  </a:lnTo>
                  <a:lnTo>
                    <a:pt x="294679" y="24110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1" name="SMARTInkShape-481"/>
            <p:cNvSpPr/>
            <p:nvPr/>
          </p:nvSpPr>
          <p:spPr>
            <a:xfrm>
              <a:off x="4321969" y="2232836"/>
              <a:ext cx="196454" cy="172869"/>
            </a:xfrm>
            <a:custGeom>
              <a:avLst/>
              <a:gdLst/>
              <a:ahLst/>
              <a:cxnLst/>
              <a:rect l="0" t="0" r="0" b="0"/>
              <a:pathLst>
                <a:path w="196454" h="172869">
                  <a:moveTo>
                    <a:pt x="0" y="115672"/>
                  </a:moveTo>
                  <a:lnTo>
                    <a:pt x="0" y="110931"/>
                  </a:lnTo>
                  <a:lnTo>
                    <a:pt x="992" y="109535"/>
                  </a:lnTo>
                  <a:lnTo>
                    <a:pt x="2645" y="108604"/>
                  </a:lnTo>
                  <a:lnTo>
                    <a:pt x="40312" y="91532"/>
                  </a:lnTo>
                  <a:lnTo>
                    <a:pt x="82571" y="73971"/>
                  </a:lnTo>
                  <a:lnTo>
                    <a:pt x="99982" y="64070"/>
                  </a:lnTo>
                  <a:lnTo>
                    <a:pt x="142250" y="26538"/>
                  </a:lnTo>
                  <a:lnTo>
                    <a:pt x="158933" y="10289"/>
                  </a:lnTo>
                  <a:lnTo>
                    <a:pt x="158542" y="8706"/>
                  </a:lnTo>
                  <a:lnTo>
                    <a:pt x="155460" y="4301"/>
                  </a:lnTo>
                  <a:lnTo>
                    <a:pt x="150783" y="1681"/>
                  </a:lnTo>
                  <a:lnTo>
                    <a:pt x="139697" y="0"/>
                  </a:lnTo>
                  <a:lnTo>
                    <a:pt x="115275" y="9354"/>
                  </a:lnTo>
                  <a:lnTo>
                    <a:pt x="74367" y="29401"/>
                  </a:lnTo>
                  <a:lnTo>
                    <a:pt x="56540" y="43036"/>
                  </a:lnTo>
                  <a:lnTo>
                    <a:pt x="36501" y="71258"/>
                  </a:lnTo>
                  <a:lnTo>
                    <a:pt x="33263" y="77133"/>
                  </a:lnTo>
                  <a:lnTo>
                    <a:pt x="32097" y="83034"/>
                  </a:lnTo>
                  <a:lnTo>
                    <a:pt x="33448" y="94882"/>
                  </a:lnTo>
                  <a:lnTo>
                    <a:pt x="39786" y="112709"/>
                  </a:lnTo>
                  <a:lnTo>
                    <a:pt x="52688" y="130559"/>
                  </a:lnTo>
                  <a:lnTo>
                    <a:pt x="74826" y="147239"/>
                  </a:lnTo>
                  <a:lnTo>
                    <a:pt x="116305" y="166170"/>
                  </a:lnTo>
                  <a:lnTo>
                    <a:pt x="129744" y="172181"/>
                  </a:lnTo>
                  <a:lnTo>
                    <a:pt x="144976" y="172868"/>
                  </a:lnTo>
                  <a:lnTo>
                    <a:pt x="189077" y="169391"/>
                  </a:lnTo>
                  <a:lnTo>
                    <a:pt x="196453" y="1692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2" name="SMARTInkShape-482"/>
            <p:cNvSpPr/>
            <p:nvPr/>
          </p:nvSpPr>
          <p:spPr>
            <a:xfrm>
              <a:off x="3991616" y="2103249"/>
              <a:ext cx="294635" cy="370275"/>
            </a:xfrm>
            <a:custGeom>
              <a:avLst/>
              <a:gdLst/>
              <a:ahLst/>
              <a:cxnLst/>
              <a:rect l="0" t="0" r="0" b="0"/>
              <a:pathLst>
                <a:path w="294635" h="370275">
                  <a:moveTo>
                    <a:pt x="62462" y="57735"/>
                  </a:moveTo>
                  <a:lnTo>
                    <a:pt x="57722" y="52995"/>
                  </a:lnTo>
                  <a:lnTo>
                    <a:pt x="55394" y="45376"/>
                  </a:lnTo>
                  <a:lnTo>
                    <a:pt x="54773" y="40566"/>
                  </a:lnTo>
                  <a:lnTo>
                    <a:pt x="53368" y="37359"/>
                  </a:lnTo>
                  <a:lnTo>
                    <a:pt x="51438" y="35222"/>
                  </a:lnTo>
                  <a:lnTo>
                    <a:pt x="49160" y="33797"/>
                  </a:lnTo>
                  <a:lnTo>
                    <a:pt x="38374" y="19236"/>
                  </a:lnTo>
                  <a:lnTo>
                    <a:pt x="14826" y="898"/>
                  </a:lnTo>
                  <a:lnTo>
                    <a:pt x="11853" y="0"/>
                  </a:lnTo>
                  <a:lnTo>
                    <a:pt x="8879" y="394"/>
                  </a:lnTo>
                  <a:lnTo>
                    <a:pt x="1717" y="3414"/>
                  </a:lnTo>
                  <a:lnTo>
                    <a:pt x="1129" y="4654"/>
                  </a:lnTo>
                  <a:lnTo>
                    <a:pt x="0" y="37558"/>
                  </a:lnTo>
                  <a:lnTo>
                    <a:pt x="7093" y="74108"/>
                  </a:lnTo>
                  <a:lnTo>
                    <a:pt x="18048" y="111020"/>
                  </a:lnTo>
                  <a:lnTo>
                    <a:pt x="29766" y="146974"/>
                  </a:lnTo>
                  <a:lnTo>
                    <a:pt x="41635" y="183732"/>
                  </a:lnTo>
                  <a:lnTo>
                    <a:pt x="53534" y="222890"/>
                  </a:lnTo>
                  <a:lnTo>
                    <a:pt x="59817" y="243923"/>
                  </a:lnTo>
                  <a:lnTo>
                    <a:pt x="64324" y="262722"/>
                  </a:lnTo>
                  <a:lnTo>
                    <a:pt x="69996" y="282112"/>
                  </a:lnTo>
                  <a:lnTo>
                    <a:pt x="71381" y="298668"/>
                  </a:lnTo>
                  <a:lnTo>
                    <a:pt x="72384" y="259105"/>
                  </a:lnTo>
                  <a:lnTo>
                    <a:pt x="89483" y="218409"/>
                  </a:lnTo>
                  <a:lnTo>
                    <a:pt x="96300" y="207529"/>
                  </a:lnTo>
                  <a:lnTo>
                    <a:pt x="114199" y="189814"/>
                  </a:lnTo>
                  <a:lnTo>
                    <a:pt x="122167" y="179937"/>
                  </a:lnTo>
                  <a:lnTo>
                    <a:pt x="144457" y="162328"/>
                  </a:lnTo>
                  <a:lnTo>
                    <a:pt x="153805" y="158791"/>
                  </a:lnTo>
                  <a:lnTo>
                    <a:pt x="175976" y="156521"/>
                  </a:lnTo>
                  <a:lnTo>
                    <a:pt x="185012" y="158856"/>
                  </a:lnTo>
                  <a:lnTo>
                    <a:pt x="198897" y="168440"/>
                  </a:lnTo>
                  <a:lnTo>
                    <a:pt x="221941" y="185778"/>
                  </a:lnTo>
                  <a:lnTo>
                    <a:pt x="225336" y="190722"/>
                  </a:lnTo>
                  <a:lnTo>
                    <a:pt x="238659" y="230892"/>
                  </a:lnTo>
                  <a:lnTo>
                    <a:pt x="255989" y="275147"/>
                  </a:lnTo>
                  <a:lnTo>
                    <a:pt x="273803" y="319761"/>
                  </a:lnTo>
                  <a:lnTo>
                    <a:pt x="287567" y="359956"/>
                  </a:lnTo>
                  <a:lnTo>
                    <a:pt x="294634" y="37027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3" name="SMARTInkShape-483"/>
            <p:cNvSpPr/>
            <p:nvPr/>
          </p:nvSpPr>
          <p:spPr>
            <a:xfrm>
              <a:off x="3670102" y="2205633"/>
              <a:ext cx="366118" cy="80368"/>
            </a:xfrm>
            <a:custGeom>
              <a:avLst/>
              <a:gdLst/>
              <a:ahLst/>
              <a:cxnLst/>
              <a:rect l="0" t="0" r="0" b="0"/>
              <a:pathLst>
                <a:path w="366118" h="80368">
                  <a:moveTo>
                    <a:pt x="0" y="80367"/>
                  </a:moveTo>
                  <a:lnTo>
                    <a:pt x="0" y="75626"/>
                  </a:lnTo>
                  <a:lnTo>
                    <a:pt x="992" y="74230"/>
                  </a:lnTo>
                  <a:lnTo>
                    <a:pt x="2645" y="73299"/>
                  </a:lnTo>
                  <a:lnTo>
                    <a:pt x="46980" y="63781"/>
                  </a:lnTo>
                  <a:lnTo>
                    <a:pt x="81819" y="62759"/>
                  </a:lnTo>
                  <a:lnTo>
                    <a:pt x="125890" y="62557"/>
                  </a:lnTo>
                  <a:lnTo>
                    <a:pt x="160993" y="59877"/>
                  </a:lnTo>
                  <a:lnTo>
                    <a:pt x="196529" y="55444"/>
                  </a:lnTo>
                  <a:lnTo>
                    <a:pt x="239352" y="49206"/>
                  </a:lnTo>
                  <a:lnTo>
                    <a:pt x="276474" y="38420"/>
                  </a:lnTo>
                  <a:lnTo>
                    <a:pt x="312470" y="26734"/>
                  </a:lnTo>
                  <a:lnTo>
                    <a:pt x="329376" y="19819"/>
                  </a:lnTo>
                  <a:lnTo>
                    <a:pt x="36611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4" name="SMARTInkShape-484"/>
            <p:cNvSpPr/>
            <p:nvPr/>
          </p:nvSpPr>
          <p:spPr>
            <a:xfrm>
              <a:off x="3777258" y="2125266"/>
              <a:ext cx="71438" cy="330399"/>
            </a:xfrm>
            <a:custGeom>
              <a:avLst/>
              <a:gdLst/>
              <a:ahLst/>
              <a:cxnLst/>
              <a:rect l="0" t="0" r="0" b="0"/>
              <a:pathLst>
                <a:path w="71438" h="330399">
                  <a:moveTo>
                    <a:pt x="0" y="0"/>
                  </a:moveTo>
                  <a:lnTo>
                    <a:pt x="0" y="39605"/>
                  </a:lnTo>
                  <a:lnTo>
                    <a:pt x="2645" y="63659"/>
                  </a:lnTo>
                  <a:lnTo>
                    <a:pt x="9094" y="107308"/>
                  </a:lnTo>
                  <a:lnTo>
                    <a:pt x="16509" y="151824"/>
                  </a:lnTo>
                  <a:lnTo>
                    <a:pt x="27395" y="196455"/>
                  </a:lnTo>
                  <a:lnTo>
                    <a:pt x="35615" y="234965"/>
                  </a:lnTo>
                  <a:lnTo>
                    <a:pt x="49861" y="278866"/>
                  </a:lnTo>
                  <a:lnTo>
                    <a:pt x="57829" y="309440"/>
                  </a:lnTo>
                  <a:lnTo>
                    <a:pt x="63074" y="316122"/>
                  </a:lnTo>
                  <a:lnTo>
                    <a:pt x="65862" y="317904"/>
                  </a:lnTo>
                  <a:lnTo>
                    <a:pt x="67720" y="320084"/>
                  </a:lnTo>
                  <a:lnTo>
                    <a:pt x="71437" y="33039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88" name="SMARTInkShape-Group93"/>
          <p:cNvGrpSpPr/>
          <p:nvPr/>
        </p:nvGrpSpPr>
        <p:grpSpPr>
          <a:xfrm>
            <a:off x="5188148" y="2428875"/>
            <a:ext cx="348258" cy="71439"/>
            <a:chOff x="5188148" y="2428875"/>
            <a:chExt cx="348258" cy="71439"/>
          </a:xfrm>
        </p:grpSpPr>
        <p:sp>
          <p:nvSpPr>
            <p:cNvPr id="586" name="SMARTInkShape-485"/>
            <p:cNvSpPr/>
            <p:nvPr/>
          </p:nvSpPr>
          <p:spPr>
            <a:xfrm>
              <a:off x="5527477" y="2491383"/>
              <a:ext cx="8929" cy="8931"/>
            </a:xfrm>
            <a:custGeom>
              <a:avLst/>
              <a:gdLst/>
              <a:ahLst/>
              <a:cxnLst/>
              <a:rect l="0" t="0" r="0" b="0"/>
              <a:pathLst>
                <a:path w="8929" h="8931">
                  <a:moveTo>
                    <a:pt x="0" y="8930"/>
                  </a:moveTo>
                  <a:lnTo>
                    <a:pt x="8928"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7" name="SMARTInkShape-486"/>
            <p:cNvSpPr/>
            <p:nvPr/>
          </p:nvSpPr>
          <p:spPr>
            <a:xfrm>
              <a:off x="5188148" y="2428875"/>
              <a:ext cx="17861" cy="8931"/>
            </a:xfrm>
            <a:custGeom>
              <a:avLst/>
              <a:gdLst/>
              <a:ahLst/>
              <a:cxnLst/>
              <a:rect l="0" t="0" r="0" b="0"/>
              <a:pathLst>
                <a:path w="17861" h="8931">
                  <a:moveTo>
                    <a:pt x="0" y="8930"/>
                  </a:moveTo>
                  <a:lnTo>
                    <a:pt x="4741" y="4189"/>
                  </a:lnTo>
                  <a:lnTo>
                    <a:pt x="9715" y="1862"/>
                  </a:lnTo>
                  <a:lnTo>
                    <a:pt x="1786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92" name="SMARTInkShape-Group94"/>
          <p:cNvGrpSpPr/>
          <p:nvPr/>
        </p:nvGrpSpPr>
        <p:grpSpPr>
          <a:xfrm>
            <a:off x="5777508" y="2464594"/>
            <a:ext cx="455415" cy="26790"/>
            <a:chOff x="5777508" y="2464594"/>
            <a:chExt cx="455415" cy="26790"/>
          </a:xfrm>
        </p:grpSpPr>
        <p:sp>
          <p:nvSpPr>
            <p:cNvPr id="589" name="SMARTInkShape-487"/>
            <p:cNvSpPr/>
            <p:nvPr/>
          </p:nvSpPr>
          <p:spPr>
            <a:xfrm>
              <a:off x="6215063" y="2464594"/>
              <a:ext cx="17860" cy="8930"/>
            </a:xfrm>
            <a:custGeom>
              <a:avLst/>
              <a:gdLst/>
              <a:ahLst/>
              <a:cxnLst/>
              <a:rect l="0" t="0" r="0" b="0"/>
              <a:pathLst>
                <a:path w="17860" h="8930">
                  <a:moveTo>
                    <a:pt x="0" y="8929"/>
                  </a:moveTo>
                  <a:lnTo>
                    <a:pt x="0" y="4189"/>
                  </a:lnTo>
                  <a:lnTo>
                    <a:pt x="992" y="2793"/>
                  </a:lnTo>
                  <a:lnTo>
                    <a:pt x="2645" y="1862"/>
                  </a:lnTo>
                  <a:lnTo>
                    <a:pt x="8561" y="109"/>
                  </a:lnTo>
                  <a:lnTo>
                    <a:pt x="1785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0" name="SMARTInkShape-488"/>
            <p:cNvSpPr/>
            <p:nvPr/>
          </p:nvSpPr>
          <p:spPr>
            <a:xfrm>
              <a:off x="6027539" y="2473523"/>
              <a:ext cx="26790" cy="17861"/>
            </a:xfrm>
            <a:custGeom>
              <a:avLst/>
              <a:gdLst/>
              <a:ahLst/>
              <a:cxnLst/>
              <a:rect l="0" t="0" r="0" b="0"/>
              <a:pathLst>
                <a:path w="26790" h="17861">
                  <a:moveTo>
                    <a:pt x="0" y="17860"/>
                  </a:moveTo>
                  <a:lnTo>
                    <a:pt x="4740" y="17860"/>
                  </a:lnTo>
                  <a:lnTo>
                    <a:pt x="6137" y="16868"/>
                  </a:lnTo>
                  <a:lnTo>
                    <a:pt x="7068" y="15214"/>
                  </a:lnTo>
                  <a:lnTo>
                    <a:pt x="7689" y="13119"/>
                  </a:lnTo>
                  <a:lnTo>
                    <a:pt x="9094" y="11723"/>
                  </a:lnTo>
                  <a:lnTo>
                    <a:pt x="13303" y="10171"/>
                  </a:lnTo>
                  <a:lnTo>
                    <a:pt x="14821" y="8765"/>
                  </a:lnTo>
                  <a:lnTo>
                    <a:pt x="16510" y="4558"/>
                  </a:lnTo>
                  <a:lnTo>
                    <a:pt x="17952" y="3038"/>
                  </a:lnTo>
                  <a:lnTo>
                    <a:pt x="2678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1" name="SMARTInkShape-489"/>
            <p:cNvSpPr/>
            <p:nvPr/>
          </p:nvSpPr>
          <p:spPr>
            <a:xfrm>
              <a:off x="5777508" y="2473523"/>
              <a:ext cx="17860" cy="8931"/>
            </a:xfrm>
            <a:custGeom>
              <a:avLst/>
              <a:gdLst/>
              <a:ahLst/>
              <a:cxnLst/>
              <a:rect l="0" t="0" r="0" b="0"/>
              <a:pathLst>
                <a:path w="17860" h="8931">
                  <a:moveTo>
                    <a:pt x="0" y="8930"/>
                  </a:moveTo>
                  <a:lnTo>
                    <a:pt x="4740" y="4190"/>
                  </a:lnTo>
                  <a:lnTo>
                    <a:pt x="9713" y="1862"/>
                  </a:lnTo>
                  <a:lnTo>
                    <a:pt x="1785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93" name="SMARTInkShape-490"/>
          <p:cNvSpPr/>
          <p:nvPr/>
        </p:nvSpPr>
        <p:spPr>
          <a:xfrm>
            <a:off x="3295055" y="2509242"/>
            <a:ext cx="26790" cy="71439"/>
          </a:xfrm>
          <a:custGeom>
            <a:avLst/>
            <a:gdLst/>
            <a:ahLst/>
            <a:cxnLst/>
            <a:rect l="0" t="0" r="0" b="0"/>
            <a:pathLst>
              <a:path w="26790" h="71439">
                <a:moveTo>
                  <a:pt x="26789" y="0"/>
                </a:moveTo>
                <a:lnTo>
                  <a:pt x="22048" y="0"/>
                </a:lnTo>
                <a:lnTo>
                  <a:pt x="20652" y="1985"/>
                </a:lnTo>
                <a:lnTo>
                  <a:pt x="18227" y="15377"/>
                </a:lnTo>
                <a:lnTo>
                  <a:pt x="16940" y="31627"/>
                </a:lnTo>
                <a:lnTo>
                  <a:pt x="6840" y="61833"/>
                </a:lnTo>
                <a:lnTo>
                  <a:pt x="0" y="7143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08973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084"/>
            <a:ext cx="8229600" cy="5901080"/>
          </a:xfrm>
        </p:spPr>
        <p:txBody>
          <a:bodyPr/>
          <a:lstStyle/>
          <a:p>
            <a:r>
              <a:rPr lang="en-US" dirty="0" smtClean="0"/>
              <a:t>Explain</a:t>
            </a:r>
            <a:endParaRPr lang="en-US" dirty="0"/>
          </a:p>
        </p:txBody>
      </p:sp>
    </p:spTree>
    <p:extLst>
      <p:ext uri="{BB962C8B-B14F-4D97-AF65-F5344CB8AC3E}">
        <p14:creationId xmlns:p14="http://schemas.microsoft.com/office/powerpoint/2010/main" val="24981508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of Gases</a:t>
            </a:r>
            <a:endParaRPr lang="en-US" dirty="0"/>
          </a:p>
        </p:txBody>
      </p:sp>
      <p:sp>
        <p:nvSpPr>
          <p:cNvPr id="3" name="Content Placeholder 2"/>
          <p:cNvSpPr>
            <a:spLocks noGrp="1"/>
          </p:cNvSpPr>
          <p:nvPr>
            <p:ph idx="1"/>
          </p:nvPr>
        </p:nvSpPr>
        <p:spPr/>
        <p:txBody>
          <a:bodyPr/>
          <a:lstStyle/>
          <a:p>
            <a:r>
              <a:rPr lang="en-US" dirty="0" smtClean="0"/>
              <a:t>When temperature is held constant…</a:t>
            </a:r>
          </a:p>
          <a:p>
            <a:pPr lvl="1"/>
            <a:r>
              <a:rPr lang="en-US" dirty="0" smtClean="0"/>
              <a:t>if pressure increases then volume decreases</a:t>
            </a:r>
          </a:p>
          <a:p>
            <a:r>
              <a:rPr lang="en-US" dirty="0" smtClean="0"/>
              <a:t>When volume is held constant…</a:t>
            </a:r>
          </a:p>
          <a:p>
            <a:pPr lvl="1"/>
            <a:r>
              <a:rPr lang="en-US" dirty="0" smtClean="0"/>
              <a:t>if temperature increases then pressure increases</a:t>
            </a:r>
          </a:p>
          <a:p>
            <a:r>
              <a:rPr lang="en-US" dirty="0" smtClean="0"/>
              <a:t>When pressure is held constant…</a:t>
            </a:r>
          </a:p>
          <a:p>
            <a:r>
              <a:rPr lang="en-US" dirty="0" smtClean="0"/>
              <a:t>if temperature increases then volume increases</a:t>
            </a:r>
            <a:endParaRPr lang="en-US" dirty="0"/>
          </a:p>
        </p:txBody>
      </p:sp>
    </p:spTree>
    <p:extLst>
      <p:ext uri="{BB962C8B-B14F-4D97-AF65-F5344CB8AC3E}">
        <p14:creationId xmlns:p14="http://schemas.microsoft.com/office/powerpoint/2010/main" val="41045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(9-29-15)</a:t>
            </a:r>
            <a:endParaRPr lang="en-US" dirty="0"/>
          </a:p>
        </p:txBody>
      </p:sp>
      <p:sp>
        <p:nvSpPr>
          <p:cNvPr id="3" name="Content Placeholder 2"/>
          <p:cNvSpPr>
            <a:spLocks noGrp="1"/>
          </p:cNvSpPr>
          <p:nvPr>
            <p:ph idx="1"/>
          </p:nvPr>
        </p:nvSpPr>
        <p:spPr/>
        <p:txBody>
          <a:bodyPr/>
          <a:lstStyle/>
          <a:p>
            <a:r>
              <a:rPr lang="en-US" dirty="0" smtClean="0"/>
              <a:t>Explain what density is and how you think density can affect liquids.</a:t>
            </a:r>
          </a:p>
        </p:txBody>
      </p:sp>
    </p:spTree>
    <p:extLst>
      <p:ext uri="{BB962C8B-B14F-4D97-AF65-F5344CB8AC3E}">
        <p14:creationId xmlns:p14="http://schemas.microsoft.com/office/powerpoint/2010/main" val="29791591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the Day</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Density simulation </a:t>
            </a:r>
            <a:r>
              <a:rPr lang="en-US" dirty="0" err="1" smtClean="0"/>
              <a:t>pHet</a:t>
            </a:r>
            <a:endParaRPr lang="en-US" dirty="0" smtClean="0"/>
          </a:p>
          <a:p>
            <a:r>
              <a:rPr lang="en-US" dirty="0" smtClean="0"/>
              <a:t>Density Tower – Harry Potter Potions</a:t>
            </a:r>
          </a:p>
        </p:txBody>
      </p:sp>
    </p:spTree>
    <p:extLst>
      <p:ext uri="{BB962C8B-B14F-4D97-AF65-F5344CB8AC3E}">
        <p14:creationId xmlns:p14="http://schemas.microsoft.com/office/powerpoint/2010/main" val="9525114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Students will:</a:t>
            </a:r>
          </a:p>
          <a:p>
            <a:pPr lvl="1"/>
            <a:r>
              <a:rPr lang="en-US" dirty="0" smtClean="0"/>
              <a:t>Identify how liquids with different densities behave</a:t>
            </a:r>
          </a:p>
          <a:p>
            <a:pPr lvl="1"/>
            <a:r>
              <a:rPr lang="en-US" dirty="0" smtClean="0"/>
              <a:t>Describe how density is measured and determined</a:t>
            </a:r>
            <a:endParaRPr lang="en-US" dirty="0"/>
          </a:p>
        </p:txBody>
      </p:sp>
    </p:spTree>
    <p:extLst>
      <p:ext uri="{BB962C8B-B14F-4D97-AF65-F5344CB8AC3E}">
        <p14:creationId xmlns:p14="http://schemas.microsoft.com/office/powerpoint/2010/main" val="1095702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endParaRPr lang="en-US" dirty="0"/>
          </a:p>
        </p:txBody>
      </p:sp>
      <p:sp>
        <p:nvSpPr>
          <p:cNvPr id="3" name="Content Placeholder 2"/>
          <p:cNvSpPr>
            <a:spLocks noGrp="1"/>
          </p:cNvSpPr>
          <p:nvPr>
            <p:ph idx="1"/>
          </p:nvPr>
        </p:nvSpPr>
        <p:spPr/>
        <p:txBody>
          <a:bodyPr/>
          <a:lstStyle/>
          <a:p>
            <a:r>
              <a:rPr lang="en-US" dirty="0">
                <a:hlinkClick r:id="rId2"/>
              </a:rPr>
              <a:t>http://phet.colorado.edu/en/simulation/density</a:t>
            </a:r>
            <a:endParaRPr lang="en-US" dirty="0"/>
          </a:p>
          <a:p>
            <a:endParaRPr lang="en-US" dirty="0"/>
          </a:p>
        </p:txBody>
      </p:sp>
    </p:spTree>
    <p:extLst>
      <p:ext uri="{BB962C8B-B14F-4D97-AF65-F5344CB8AC3E}">
        <p14:creationId xmlns:p14="http://schemas.microsoft.com/office/powerpoint/2010/main" val="41556499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Mass and Volume</a:t>
            </a:r>
          </a:p>
          <a:p>
            <a:pPr lvl="1"/>
            <a:r>
              <a:rPr lang="en-US" dirty="0" smtClean="0"/>
              <a:t>If gram was the standard unit of measure for mass…</a:t>
            </a:r>
          </a:p>
          <a:p>
            <a:pPr lvl="1"/>
            <a:r>
              <a:rPr lang="en-US" dirty="0" smtClean="0"/>
              <a:t>What is the standard unit of measure for weight?</a:t>
            </a:r>
          </a:p>
          <a:p>
            <a:pPr lvl="2"/>
            <a:r>
              <a:rPr lang="en-US" dirty="0" smtClean="0"/>
              <a:t>Kilogram</a:t>
            </a:r>
          </a:p>
          <a:p>
            <a:pPr lvl="1"/>
            <a:endParaRPr lang="en-US" dirty="0" smtClean="0"/>
          </a:p>
        </p:txBody>
      </p:sp>
    </p:spTree>
    <p:extLst>
      <p:ext uri="{BB962C8B-B14F-4D97-AF65-F5344CB8AC3E}">
        <p14:creationId xmlns:p14="http://schemas.microsoft.com/office/powerpoint/2010/main" val="39096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Hmmm… What’s this all about?</a:t>
            </a:r>
            <a:endParaRPr lang="en-US" dirty="0"/>
          </a:p>
        </p:txBody>
      </p:sp>
      <p:sp>
        <p:nvSpPr>
          <p:cNvPr id="3" name="Content Placeholder 2"/>
          <p:cNvSpPr>
            <a:spLocks noGrp="1"/>
          </p:cNvSpPr>
          <p:nvPr>
            <p:ph idx="1"/>
          </p:nvPr>
        </p:nvSpPr>
        <p:spPr/>
        <p:txBody>
          <a:bodyPr/>
          <a:lstStyle/>
          <a:p>
            <a:r>
              <a:rPr lang="en-US" dirty="0" smtClean="0"/>
              <a:t>Matter has both mass and volume. However, matter also has a property known as density.</a:t>
            </a:r>
          </a:p>
        </p:txBody>
      </p:sp>
    </p:spTree>
    <p:extLst>
      <p:ext uri="{BB962C8B-B14F-4D97-AF65-F5344CB8AC3E}">
        <p14:creationId xmlns:p14="http://schemas.microsoft.com/office/powerpoint/2010/main" val="23716561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endParaRPr lang="en-US" dirty="0"/>
          </a:p>
        </p:txBody>
      </p:sp>
      <p:sp>
        <p:nvSpPr>
          <p:cNvPr id="3" name="Content Placeholder 2"/>
          <p:cNvSpPr>
            <a:spLocks noGrp="1"/>
          </p:cNvSpPr>
          <p:nvPr>
            <p:ph idx="1"/>
          </p:nvPr>
        </p:nvSpPr>
        <p:spPr/>
        <p:txBody>
          <a:bodyPr/>
          <a:lstStyle/>
          <a:p>
            <a:r>
              <a:rPr lang="en-US" dirty="0" smtClean="0"/>
              <a:t>What is density?</a:t>
            </a:r>
          </a:p>
          <a:p>
            <a:pPr lvl="1"/>
            <a:r>
              <a:rPr lang="en-US" dirty="0" smtClean="0"/>
              <a:t>Mass / Volume</a:t>
            </a:r>
          </a:p>
          <a:p>
            <a:pPr lvl="1"/>
            <a:r>
              <a:rPr lang="en-US" dirty="0" smtClean="0"/>
              <a:t>Compactness</a:t>
            </a:r>
          </a:p>
          <a:p>
            <a:pPr lvl="1"/>
            <a:r>
              <a:rPr lang="en-US" dirty="0" smtClean="0"/>
              <a:t>How much mass there is per unit of volume</a:t>
            </a:r>
          </a:p>
          <a:p>
            <a:pPr lvl="1"/>
            <a:r>
              <a:rPr lang="en-US" dirty="0" smtClean="0"/>
              <a:t>How much stuff can we cram into a tiny bit of space</a:t>
            </a:r>
            <a:endParaRPr lang="en-US" dirty="0"/>
          </a:p>
        </p:txBody>
      </p:sp>
    </p:spTree>
    <p:extLst>
      <p:ext uri="{BB962C8B-B14F-4D97-AF65-F5344CB8AC3E}">
        <p14:creationId xmlns:p14="http://schemas.microsoft.com/office/powerpoint/2010/main" val="3750755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Read Chapter 1 as a class</a:t>
            </a:r>
          </a:p>
          <a:p>
            <a:r>
              <a:rPr lang="en-US" dirty="0" smtClean="0"/>
              <a:t>How can two objects differ?</a:t>
            </a:r>
          </a:p>
          <a:p>
            <a:r>
              <a:rPr lang="en-US" dirty="0" smtClean="0"/>
              <a:t>Notes on Chapter 1</a:t>
            </a:r>
          </a:p>
          <a:p>
            <a:endParaRPr lang="en-US" dirty="0" smtClean="0"/>
          </a:p>
        </p:txBody>
      </p:sp>
    </p:spTree>
    <p:extLst>
      <p:ext uri="{BB962C8B-B14F-4D97-AF65-F5344CB8AC3E}">
        <p14:creationId xmlns:p14="http://schemas.microsoft.com/office/powerpoint/2010/main" val="38877751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Tower</a:t>
            </a:r>
            <a:endParaRPr lang="en-US" dirty="0"/>
          </a:p>
        </p:txBody>
      </p:sp>
      <p:sp>
        <p:nvSpPr>
          <p:cNvPr id="3" name="Content Placeholder 2"/>
          <p:cNvSpPr>
            <a:spLocks noGrp="1"/>
          </p:cNvSpPr>
          <p:nvPr>
            <p:ph idx="1"/>
          </p:nvPr>
        </p:nvSpPr>
        <p:spPr/>
        <p:txBody>
          <a:bodyPr/>
          <a:lstStyle/>
          <a:p>
            <a:pPr marL="0" indent="0">
              <a:buNone/>
            </a:pPr>
            <a:r>
              <a:rPr lang="en-US" b="1" dirty="0" smtClean="0"/>
              <a:t>Predict:</a:t>
            </a:r>
          </a:p>
          <a:p>
            <a:pPr marL="0" indent="0">
              <a:buNone/>
            </a:pPr>
            <a:endParaRPr lang="en-US" b="1" dirty="0"/>
          </a:p>
          <a:p>
            <a:pPr marL="0" indent="0">
              <a:buNone/>
            </a:pPr>
            <a:endParaRPr lang="en-US" b="1" dirty="0" smtClean="0"/>
          </a:p>
          <a:p>
            <a:pPr marL="0" indent="0">
              <a:buNone/>
            </a:pPr>
            <a:r>
              <a:rPr lang="en-US" b="1" dirty="0" smtClean="0"/>
              <a:t>Observe:</a:t>
            </a:r>
          </a:p>
          <a:p>
            <a:pPr marL="0" indent="0">
              <a:buNone/>
            </a:pPr>
            <a:endParaRPr lang="en-US" b="1" dirty="0"/>
          </a:p>
          <a:p>
            <a:pPr marL="0" indent="0">
              <a:buNone/>
            </a:pPr>
            <a:endParaRPr lang="en-US" b="1" dirty="0" smtClean="0"/>
          </a:p>
          <a:p>
            <a:pPr marL="0" indent="0">
              <a:buNone/>
            </a:pPr>
            <a:r>
              <a:rPr lang="en-US" b="1" dirty="0" smtClean="0"/>
              <a:t>Explain:</a:t>
            </a:r>
          </a:p>
        </p:txBody>
      </p:sp>
    </p:spTree>
    <p:extLst>
      <p:ext uri="{BB962C8B-B14F-4D97-AF65-F5344CB8AC3E}">
        <p14:creationId xmlns:p14="http://schemas.microsoft.com/office/powerpoint/2010/main" val="14222868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Explain:</a:t>
            </a:r>
            <a:endParaRPr lang="en-US" dirty="0"/>
          </a:p>
        </p:txBody>
      </p:sp>
    </p:spTree>
    <p:extLst>
      <p:ext uri="{BB962C8B-B14F-4D97-AF65-F5344CB8AC3E}">
        <p14:creationId xmlns:p14="http://schemas.microsoft.com/office/powerpoint/2010/main" val="34781284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098"/>
            <a:ext cx="8229600" cy="5690065"/>
          </a:xfrm>
        </p:spPr>
        <p:txBody>
          <a:bodyPr/>
          <a:lstStyle/>
          <a:p>
            <a:r>
              <a:rPr lang="en-US" dirty="0" smtClean="0"/>
              <a:t>Explain</a:t>
            </a:r>
            <a:endParaRPr lang="en-US" dirty="0"/>
          </a:p>
        </p:txBody>
      </p:sp>
      <p:grpSp>
        <p:nvGrpSpPr>
          <p:cNvPr id="1528" name="SMARTInkShape-Group259"/>
          <p:cNvGrpSpPr/>
          <p:nvPr/>
        </p:nvGrpSpPr>
        <p:grpSpPr>
          <a:xfrm>
            <a:off x="5080992" y="4848820"/>
            <a:ext cx="598289" cy="677933"/>
            <a:chOff x="5080992" y="4848820"/>
            <a:chExt cx="598289" cy="677933"/>
          </a:xfrm>
        </p:grpSpPr>
        <p:sp>
          <p:nvSpPr>
            <p:cNvPr id="1523" name="SMARTInkShape-1293"/>
            <p:cNvSpPr/>
            <p:nvPr/>
          </p:nvSpPr>
          <p:spPr>
            <a:xfrm>
              <a:off x="5089922" y="4995480"/>
              <a:ext cx="186969" cy="531273"/>
            </a:xfrm>
            <a:custGeom>
              <a:avLst/>
              <a:gdLst/>
              <a:ahLst/>
              <a:cxnLst/>
              <a:rect l="0" t="0" r="0" b="0"/>
              <a:pathLst>
                <a:path w="186969" h="531273">
                  <a:moveTo>
                    <a:pt x="71437" y="5145"/>
                  </a:moveTo>
                  <a:lnTo>
                    <a:pt x="71437" y="0"/>
                  </a:lnTo>
                  <a:lnTo>
                    <a:pt x="71437" y="9627"/>
                  </a:lnTo>
                  <a:lnTo>
                    <a:pt x="74083" y="14744"/>
                  </a:lnTo>
                  <a:lnTo>
                    <a:pt x="78566" y="22310"/>
                  </a:lnTo>
                  <a:lnTo>
                    <a:pt x="86883" y="48774"/>
                  </a:lnTo>
                  <a:lnTo>
                    <a:pt x="90208" y="63231"/>
                  </a:lnTo>
                  <a:lnTo>
                    <a:pt x="103220" y="104850"/>
                  </a:lnTo>
                  <a:lnTo>
                    <a:pt x="111282" y="139528"/>
                  </a:lnTo>
                  <a:lnTo>
                    <a:pt x="123592" y="177584"/>
                  </a:lnTo>
                  <a:lnTo>
                    <a:pt x="133523" y="217634"/>
                  </a:lnTo>
                  <a:lnTo>
                    <a:pt x="142750" y="257282"/>
                  </a:lnTo>
                  <a:lnTo>
                    <a:pt x="154414" y="300449"/>
                  </a:lnTo>
                  <a:lnTo>
                    <a:pt x="167791" y="344658"/>
                  </a:lnTo>
                  <a:lnTo>
                    <a:pt x="178039" y="386530"/>
                  </a:lnTo>
                  <a:lnTo>
                    <a:pt x="184713" y="421427"/>
                  </a:lnTo>
                  <a:lnTo>
                    <a:pt x="186968" y="459885"/>
                  </a:lnTo>
                  <a:lnTo>
                    <a:pt x="186422" y="495152"/>
                  </a:lnTo>
                  <a:lnTo>
                    <a:pt x="180362" y="514906"/>
                  </a:lnTo>
                  <a:lnTo>
                    <a:pt x="175080" y="523740"/>
                  </a:lnTo>
                  <a:lnTo>
                    <a:pt x="171290" y="526491"/>
                  </a:lnTo>
                  <a:lnTo>
                    <a:pt x="161788" y="529549"/>
                  </a:lnTo>
                  <a:lnTo>
                    <a:pt x="145282" y="531272"/>
                  </a:lnTo>
                  <a:lnTo>
                    <a:pt x="102394" y="524245"/>
                  </a:lnTo>
                  <a:lnTo>
                    <a:pt x="57900" y="503053"/>
                  </a:lnTo>
                  <a:lnTo>
                    <a:pt x="15954" y="467204"/>
                  </a:lnTo>
                  <a:lnTo>
                    <a:pt x="0" y="4516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4" name="SMARTInkShape-1294"/>
            <p:cNvSpPr/>
            <p:nvPr/>
          </p:nvSpPr>
          <p:spPr>
            <a:xfrm>
              <a:off x="5225645" y="5032721"/>
              <a:ext cx="194676" cy="128480"/>
            </a:xfrm>
            <a:custGeom>
              <a:avLst/>
              <a:gdLst/>
              <a:ahLst/>
              <a:cxnLst/>
              <a:rect l="0" t="0" r="0" b="0"/>
              <a:pathLst>
                <a:path w="194676" h="128480">
                  <a:moveTo>
                    <a:pt x="141097" y="83990"/>
                  </a:moveTo>
                  <a:lnTo>
                    <a:pt x="141097" y="79250"/>
                  </a:lnTo>
                  <a:lnTo>
                    <a:pt x="131011" y="50980"/>
                  </a:lnTo>
                  <a:lnTo>
                    <a:pt x="112159" y="28772"/>
                  </a:lnTo>
                  <a:lnTo>
                    <a:pt x="69460" y="3675"/>
                  </a:lnTo>
                  <a:lnTo>
                    <a:pt x="63573" y="681"/>
                  </a:lnTo>
                  <a:lnTo>
                    <a:pt x="51741" y="0"/>
                  </a:lnTo>
                  <a:lnTo>
                    <a:pt x="40860" y="3005"/>
                  </a:lnTo>
                  <a:lnTo>
                    <a:pt x="25789" y="13019"/>
                  </a:lnTo>
                  <a:lnTo>
                    <a:pt x="10232" y="28489"/>
                  </a:lnTo>
                  <a:lnTo>
                    <a:pt x="2221" y="42520"/>
                  </a:lnTo>
                  <a:lnTo>
                    <a:pt x="0" y="50014"/>
                  </a:lnTo>
                  <a:lnTo>
                    <a:pt x="400" y="53402"/>
                  </a:lnTo>
                  <a:lnTo>
                    <a:pt x="5524" y="68614"/>
                  </a:lnTo>
                  <a:lnTo>
                    <a:pt x="6067" y="73739"/>
                  </a:lnTo>
                  <a:lnTo>
                    <a:pt x="8413" y="78148"/>
                  </a:lnTo>
                  <a:lnTo>
                    <a:pt x="27174" y="95519"/>
                  </a:lnTo>
                  <a:lnTo>
                    <a:pt x="33579" y="99036"/>
                  </a:lnTo>
                  <a:lnTo>
                    <a:pt x="45776" y="101294"/>
                  </a:lnTo>
                  <a:lnTo>
                    <a:pt x="54756" y="101685"/>
                  </a:lnTo>
                  <a:lnTo>
                    <a:pt x="60721" y="99130"/>
                  </a:lnTo>
                  <a:lnTo>
                    <a:pt x="90495" y="72036"/>
                  </a:lnTo>
                  <a:lnTo>
                    <a:pt x="93802" y="66110"/>
                  </a:lnTo>
                  <a:lnTo>
                    <a:pt x="95926" y="54220"/>
                  </a:lnTo>
                  <a:lnTo>
                    <a:pt x="96436" y="39864"/>
                  </a:lnTo>
                  <a:lnTo>
                    <a:pt x="96448" y="52658"/>
                  </a:lnTo>
                  <a:lnTo>
                    <a:pt x="99094" y="57828"/>
                  </a:lnTo>
                  <a:lnTo>
                    <a:pt x="125952" y="99453"/>
                  </a:lnTo>
                  <a:lnTo>
                    <a:pt x="155737" y="124577"/>
                  </a:lnTo>
                  <a:lnTo>
                    <a:pt x="164838" y="127435"/>
                  </a:lnTo>
                  <a:lnTo>
                    <a:pt x="179782" y="128479"/>
                  </a:lnTo>
                  <a:lnTo>
                    <a:pt x="181771" y="127540"/>
                  </a:lnTo>
                  <a:lnTo>
                    <a:pt x="183096" y="125921"/>
                  </a:lnTo>
                  <a:lnTo>
                    <a:pt x="183979" y="123851"/>
                  </a:lnTo>
                  <a:lnTo>
                    <a:pt x="185560" y="122470"/>
                  </a:lnTo>
                  <a:lnTo>
                    <a:pt x="189963" y="120936"/>
                  </a:lnTo>
                  <a:lnTo>
                    <a:pt x="191534" y="119535"/>
                  </a:lnTo>
                  <a:lnTo>
                    <a:pt x="194675" y="1107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5" name="SMARTInkShape-1295"/>
            <p:cNvSpPr/>
            <p:nvPr/>
          </p:nvSpPr>
          <p:spPr>
            <a:xfrm>
              <a:off x="5411391" y="5064374"/>
              <a:ext cx="133946" cy="105758"/>
            </a:xfrm>
            <a:custGeom>
              <a:avLst/>
              <a:gdLst/>
              <a:ahLst/>
              <a:cxnLst/>
              <a:rect l="0" t="0" r="0" b="0"/>
              <a:pathLst>
                <a:path w="133946" h="105758">
                  <a:moveTo>
                    <a:pt x="0" y="7689"/>
                  </a:moveTo>
                  <a:lnTo>
                    <a:pt x="0" y="0"/>
                  </a:lnTo>
                  <a:lnTo>
                    <a:pt x="0" y="16834"/>
                  </a:lnTo>
                  <a:lnTo>
                    <a:pt x="2645" y="24321"/>
                  </a:lnTo>
                  <a:lnTo>
                    <a:pt x="29811" y="68595"/>
                  </a:lnTo>
                  <a:lnTo>
                    <a:pt x="62353" y="105757"/>
                  </a:lnTo>
                  <a:lnTo>
                    <a:pt x="62462" y="101128"/>
                  </a:lnTo>
                  <a:lnTo>
                    <a:pt x="65133" y="96182"/>
                  </a:lnTo>
                  <a:lnTo>
                    <a:pt x="68635" y="90675"/>
                  </a:lnTo>
                  <a:lnTo>
                    <a:pt x="70607" y="81004"/>
                  </a:lnTo>
                  <a:lnTo>
                    <a:pt x="72356" y="55140"/>
                  </a:lnTo>
                  <a:lnTo>
                    <a:pt x="82457" y="26148"/>
                  </a:lnTo>
                  <a:lnTo>
                    <a:pt x="84737" y="22971"/>
                  </a:lnTo>
                  <a:lnTo>
                    <a:pt x="88242" y="20854"/>
                  </a:lnTo>
                  <a:lnTo>
                    <a:pt x="105478" y="17455"/>
                  </a:lnTo>
                  <a:lnTo>
                    <a:pt x="133945" y="1661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6" name="SMARTInkShape-1296"/>
            <p:cNvSpPr/>
            <p:nvPr/>
          </p:nvSpPr>
          <p:spPr>
            <a:xfrm>
              <a:off x="5080992" y="4848820"/>
              <a:ext cx="1" cy="8931"/>
            </a:xfrm>
            <a:custGeom>
              <a:avLst/>
              <a:gdLst/>
              <a:ahLst/>
              <a:cxnLst/>
              <a:rect l="0" t="0" r="0" b="0"/>
              <a:pathLst>
                <a:path w="1" h="8931">
                  <a:moveTo>
                    <a:pt x="0" y="0"/>
                  </a:moveTo>
                  <a:lnTo>
                    <a:pt x="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7" name="SMARTInkShape-1297"/>
            <p:cNvSpPr/>
            <p:nvPr/>
          </p:nvSpPr>
          <p:spPr>
            <a:xfrm>
              <a:off x="5643563" y="5179220"/>
              <a:ext cx="35718" cy="8929"/>
            </a:xfrm>
            <a:custGeom>
              <a:avLst/>
              <a:gdLst/>
              <a:ahLst/>
              <a:cxnLst/>
              <a:rect l="0" t="0" r="0" b="0"/>
              <a:pathLst>
                <a:path w="35718" h="8929">
                  <a:moveTo>
                    <a:pt x="0" y="0"/>
                  </a:moveTo>
                  <a:lnTo>
                    <a:pt x="4740" y="0"/>
                  </a:lnTo>
                  <a:lnTo>
                    <a:pt x="9713" y="2644"/>
                  </a:lnTo>
                  <a:lnTo>
                    <a:pt x="16250" y="7687"/>
                  </a:lnTo>
                  <a:lnTo>
                    <a:pt x="24670" y="8683"/>
                  </a:lnTo>
                  <a:lnTo>
                    <a:pt x="35717" y="89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29" name="SMARTInkShape-1298"/>
          <p:cNvSpPr/>
          <p:nvPr/>
        </p:nvSpPr>
        <p:spPr>
          <a:xfrm>
            <a:off x="4491633" y="4929188"/>
            <a:ext cx="26790" cy="223243"/>
          </a:xfrm>
          <a:custGeom>
            <a:avLst/>
            <a:gdLst/>
            <a:ahLst/>
            <a:cxnLst/>
            <a:rect l="0" t="0" r="0" b="0"/>
            <a:pathLst>
              <a:path w="26790" h="223243">
                <a:moveTo>
                  <a:pt x="0" y="0"/>
                </a:moveTo>
                <a:lnTo>
                  <a:pt x="0" y="39720"/>
                </a:lnTo>
                <a:lnTo>
                  <a:pt x="2645" y="82580"/>
                </a:lnTo>
                <a:lnTo>
                  <a:pt x="9094" y="125307"/>
                </a:lnTo>
                <a:lnTo>
                  <a:pt x="16509" y="169702"/>
                </a:lnTo>
                <a:lnTo>
                  <a:pt x="25429" y="213764"/>
                </a:lnTo>
                <a:lnTo>
                  <a:pt x="26789"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35" name="SMARTInkShape-Group261"/>
          <p:cNvGrpSpPr/>
          <p:nvPr/>
        </p:nvGrpSpPr>
        <p:grpSpPr>
          <a:xfrm>
            <a:off x="4009430" y="4947569"/>
            <a:ext cx="812602" cy="285229"/>
            <a:chOff x="4009430" y="4947569"/>
            <a:chExt cx="812602" cy="285229"/>
          </a:xfrm>
        </p:grpSpPr>
        <p:sp>
          <p:nvSpPr>
            <p:cNvPr id="1530" name="SMARTInkShape-1299"/>
            <p:cNvSpPr/>
            <p:nvPr/>
          </p:nvSpPr>
          <p:spPr>
            <a:xfrm>
              <a:off x="4009430" y="5089922"/>
              <a:ext cx="98062" cy="133380"/>
            </a:xfrm>
            <a:custGeom>
              <a:avLst/>
              <a:gdLst/>
              <a:ahLst/>
              <a:cxnLst/>
              <a:rect l="0" t="0" r="0" b="0"/>
              <a:pathLst>
                <a:path w="98062" h="133380">
                  <a:moveTo>
                    <a:pt x="0" y="0"/>
                  </a:moveTo>
                  <a:lnTo>
                    <a:pt x="0" y="42576"/>
                  </a:lnTo>
                  <a:lnTo>
                    <a:pt x="992" y="64670"/>
                  </a:lnTo>
                  <a:lnTo>
                    <a:pt x="4740" y="72729"/>
                  </a:lnTo>
                  <a:lnTo>
                    <a:pt x="37881" y="113606"/>
                  </a:lnTo>
                  <a:lnTo>
                    <a:pt x="59632" y="129650"/>
                  </a:lnTo>
                  <a:lnTo>
                    <a:pt x="81985" y="133379"/>
                  </a:lnTo>
                  <a:lnTo>
                    <a:pt x="88693" y="131048"/>
                  </a:lnTo>
                  <a:lnTo>
                    <a:pt x="91870" y="129037"/>
                  </a:lnTo>
                  <a:lnTo>
                    <a:pt x="93989" y="126705"/>
                  </a:lnTo>
                  <a:lnTo>
                    <a:pt x="96343" y="121467"/>
                  </a:lnTo>
                  <a:lnTo>
                    <a:pt x="98061" y="91700"/>
                  </a:lnTo>
                  <a:lnTo>
                    <a:pt x="93437" y="74244"/>
                  </a:lnTo>
                  <a:lnTo>
                    <a:pt x="85845" y="65078"/>
                  </a:lnTo>
                  <a:lnTo>
                    <a:pt x="76848" y="56705"/>
                  </a:lnTo>
                  <a:lnTo>
                    <a:pt x="65214" y="41826"/>
                  </a:lnTo>
                  <a:lnTo>
                    <a:pt x="55111" y="34134"/>
                  </a:lnTo>
                  <a:lnTo>
                    <a:pt x="44007" y="30053"/>
                  </a:lnTo>
                  <a:lnTo>
                    <a:pt x="33449" y="27248"/>
                  </a:lnTo>
                  <a:lnTo>
                    <a:pt x="25449" y="22693"/>
                  </a:lnTo>
                  <a:lnTo>
                    <a:pt x="21927" y="22074"/>
                  </a:lnTo>
                  <a:lnTo>
                    <a:pt x="18587" y="22654"/>
                  </a:lnTo>
                  <a:lnTo>
                    <a:pt x="9145" y="25563"/>
                  </a:lnTo>
                  <a:lnTo>
                    <a:pt x="6096" y="25972"/>
                  </a:lnTo>
                  <a:lnTo>
                    <a:pt x="4064" y="27237"/>
                  </a:lnTo>
                  <a:lnTo>
                    <a:pt x="2710" y="29072"/>
                  </a:lnTo>
                  <a:lnTo>
                    <a:pt x="0"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1" name="SMARTInkShape-1300"/>
            <p:cNvSpPr/>
            <p:nvPr/>
          </p:nvSpPr>
          <p:spPr>
            <a:xfrm>
              <a:off x="4121945" y="4947569"/>
              <a:ext cx="137517" cy="285229"/>
            </a:xfrm>
            <a:custGeom>
              <a:avLst/>
              <a:gdLst/>
              <a:ahLst/>
              <a:cxnLst/>
              <a:rect l="0" t="0" r="0" b="0"/>
              <a:pathLst>
                <a:path w="137517" h="285229">
                  <a:moveTo>
                    <a:pt x="137516" y="44126"/>
                  </a:moveTo>
                  <a:lnTo>
                    <a:pt x="123277" y="28895"/>
                  </a:lnTo>
                  <a:lnTo>
                    <a:pt x="117726" y="17269"/>
                  </a:lnTo>
                  <a:lnTo>
                    <a:pt x="107369" y="5418"/>
                  </a:lnTo>
                  <a:lnTo>
                    <a:pt x="98982" y="2118"/>
                  </a:lnTo>
                  <a:lnTo>
                    <a:pt x="82169" y="0"/>
                  </a:lnTo>
                  <a:lnTo>
                    <a:pt x="62165" y="6710"/>
                  </a:lnTo>
                  <a:lnTo>
                    <a:pt x="44965" y="15732"/>
                  </a:lnTo>
                  <a:lnTo>
                    <a:pt x="20180" y="36982"/>
                  </a:lnTo>
                  <a:lnTo>
                    <a:pt x="746" y="76045"/>
                  </a:lnTo>
                  <a:lnTo>
                    <a:pt x="0" y="91055"/>
                  </a:lnTo>
                  <a:lnTo>
                    <a:pt x="5085" y="134715"/>
                  </a:lnTo>
                  <a:lnTo>
                    <a:pt x="20259" y="176269"/>
                  </a:lnTo>
                  <a:lnTo>
                    <a:pt x="27855" y="194137"/>
                  </a:lnTo>
                  <a:lnTo>
                    <a:pt x="49886" y="232785"/>
                  </a:lnTo>
                  <a:lnTo>
                    <a:pt x="64200" y="268158"/>
                  </a:lnTo>
                  <a:lnTo>
                    <a:pt x="65913" y="283272"/>
                  </a:lnTo>
                  <a:lnTo>
                    <a:pt x="64976" y="283924"/>
                  </a:lnTo>
                  <a:lnTo>
                    <a:pt x="56343" y="284971"/>
                  </a:lnTo>
                  <a:lnTo>
                    <a:pt x="48219" y="2852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2" name="SMARTInkShape-1301"/>
            <p:cNvSpPr/>
            <p:nvPr/>
          </p:nvSpPr>
          <p:spPr>
            <a:xfrm>
              <a:off x="4080867" y="5080992"/>
              <a:ext cx="160736" cy="26789"/>
            </a:xfrm>
            <a:custGeom>
              <a:avLst/>
              <a:gdLst/>
              <a:ahLst/>
              <a:cxnLst/>
              <a:rect l="0" t="0" r="0" b="0"/>
              <a:pathLst>
                <a:path w="160736" h="26789">
                  <a:moveTo>
                    <a:pt x="0" y="26788"/>
                  </a:moveTo>
                  <a:lnTo>
                    <a:pt x="0" y="22049"/>
                  </a:lnTo>
                  <a:lnTo>
                    <a:pt x="992" y="20652"/>
                  </a:lnTo>
                  <a:lnTo>
                    <a:pt x="2646" y="19721"/>
                  </a:lnTo>
                  <a:lnTo>
                    <a:pt x="33183" y="9779"/>
                  </a:lnTo>
                  <a:lnTo>
                    <a:pt x="74283" y="8980"/>
                  </a:lnTo>
                  <a:lnTo>
                    <a:pt x="118198" y="6289"/>
                  </a:lnTo>
                  <a:lnTo>
                    <a:pt x="16073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3" name="SMARTInkShape-1302"/>
            <p:cNvSpPr/>
            <p:nvPr/>
          </p:nvSpPr>
          <p:spPr>
            <a:xfrm>
              <a:off x="4393406" y="4965464"/>
              <a:ext cx="330400" cy="231615"/>
            </a:xfrm>
            <a:custGeom>
              <a:avLst/>
              <a:gdLst/>
              <a:ahLst/>
              <a:cxnLst/>
              <a:rect l="0" t="0" r="0" b="0"/>
              <a:pathLst>
                <a:path w="330400" h="231615">
                  <a:moveTo>
                    <a:pt x="0" y="106599"/>
                  </a:moveTo>
                  <a:lnTo>
                    <a:pt x="4741" y="111339"/>
                  </a:lnTo>
                  <a:lnTo>
                    <a:pt x="9714" y="113667"/>
                  </a:lnTo>
                  <a:lnTo>
                    <a:pt x="46285" y="115365"/>
                  </a:lnTo>
                  <a:lnTo>
                    <a:pt x="89513" y="115506"/>
                  </a:lnTo>
                  <a:lnTo>
                    <a:pt x="125059" y="112878"/>
                  </a:lnTo>
                  <a:lnTo>
                    <a:pt x="168678" y="100297"/>
                  </a:lnTo>
                  <a:lnTo>
                    <a:pt x="182786" y="94537"/>
                  </a:lnTo>
                  <a:lnTo>
                    <a:pt x="193025" y="86024"/>
                  </a:lnTo>
                  <a:lnTo>
                    <a:pt x="201875" y="76618"/>
                  </a:lnTo>
                  <a:lnTo>
                    <a:pt x="212423" y="69131"/>
                  </a:lnTo>
                  <a:lnTo>
                    <a:pt x="216029" y="64753"/>
                  </a:lnTo>
                  <a:lnTo>
                    <a:pt x="228746" y="38045"/>
                  </a:lnTo>
                  <a:lnTo>
                    <a:pt x="230649" y="27844"/>
                  </a:lnTo>
                  <a:lnTo>
                    <a:pt x="228850" y="19341"/>
                  </a:lnTo>
                  <a:lnTo>
                    <a:pt x="225735" y="12255"/>
                  </a:lnTo>
                  <a:lnTo>
                    <a:pt x="224350" y="5798"/>
                  </a:lnTo>
                  <a:lnTo>
                    <a:pt x="222989" y="3680"/>
                  </a:lnTo>
                  <a:lnTo>
                    <a:pt x="221089" y="2267"/>
                  </a:lnTo>
                  <a:lnTo>
                    <a:pt x="216332" y="698"/>
                  </a:lnTo>
                  <a:lnTo>
                    <a:pt x="210911" y="0"/>
                  </a:lnTo>
                  <a:lnTo>
                    <a:pt x="209068" y="807"/>
                  </a:lnTo>
                  <a:lnTo>
                    <a:pt x="207840" y="2336"/>
                  </a:lnTo>
                  <a:lnTo>
                    <a:pt x="205483" y="6681"/>
                  </a:lnTo>
                  <a:lnTo>
                    <a:pt x="193098" y="25188"/>
                  </a:lnTo>
                  <a:lnTo>
                    <a:pt x="189176" y="41687"/>
                  </a:lnTo>
                  <a:lnTo>
                    <a:pt x="188842" y="66032"/>
                  </a:lnTo>
                  <a:lnTo>
                    <a:pt x="195255" y="107136"/>
                  </a:lnTo>
                  <a:lnTo>
                    <a:pt x="206009" y="144250"/>
                  </a:lnTo>
                  <a:lnTo>
                    <a:pt x="218567" y="184821"/>
                  </a:lnTo>
                  <a:lnTo>
                    <a:pt x="223206" y="204631"/>
                  </a:lnTo>
                  <a:lnTo>
                    <a:pt x="223239" y="192379"/>
                  </a:lnTo>
                  <a:lnTo>
                    <a:pt x="234266" y="153639"/>
                  </a:lnTo>
                  <a:lnTo>
                    <a:pt x="246339" y="130542"/>
                  </a:lnTo>
                  <a:lnTo>
                    <a:pt x="248390" y="122863"/>
                  </a:lnTo>
                  <a:lnTo>
                    <a:pt x="249930" y="120418"/>
                  </a:lnTo>
                  <a:lnTo>
                    <a:pt x="251948" y="118788"/>
                  </a:lnTo>
                  <a:lnTo>
                    <a:pt x="257576" y="116172"/>
                  </a:lnTo>
                  <a:lnTo>
                    <a:pt x="266528" y="115585"/>
                  </a:lnTo>
                  <a:lnTo>
                    <a:pt x="280200" y="127962"/>
                  </a:lnTo>
                  <a:lnTo>
                    <a:pt x="283283" y="133622"/>
                  </a:lnTo>
                  <a:lnTo>
                    <a:pt x="294749" y="172440"/>
                  </a:lnTo>
                  <a:lnTo>
                    <a:pt x="305650" y="204062"/>
                  </a:lnTo>
                  <a:lnTo>
                    <a:pt x="318761" y="224753"/>
                  </a:lnTo>
                  <a:lnTo>
                    <a:pt x="330399" y="23161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4" name="SMARTInkShape-1303"/>
            <p:cNvSpPr/>
            <p:nvPr/>
          </p:nvSpPr>
          <p:spPr>
            <a:xfrm>
              <a:off x="4750594" y="5089932"/>
              <a:ext cx="71438" cy="133936"/>
            </a:xfrm>
            <a:custGeom>
              <a:avLst/>
              <a:gdLst/>
              <a:ahLst/>
              <a:cxnLst/>
              <a:rect l="0" t="0" r="0" b="0"/>
              <a:pathLst>
                <a:path w="71438" h="133936">
                  <a:moveTo>
                    <a:pt x="0" y="53568"/>
                  </a:moveTo>
                  <a:lnTo>
                    <a:pt x="0" y="45879"/>
                  </a:lnTo>
                  <a:lnTo>
                    <a:pt x="992" y="45465"/>
                  </a:lnTo>
                  <a:lnTo>
                    <a:pt x="4740" y="45007"/>
                  </a:lnTo>
                  <a:lnTo>
                    <a:pt x="9713" y="42156"/>
                  </a:lnTo>
                  <a:lnTo>
                    <a:pt x="23915" y="30421"/>
                  </a:lnTo>
                  <a:lnTo>
                    <a:pt x="35739" y="24853"/>
                  </a:lnTo>
                  <a:lnTo>
                    <a:pt x="41681" y="20962"/>
                  </a:lnTo>
                  <a:lnTo>
                    <a:pt x="50604" y="18771"/>
                  </a:lnTo>
                  <a:lnTo>
                    <a:pt x="56556" y="18259"/>
                  </a:lnTo>
                  <a:lnTo>
                    <a:pt x="58540" y="17130"/>
                  </a:lnTo>
                  <a:lnTo>
                    <a:pt x="59862" y="15385"/>
                  </a:lnTo>
                  <a:lnTo>
                    <a:pt x="60744" y="13230"/>
                  </a:lnTo>
                  <a:lnTo>
                    <a:pt x="62324" y="11793"/>
                  </a:lnTo>
                  <a:lnTo>
                    <a:pt x="66726" y="10197"/>
                  </a:lnTo>
                  <a:lnTo>
                    <a:pt x="67304" y="8779"/>
                  </a:lnTo>
                  <a:lnTo>
                    <a:pt x="66697" y="6842"/>
                  </a:lnTo>
                  <a:lnTo>
                    <a:pt x="63335" y="1343"/>
                  </a:lnTo>
                  <a:lnTo>
                    <a:pt x="60229" y="591"/>
                  </a:lnTo>
                  <a:lnTo>
                    <a:pt x="33576" y="0"/>
                  </a:lnTo>
                  <a:lnTo>
                    <a:pt x="31313" y="989"/>
                  </a:lnTo>
                  <a:lnTo>
                    <a:pt x="29805" y="2640"/>
                  </a:lnTo>
                  <a:lnTo>
                    <a:pt x="27137" y="7121"/>
                  </a:lnTo>
                  <a:lnTo>
                    <a:pt x="22644" y="12420"/>
                  </a:lnTo>
                  <a:lnTo>
                    <a:pt x="19986" y="20728"/>
                  </a:lnTo>
                  <a:lnTo>
                    <a:pt x="17984" y="54949"/>
                  </a:lnTo>
                  <a:lnTo>
                    <a:pt x="22636" y="69742"/>
                  </a:lnTo>
                  <a:lnTo>
                    <a:pt x="53096" y="113481"/>
                  </a:lnTo>
                  <a:lnTo>
                    <a:pt x="71437" y="1339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39" name="SMARTInkShape-Group262"/>
          <p:cNvGrpSpPr/>
          <p:nvPr/>
        </p:nvGrpSpPr>
        <p:grpSpPr>
          <a:xfrm>
            <a:off x="3321844" y="4938117"/>
            <a:ext cx="446320" cy="490157"/>
            <a:chOff x="3321844" y="4938117"/>
            <a:chExt cx="446320" cy="490157"/>
          </a:xfrm>
        </p:grpSpPr>
        <p:sp>
          <p:nvSpPr>
            <p:cNvPr id="1536" name="SMARTInkShape-1304"/>
            <p:cNvSpPr/>
            <p:nvPr/>
          </p:nvSpPr>
          <p:spPr>
            <a:xfrm>
              <a:off x="3348633" y="4938117"/>
              <a:ext cx="53579" cy="303611"/>
            </a:xfrm>
            <a:custGeom>
              <a:avLst/>
              <a:gdLst/>
              <a:ahLst/>
              <a:cxnLst/>
              <a:rect l="0" t="0" r="0" b="0"/>
              <a:pathLst>
                <a:path w="53579" h="303611">
                  <a:moveTo>
                    <a:pt x="0" y="0"/>
                  </a:moveTo>
                  <a:lnTo>
                    <a:pt x="0" y="38420"/>
                  </a:lnTo>
                  <a:lnTo>
                    <a:pt x="2645" y="80723"/>
                  </a:lnTo>
                  <a:lnTo>
                    <a:pt x="12429" y="120897"/>
                  </a:lnTo>
                  <a:lnTo>
                    <a:pt x="16250" y="155325"/>
                  </a:lnTo>
                  <a:lnTo>
                    <a:pt x="24670" y="195385"/>
                  </a:lnTo>
                  <a:lnTo>
                    <a:pt x="35888" y="231961"/>
                  </a:lnTo>
                  <a:lnTo>
                    <a:pt x="44487" y="274808"/>
                  </a:lnTo>
                  <a:lnTo>
                    <a:pt x="53578" y="3036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7" name="SMARTInkShape-1305"/>
            <p:cNvSpPr/>
            <p:nvPr/>
          </p:nvSpPr>
          <p:spPr>
            <a:xfrm>
              <a:off x="3321844" y="5072063"/>
              <a:ext cx="283833" cy="178026"/>
            </a:xfrm>
            <a:custGeom>
              <a:avLst/>
              <a:gdLst/>
              <a:ahLst/>
              <a:cxnLst/>
              <a:rect l="0" t="0" r="0" b="0"/>
              <a:pathLst>
                <a:path w="283833" h="178026">
                  <a:moveTo>
                    <a:pt x="0" y="0"/>
                  </a:moveTo>
                  <a:lnTo>
                    <a:pt x="12428" y="0"/>
                  </a:lnTo>
                  <a:lnTo>
                    <a:pt x="56125" y="8102"/>
                  </a:lnTo>
                  <a:lnTo>
                    <a:pt x="94026" y="8766"/>
                  </a:lnTo>
                  <a:lnTo>
                    <a:pt x="134568" y="8907"/>
                  </a:lnTo>
                  <a:lnTo>
                    <a:pt x="177062" y="8928"/>
                  </a:lnTo>
                  <a:lnTo>
                    <a:pt x="194599" y="8929"/>
                  </a:lnTo>
                  <a:lnTo>
                    <a:pt x="195217" y="9921"/>
                  </a:lnTo>
                  <a:lnTo>
                    <a:pt x="196290" y="16618"/>
                  </a:lnTo>
                  <a:lnTo>
                    <a:pt x="189292" y="30880"/>
                  </a:lnTo>
                  <a:lnTo>
                    <a:pt x="164671" y="68577"/>
                  </a:lnTo>
                  <a:lnTo>
                    <a:pt x="161253" y="95657"/>
                  </a:lnTo>
                  <a:lnTo>
                    <a:pt x="161829" y="119143"/>
                  </a:lnTo>
                  <a:lnTo>
                    <a:pt x="173176" y="148838"/>
                  </a:lnTo>
                  <a:lnTo>
                    <a:pt x="181478" y="158093"/>
                  </a:lnTo>
                  <a:lnTo>
                    <a:pt x="202976" y="172118"/>
                  </a:lnTo>
                  <a:lnTo>
                    <a:pt x="220434" y="176676"/>
                  </a:lnTo>
                  <a:lnTo>
                    <a:pt x="238175" y="178025"/>
                  </a:lnTo>
                  <a:lnTo>
                    <a:pt x="250053" y="173049"/>
                  </a:lnTo>
                  <a:lnTo>
                    <a:pt x="269107" y="158426"/>
                  </a:lnTo>
                  <a:lnTo>
                    <a:pt x="279275" y="144285"/>
                  </a:lnTo>
                  <a:lnTo>
                    <a:pt x="283832" y="127528"/>
                  </a:lnTo>
                  <a:lnTo>
                    <a:pt x="280441" y="105254"/>
                  </a:lnTo>
                  <a:lnTo>
                    <a:pt x="264709" y="65840"/>
                  </a:lnTo>
                  <a:lnTo>
                    <a:pt x="234608" y="29797"/>
                  </a:lnTo>
                  <a:lnTo>
                    <a:pt x="225648" y="23164"/>
                  </a:lnTo>
                  <a:lnTo>
                    <a:pt x="197558" y="9963"/>
                  </a:lnTo>
                  <a:lnTo>
                    <a:pt x="189041" y="9065"/>
                  </a:lnTo>
                  <a:lnTo>
                    <a:pt x="190843" y="11635"/>
                  </a:lnTo>
                  <a:lnTo>
                    <a:pt x="208553" y="29922"/>
                  </a:lnTo>
                  <a:lnTo>
                    <a:pt x="217044" y="33143"/>
                  </a:lnTo>
                  <a:lnTo>
                    <a:pt x="260059" y="43720"/>
                  </a:lnTo>
                  <a:lnTo>
                    <a:pt x="267890" y="4464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8" name="SMARTInkShape-1306"/>
            <p:cNvSpPr/>
            <p:nvPr/>
          </p:nvSpPr>
          <p:spPr>
            <a:xfrm>
              <a:off x="3652292" y="5107780"/>
              <a:ext cx="115872" cy="320494"/>
            </a:xfrm>
            <a:custGeom>
              <a:avLst/>
              <a:gdLst/>
              <a:ahLst/>
              <a:cxnLst/>
              <a:rect l="0" t="0" r="0" b="0"/>
              <a:pathLst>
                <a:path w="115872" h="320494">
                  <a:moveTo>
                    <a:pt x="17810" y="0"/>
                  </a:moveTo>
                  <a:lnTo>
                    <a:pt x="17810" y="4742"/>
                  </a:lnTo>
                  <a:lnTo>
                    <a:pt x="15164" y="9715"/>
                  </a:lnTo>
                  <a:lnTo>
                    <a:pt x="13069" y="12430"/>
                  </a:lnTo>
                  <a:lnTo>
                    <a:pt x="10742" y="20739"/>
                  </a:lnTo>
                  <a:lnTo>
                    <a:pt x="4248" y="64442"/>
                  </a:lnTo>
                  <a:lnTo>
                    <a:pt x="799" y="104747"/>
                  </a:lnTo>
                  <a:lnTo>
                    <a:pt x="118" y="145046"/>
                  </a:lnTo>
                  <a:lnTo>
                    <a:pt x="0" y="179238"/>
                  </a:lnTo>
                  <a:lnTo>
                    <a:pt x="2610" y="214504"/>
                  </a:lnTo>
                  <a:lnTo>
                    <a:pt x="12382" y="252496"/>
                  </a:lnTo>
                  <a:lnTo>
                    <a:pt x="19740" y="289715"/>
                  </a:lnTo>
                  <a:lnTo>
                    <a:pt x="23629" y="299419"/>
                  </a:lnTo>
                  <a:lnTo>
                    <a:pt x="26810" y="314054"/>
                  </a:lnTo>
                  <a:lnTo>
                    <a:pt x="28771" y="316526"/>
                  </a:lnTo>
                  <a:lnTo>
                    <a:pt x="34306" y="320493"/>
                  </a:lnTo>
                  <a:lnTo>
                    <a:pt x="35265" y="311700"/>
                  </a:lnTo>
                  <a:lnTo>
                    <a:pt x="34597" y="289958"/>
                  </a:lnTo>
                  <a:lnTo>
                    <a:pt x="27970" y="249410"/>
                  </a:lnTo>
                  <a:lnTo>
                    <a:pt x="20845" y="208054"/>
                  </a:lnTo>
                  <a:lnTo>
                    <a:pt x="15764" y="170193"/>
                  </a:lnTo>
                  <a:lnTo>
                    <a:pt x="10239" y="134050"/>
                  </a:lnTo>
                  <a:lnTo>
                    <a:pt x="9148" y="98250"/>
                  </a:lnTo>
                  <a:lnTo>
                    <a:pt x="8916" y="58322"/>
                  </a:lnTo>
                  <a:lnTo>
                    <a:pt x="13631" y="39221"/>
                  </a:lnTo>
                  <a:lnTo>
                    <a:pt x="21312" y="25733"/>
                  </a:lnTo>
                  <a:lnTo>
                    <a:pt x="34612" y="15453"/>
                  </a:lnTo>
                  <a:lnTo>
                    <a:pt x="46380" y="10863"/>
                  </a:lnTo>
                  <a:lnTo>
                    <a:pt x="60891" y="9504"/>
                  </a:lnTo>
                  <a:lnTo>
                    <a:pt x="69368" y="11832"/>
                  </a:lnTo>
                  <a:lnTo>
                    <a:pt x="92141" y="25188"/>
                  </a:lnTo>
                  <a:lnTo>
                    <a:pt x="109680" y="51176"/>
                  </a:lnTo>
                  <a:lnTo>
                    <a:pt x="114153" y="68632"/>
                  </a:lnTo>
                  <a:lnTo>
                    <a:pt x="115871" y="99456"/>
                  </a:lnTo>
                  <a:lnTo>
                    <a:pt x="111246" y="114356"/>
                  </a:lnTo>
                  <a:lnTo>
                    <a:pt x="100795" y="130040"/>
                  </a:lnTo>
                  <a:lnTo>
                    <a:pt x="95041" y="136510"/>
                  </a:lnTo>
                  <a:lnTo>
                    <a:pt x="89177" y="140046"/>
                  </a:lnTo>
                  <a:lnTo>
                    <a:pt x="77651" y="142038"/>
                  </a:lnTo>
                  <a:lnTo>
                    <a:pt x="35669"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42" name="SMARTInkShape-Group263"/>
          <p:cNvGrpSpPr/>
          <p:nvPr/>
        </p:nvGrpSpPr>
        <p:grpSpPr>
          <a:xfrm>
            <a:off x="2589609" y="4839891"/>
            <a:ext cx="464345" cy="348258"/>
            <a:chOff x="2589609" y="4839891"/>
            <a:chExt cx="464345" cy="348258"/>
          </a:xfrm>
        </p:grpSpPr>
        <p:sp>
          <p:nvSpPr>
            <p:cNvPr id="1540" name="SMARTInkShape-1307"/>
            <p:cNvSpPr/>
            <p:nvPr/>
          </p:nvSpPr>
          <p:spPr>
            <a:xfrm>
              <a:off x="2669977" y="4839891"/>
              <a:ext cx="53579" cy="303610"/>
            </a:xfrm>
            <a:custGeom>
              <a:avLst/>
              <a:gdLst/>
              <a:ahLst/>
              <a:cxnLst/>
              <a:rect l="0" t="0" r="0" b="0"/>
              <a:pathLst>
                <a:path w="53579" h="303610">
                  <a:moveTo>
                    <a:pt x="0" y="0"/>
                  </a:moveTo>
                  <a:lnTo>
                    <a:pt x="992" y="40138"/>
                  </a:lnTo>
                  <a:lnTo>
                    <a:pt x="7067" y="74956"/>
                  </a:lnTo>
                  <a:lnTo>
                    <a:pt x="13302" y="115017"/>
                  </a:lnTo>
                  <a:lnTo>
                    <a:pt x="23095" y="158722"/>
                  </a:lnTo>
                  <a:lnTo>
                    <a:pt x="28705" y="202928"/>
                  </a:lnTo>
                  <a:lnTo>
                    <a:pt x="34333" y="240616"/>
                  </a:lnTo>
                  <a:lnTo>
                    <a:pt x="43285" y="282208"/>
                  </a:lnTo>
                  <a:lnTo>
                    <a:pt x="46688" y="291783"/>
                  </a:lnTo>
                  <a:lnTo>
                    <a:pt x="53578" y="3036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1" name="SMARTInkShape-1308"/>
            <p:cNvSpPr/>
            <p:nvPr/>
          </p:nvSpPr>
          <p:spPr>
            <a:xfrm>
              <a:off x="2589609" y="4868111"/>
              <a:ext cx="464345" cy="320038"/>
            </a:xfrm>
            <a:custGeom>
              <a:avLst/>
              <a:gdLst/>
              <a:ahLst/>
              <a:cxnLst/>
              <a:rect l="0" t="0" r="0" b="0"/>
              <a:pathLst>
                <a:path w="464345" h="320038">
                  <a:moveTo>
                    <a:pt x="0" y="96794"/>
                  </a:moveTo>
                  <a:lnTo>
                    <a:pt x="0" y="92055"/>
                  </a:lnTo>
                  <a:lnTo>
                    <a:pt x="993" y="90658"/>
                  </a:lnTo>
                  <a:lnTo>
                    <a:pt x="2646" y="89727"/>
                  </a:lnTo>
                  <a:lnTo>
                    <a:pt x="12429" y="88234"/>
                  </a:lnTo>
                  <a:lnTo>
                    <a:pt x="55133" y="95989"/>
                  </a:lnTo>
                  <a:lnTo>
                    <a:pt x="98432" y="96689"/>
                  </a:lnTo>
                  <a:lnTo>
                    <a:pt x="142902" y="89713"/>
                  </a:lnTo>
                  <a:lnTo>
                    <a:pt x="167027" y="85767"/>
                  </a:lnTo>
                  <a:lnTo>
                    <a:pt x="184097" y="78314"/>
                  </a:lnTo>
                  <a:lnTo>
                    <a:pt x="198753" y="66907"/>
                  </a:lnTo>
                  <a:lnTo>
                    <a:pt x="202436" y="58376"/>
                  </a:lnTo>
                  <a:lnTo>
                    <a:pt x="205332" y="14801"/>
                  </a:lnTo>
                  <a:lnTo>
                    <a:pt x="204357" y="12367"/>
                  </a:lnTo>
                  <a:lnTo>
                    <a:pt x="202715" y="10744"/>
                  </a:lnTo>
                  <a:lnTo>
                    <a:pt x="195663" y="5814"/>
                  </a:lnTo>
                  <a:lnTo>
                    <a:pt x="189131" y="0"/>
                  </a:lnTo>
                  <a:lnTo>
                    <a:pt x="188595" y="515"/>
                  </a:lnTo>
                  <a:lnTo>
                    <a:pt x="188000" y="3733"/>
                  </a:lnTo>
                  <a:lnTo>
                    <a:pt x="190381" y="8471"/>
                  </a:lnTo>
                  <a:lnTo>
                    <a:pt x="192405" y="11123"/>
                  </a:lnTo>
                  <a:lnTo>
                    <a:pt x="194654" y="19362"/>
                  </a:lnTo>
                  <a:lnTo>
                    <a:pt x="196296" y="59473"/>
                  </a:lnTo>
                  <a:lnTo>
                    <a:pt x="202569" y="103897"/>
                  </a:lnTo>
                  <a:lnTo>
                    <a:pt x="204827" y="141082"/>
                  </a:lnTo>
                  <a:lnTo>
                    <a:pt x="210014" y="181832"/>
                  </a:lnTo>
                  <a:lnTo>
                    <a:pt x="216392" y="220466"/>
                  </a:lnTo>
                  <a:lnTo>
                    <a:pt x="222341" y="244271"/>
                  </a:lnTo>
                  <a:lnTo>
                    <a:pt x="222975" y="252168"/>
                  </a:lnTo>
                  <a:lnTo>
                    <a:pt x="223064" y="251971"/>
                  </a:lnTo>
                  <a:lnTo>
                    <a:pt x="223207" y="249266"/>
                  </a:lnTo>
                  <a:lnTo>
                    <a:pt x="230306" y="231906"/>
                  </a:lnTo>
                  <a:lnTo>
                    <a:pt x="238236" y="191742"/>
                  </a:lnTo>
                  <a:lnTo>
                    <a:pt x="241245" y="175088"/>
                  </a:lnTo>
                  <a:lnTo>
                    <a:pt x="247979" y="163429"/>
                  </a:lnTo>
                  <a:lnTo>
                    <a:pt x="257319" y="152288"/>
                  </a:lnTo>
                  <a:lnTo>
                    <a:pt x="260877" y="151224"/>
                  </a:lnTo>
                  <a:lnTo>
                    <a:pt x="272221" y="150423"/>
                  </a:lnTo>
                  <a:lnTo>
                    <a:pt x="273754" y="152391"/>
                  </a:lnTo>
                  <a:lnTo>
                    <a:pt x="276215" y="167161"/>
                  </a:lnTo>
                  <a:lnTo>
                    <a:pt x="277544" y="174701"/>
                  </a:lnTo>
                  <a:lnTo>
                    <a:pt x="283835" y="195712"/>
                  </a:lnTo>
                  <a:lnTo>
                    <a:pt x="287829" y="213086"/>
                  </a:lnTo>
                  <a:lnTo>
                    <a:pt x="303792" y="255686"/>
                  </a:lnTo>
                  <a:lnTo>
                    <a:pt x="315552" y="276237"/>
                  </a:lnTo>
                  <a:lnTo>
                    <a:pt x="333378" y="296038"/>
                  </a:lnTo>
                  <a:lnTo>
                    <a:pt x="339330" y="299449"/>
                  </a:lnTo>
                  <a:lnTo>
                    <a:pt x="342306" y="300359"/>
                  </a:lnTo>
                  <a:lnTo>
                    <a:pt x="350904" y="298724"/>
                  </a:lnTo>
                  <a:lnTo>
                    <a:pt x="364256" y="292224"/>
                  </a:lnTo>
                  <a:lnTo>
                    <a:pt x="371243" y="285848"/>
                  </a:lnTo>
                  <a:lnTo>
                    <a:pt x="386845" y="259924"/>
                  </a:lnTo>
                  <a:lnTo>
                    <a:pt x="397115" y="219996"/>
                  </a:lnTo>
                  <a:lnTo>
                    <a:pt x="401422" y="175762"/>
                  </a:lnTo>
                  <a:lnTo>
                    <a:pt x="399006" y="163973"/>
                  </a:lnTo>
                  <a:lnTo>
                    <a:pt x="395618" y="154433"/>
                  </a:lnTo>
                  <a:lnTo>
                    <a:pt x="392718" y="138898"/>
                  </a:lnTo>
                  <a:lnTo>
                    <a:pt x="388523" y="131052"/>
                  </a:lnTo>
                  <a:lnTo>
                    <a:pt x="386016" y="128562"/>
                  </a:lnTo>
                  <a:lnTo>
                    <a:pt x="380584" y="125797"/>
                  </a:lnTo>
                  <a:lnTo>
                    <a:pt x="371947" y="124240"/>
                  </a:lnTo>
                  <a:lnTo>
                    <a:pt x="366063" y="126521"/>
                  </a:lnTo>
                  <a:lnTo>
                    <a:pt x="363104" y="128519"/>
                  </a:lnTo>
                  <a:lnTo>
                    <a:pt x="361132" y="130843"/>
                  </a:lnTo>
                  <a:lnTo>
                    <a:pt x="358941" y="136071"/>
                  </a:lnTo>
                  <a:lnTo>
                    <a:pt x="357707" y="149332"/>
                  </a:lnTo>
                  <a:lnTo>
                    <a:pt x="367305" y="190174"/>
                  </a:lnTo>
                  <a:lnTo>
                    <a:pt x="386130" y="231279"/>
                  </a:lnTo>
                  <a:lnTo>
                    <a:pt x="405826" y="259436"/>
                  </a:lnTo>
                  <a:lnTo>
                    <a:pt x="447737" y="303349"/>
                  </a:lnTo>
                  <a:lnTo>
                    <a:pt x="464344" y="32003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43" name="SMARTInkShape-1309"/>
          <p:cNvSpPr/>
          <p:nvPr/>
        </p:nvSpPr>
        <p:spPr>
          <a:xfrm>
            <a:off x="2085957" y="4814546"/>
            <a:ext cx="266558" cy="355744"/>
          </a:xfrm>
          <a:custGeom>
            <a:avLst/>
            <a:gdLst/>
            <a:ahLst/>
            <a:cxnLst/>
            <a:rect l="0" t="0" r="0" b="0"/>
            <a:pathLst>
              <a:path w="266558" h="355744">
                <a:moveTo>
                  <a:pt x="146465" y="123571"/>
                </a:moveTo>
                <a:lnTo>
                  <a:pt x="146465" y="107321"/>
                </a:lnTo>
                <a:lnTo>
                  <a:pt x="145473" y="106785"/>
                </a:lnTo>
                <a:lnTo>
                  <a:pt x="141724" y="106189"/>
                </a:lnTo>
                <a:lnTo>
                  <a:pt x="140328" y="105037"/>
                </a:lnTo>
                <a:lnTo>
                  <a:pt x="137903" y="98065"/>
                </a:lnTo>
                <a:lnTo>
                  <a:pt x="135053" y="97353"/>
                </a:lnTo>
                <a:lnTo>
                  <a:pt x="132904" y="97162"/>
                </a:lnTo>
                <a:lnTo>
                  <a:pt x="131471" y="98028"/>
                </a:lnTo>
                <a:lnTo>
                  <a:pt x="130516" y="99597"/>
                </a:lnTo>
                <a:lnTo>
                  <a:pt x="129879" y="101635"/>
                </a:lnTo>
                <a:lnTo>
                  <a:pt x="128462" y="102994"/>
                </a:lnTo>
                <a:lnTo>
                  <a:pt x="103496" y="115266"/>
                </a:lnTo>
                <a:lnTo>
                  <a:pt x="72080" y="144418"/>
                </a:lnTo>
                <a:lnTo>
                  <a:pt x="68756" y="150365"/>
                </a:lnTo>
                <a:lnTo>
                  <a:pt x="66623" y="162268"/>
                </a:lnTo>
                <a:lnTo>
                  <a:pt x="68977" y="168220"/>
                </a:lnTo>
                <a:lnTo>
                  <a:pt x="70994" y="171197"/>
                </a:lnTo>
                <a:lnTo>
                  <a:pt x="73330" y="173181"/>
                </a:lnTo>
                <a:lnTo>
                  <a:pt x="100030" y="183985"/>
                </a:lnTo>
                <a:lnTo>
                  <a:pt x="103602" y="184683"/>
                </a:lnTo>
                <a:lnTo>
                  <a:pt x="112863" y="182813"/>
                </a:lnTo>
                <a:lnTo>
                  <a:pt x="136937" y="175001"/>
                </a:lnTo>
                <a:lnTo>
                  <a:pt x="140113" y="172740"/>
                </a:lnTo>
                <a:lnTo>
                  <a:pt x="143642" y="167583"/>
                </a:lnTo>
                <a:lnTo>
                  <a:pt x="154770" y="140104"/>
                </a:lnTo>
                <a:lnTo>
                  <a:pt x="154978" y="137569"/>
                </a:lnTo>
                <a:lnTo>
                  <a:pt x="152564" y="132107"/>
                </a:lnTo>
                <a:lnTo>
                  <a:pt x="146571" y="123719"/>
                </a:lnTo>
                <a:lnTo>
                  <a:pt x="146474" y="136013"/>
                </a:lnTo>
                <a:lnTo>
                  <a:pt x="147463" y="137818"/>
                </a:lnTo>
                <a:lnTo>
                  <a:pt x="149115" y="139023"/>
                </a:lnTo>
                <a:lnTo>
                  <a:pt x="151208" y="139825"/>
                </a:lnTo>
                <a:lnTo>
                  <a:pt x="179475" y="163678"/>
                </a:lnTo>
                <a:lnTo>
                  <a:pt x="200684" y="167323"/>
                </a:lnTo>
                <a:lnTo>
                  <a:pt x="237012" y="168167"/>
                </a:lnTo>
                <a:lnTo>
                  <a:pt x="251897" y="163463"/>
                </a:lnTo>
                <a:lnTo>
                  <a:pt x="255448" y="160088"/>
                </a:lnTo>
                <a:lnTo>
                  <a:pt x="266356" y="134798"/>
                </a:lnTo>
                <a:lnTo>
                  <a:pt x="266557" y="123270"/>
                </a:lnTo>
                <a:lnTo>
                  <a:pt x="261094" y="87628"/>
                </a:lnTo>
                <a:lnTo>
                  <a:pt x="248449" y="67832"/>
                </a:lnTo>
                <a:lnTo>
                  <a:pt x="206198" y="25392"/>
                </a:lnTo>
                <a:lnTo>
                  <a:pt x="172706" y="6282"/>
                </a:lnTo>
                <a:lnTo>
                  <a:pt x="137427" y="82"/>
                </a:lnTo>
                <a:lnTo>
                  <a:pt x="110714" y="0"/>
                </a:lnTo>
                <a:lnTo>
                  <a:pt x="66093" y="11044"/>
                </a:lnTo>
                <a:lnTo>
                  <a:pt x="44048" y="24304"/>
                </a:lnTo>
                <a:lnTo>
                  <a:pt x="24948" y="45542"/>
                </a:lnTo>
                <a:lnTo>
                  <a:pt x="4443" y="88161"/>
                </a:lnTo>
                <a:lnTo>
                  <a:pt x="0" y="105849"/>
                </a:lnTo>
                <a:lnTo>
                  <a:pt x="2587" y="144104"/>
                </a:lnTo>
                <a:lnTo>
                  <a:pt x="5129" y="166431"/>
                </a:lnTo>
                <a:lnTo>
                  <a:pt x="17716" y="201314"/>
                </a:lnTo>
                <a:lnTo>
                  <a:pt x="35005" y="235793"/>
                </a:lnTo>
                <a:lnTo>
                  <a:pt x="69657" y="274612"/>
                </a:lnTo>
                <a:lnTo>
                  <a:pt x="109685" y="310944"/>
                </a:lnTo>
                <a:lnTo>
                  <a:pt x="145263" y="343807"/>
                </a:lnTo>
                <a:lnTo>
                  <a:pt x="173254" y="3557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53" name="SMARTInkShape-Group265"/>
          <p:cNvGrpSpPr/>
          <p:nvPr/>
        </p:nvGrpSpPr>
        <p:grpSpPr>
          <a:xfrm>
            <a:off x="446484" y="4795242"/>
            <a:ext cx="1428751" cy="348259"/>
            <a:chOff x="446484" y="4795242"/>
            <a:chExt cx="1428751" cy="348259"/>
          </a:xfrm>
        </p:grpSpPr>
        <p:sp>
          <p:nvSpPr>
            <p:cNvPr id="1544" name="SMARTInkShape-1310"/>
            <p:cNvSpPr/>
            <p:nvPr/>
          </p:nvSpPr>
          <p:spPr>
            <a:xfrm>
              <a:off x="446484" y="4804172"/>
              <a:ext cx="178595" cy="203941"/>
            </a:xfrm>
            <a:custGeom>
              <a:avLst/>
              <a:gdLst/>
              <a:ahLst/>
              <a:cxnLst/>
              <a:rect l="0" t="0" r="0" b="0"/>
              <a:pathLst>
                <a:path w="178595" h="203941">
                  <a:moveTo>
                    <a:pt x="0" y="0"/>
                  </a:moveTo>
                  <a:lnTo>
                    <a:pt x="8562" y="0"/>
                  </a:lnTo>
                  <a:lnTo>
                    <a:pt x="8924" y="40721"/>
                  </a:lnTo>
                  <a:lnTo>
                    <a:pt x="9922" y="83599"/>
                  </a:lnTo>
                  <a:lnTo>
                    <a:pt x="17032" y="127100"/>
                  </a:lnTo>
                  <a:lnTo>
                    <a:pt x="17811" y="169612"/>
                  </a:lnTo>
                  <a:lnTo>
                    <a:pt x="17850" y="188726"/>
                  </a:lnTo>
                  <a:lnTo>
                    <a:pt x="16861" y="191301"/>
                  </a:lnTo>
                  <a:lnTo>
                    <a:pt x="15210" y="193018"/>
                  </a:lnTo>
                  <a:lnTo>
                    <a:pt x="13116" y="194164"/>
                  </a:lnTo>
                  <a:lnTo>
                    <a:pt x="11721" y="195919"/>
                  </a:lnTo>
                  <a:lnTo>
                    <a:pt x="9298" y="203940"/>
                  </a:lnTo>
                  <a:lnTo>
                    <a:pt x="9003" y="197968"/>
                  </a:lnTo>
                  <a:lnTo>
                    <a:pt x="8962" y="192827"/>
                  </a:lnTo>
                  <a:lnTo>
                    <a:pt x="11590" y="187234"/>
                  </a:lnTo>
                  <a:lnTo>
                    <a:pt x="13680" y="184355"/>
                  </a:lnTo>
                  <a:lnTo>
                    <a:pt x="23752" y="142331"/>
                  </a:lnTo>
                  <a:lnTo>
                    <a:pt x="32660" y="98256"/>
                  </a:lnTo>
                  <a:lnTo>
                    <a:pt x="40057" y="65880"/>
                  </a:lnTo>
                  <a:lnTo>
                    <a:pt x="50871" y="48879"/>
                  </a:lnTo>
                  <a:lnTo>
                    <a:pt x="74425" y="23861"/>
                  </a:lnTo>
                  <a:lnTo>
                    <a:pt x="83018" y="20527"/>
                  </a:lnTo>
                  <a:lnTo>
                    <a:pt x="104704" y="18386"/>
                  </a:lnTo>
                  <a:lnTo>
                    <a:pt x="122195" y="22756"/>
                  </a:lnTo>
                  <a:lnTo>
                    <a:pt x="151826" y="33325"/>
                  </a:lnTo>
                  <a:lnTo>
                    <a:pt x="162728" y="35647"/>
                  </a:lnTo>
                  <a:lnTo>
                    <a:pt x="178594" y="4464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5" name="SMARTInkShape-1311"/>
            <p:cNvSpPr/>
            <p:nvPr/>
          </p:nvSpPr>
          <p:spPr>
            <a:xfrm>
              <a:off x="607219" y="4866802"/>
              <a:ext cx="142307" cy="142754"/>
            </a:xfrm>
            <a:custGeom>
              <a:avLst/>
              <a:gdLst/>
              <a:ahLst/>
              <a:cxnLst/>
              <a:rect l="0" t="0" r="0" b="0"/>
              <a:pathLst>
                <a:path w="142307" h="142754">
                  <a:moveTo>
                    <a:pt x="0" y="53456"/>
                  </a:moveTo>
                  <a:lnTo>
                    <a:pt x="7688" y="61144"/>
                  </a:lnTo>
                  <a:lnTo>
                    <a:pt x="13302" y="62017"/>
                  </a:lnTo>
                  <a:lnTo>
                    <a:pt x="53865" y="62371"/>
                  </a:lnTo>
                  <a:lnTo>
                    <a:pt x="65612" y="61387"/>
                  </a:lnTo>
                  <a:lnTo>
                    <a:pt x="107163" y="44294"/>
                  </a:lnTo>
                  <a:lnTo>
                    <a:pt x="126230" y="32574"/>
                  </a:lnTo>
                  <a:lnTo>
                    <a:pt x="136399" y="23677"/>
                  </a:lnTo>
                  <a:lnTo>
                    <a:pt x="139997" y="17731"/>
                  </a:lnTo>
                  <a:lnTo>
                    <a:pt x="142306" y="10570"/>
                  </a:lnTo>
                  <a:lnTo>
                    <a:pt x="139976" y="6945"/>
                  </a:lnTo>
                  <a:lnTo>
                    <a:pt x="137966" y="4589"/>
                  </a:lnTo>
                  <a:lnTo>
                    <a:pt x="130440" y="1971"/>
                  </a:lnTo>
                  <a:lnTo>
                    <a:pt x="92068" y="0"/>
                  </a:lnTo>
                  <a:lnTo>
                    <a:pt x="50589" y="9971"/>
                  </a:lnTo>
                  <a:lnTo>
                    <a:pt x="38690" y="17924"/>
                  </a:lnTo>
                  <a:lnTo>
                    <a:pt x="25575" y="33557"/>
                  </a:lnTo>
                  <a:lnTo>
                    <a:pt x="21288" y="44943"/>
                  </a:lnTo>
                  <a:lnTo>
                    <a:pt x="18537" y="68421"/>
                  </a:lnTo>
                  <a:lnTo>
                    <a:pt x="22800" y="86222"/>
                  </a:lnTo>
                  <a:lnTo>
                    <a:pt x="43045" y="113321"/>
                  </a:lnTo>
                  <a:lnTo>
                    <a:pt x="46556" y="117178"/>
                  </a:lnTo>
                  <a:lnTo>
                    <a:pt x="84603" y="138681"/>
                  </a:lnTo>
                  <a:lnTo>
                    <a:pt x="98226" y="1427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6" name="SMARTInkShape-1312"/>
            <p:cNvSpPr/>
            <p:nvPr/>
          </p:nvSpPr>
          <p:spPr>
            <a:xfrm>
              <a:off x="803675" y="4839891"/>
              <a:ext cx="214310" cy="210075"/>
            </a:xfrm>
            <a:custGeom>
              <a:avLst/>
              <a:gdLst/>
              <a:ahLst/>
              <a:cxnLst/>
              <a:rect l="0" t="0" r="0" b="0"/>
              <a:pathLst>
                <a:path w="214310" h="210075">
                  <a:moveTo>
                    <a:pt x="8927" y="0"/>
                  </a:moveTo>
                  <a:lnTo>
                    <a:pt x="1238" y="7688"/>
                  </a:lnTo>
                  <a:lnTo>
                    <a:pt x="29" y="50879"/>
                  </a:lnTo>
                  <a:lnTo>
                    <a:pt x="0" y="94033"/>
                  </a:lnTo>
                  <a:lnTo>
                    <a:pt x="9711" y="131923"/>
                  </a:lnTo>
                  <a:lnTo>
                    <a:pt x="16247" y="152617"/>
                  </a:lnTo>
                  <a:lnTo>
                    <a:pt x="17844" y="178054"/>
                  </a:lnTo>
                  <a:lnTo>
                    <a:pt x="16864" y="147539"/>
                  </a:lnTo>
                  <a:lnTo>
                    <a:pt x="10168" y="114152"/>
                  </a:lnTo>
                  <a:lnTo>
                    <a:pt x="9035" y="74766"/>
                  </a:lnTo>
                  <a:lnTo>
                    <a:pt x="11621" y="65310"/>
                  </a:lnTo>
                  <a:lnTo>
                    <a:pt x="16625" y="55895"/>
                  </a:lnTo>
                  <a:lnTo>
                    <a:pt x="18027" y="55123"/>
                  </a:lnTo>
                  <a:lnTo>
                    <a:pt x="27408" y="53883"/>
                  </a:lnTo>
                  <a:lnTo>
                    <a:pt x="30177" y="53781"/>
                  </a:lnTo>
                  <a:lnTo>
                    <a:pt x="35900" y="56314"/>
                  </a:lnTo>
                  <a:lnTo>
                    <a:pt x="70225" y="88131"/>
                  </a:lnTo>
                  <a:lnTo>
                    <a:pt x="75858" y="99032"/>
                  </a:lnTo>
                  <a:lnTo>
                    <a:pt x="89682" y="141083"/>
                  </a:lnTo>
                  <a:lnTo>
                    <a:pt x="104541" y="178436"/>
                  </a:lnTo>
                  <a:lnTo>
                    <a:pt x="107123" y="210074"/>
                  </a:lnTo>
                  <a:lnTo>
                    <a:pt x="107153" y="166197"/>
                  </a:lnTo>
                  <a:lnTo>
                    <a:pt x="108145" y="151256"/>
                  </a:lnTo>
                  <a:lnTo>
                    <a:pt x="116248" y="107185"/>
                  </a:lnTo>
                  <a:lnTo>
                    <a:pt x="128403" y="74810"/>
                  </a:lnTo>
                  <a:lnTo>
                    <a:pt x="141144" y="55899"/>
                  </a:lnTo>
                  <a:lnTo>
                    <a:pt x="144750" y="54609"/>
                  </a:lnTo>
                  <a:lnTo>
                    <a:pt x="155149" y="53782"/>
                  </a:lnTo>
                  <a:lnTo>
                    <a:pt x="157010" y="54706"/>
                  </a:lnTo>
                  <a:lnTo>
                    <a:pt x="158250" y="56314"/>
                  </a:lnTo>
                  <a:lnTo>
                    <a:pt x="160621" y="60747"/>
                  </a:lnTo>
                  <a:lnTo>
                    <a:pt x="173015" y="79314"/>
                  </a:lnTo>
                  <a:lnTo>
                    <a:pt x="185393" y="120167"/>
                  </a:lnTo>
                  <a:lnTo>
                    <a:pt x="196341" y="162893"/>
                  </a:lnTo>
                  <a:lnTo>
                    <a:pt x="214309" y="2053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7" name="SMARTInkShape-1313"/>
            <p:cNvSpPr/>
            <p:nvPr/>
          </p:nvSpPr>
          <p:spPr>
            <a:xfrm>
              <a:off x="1036044" y="4884950"/>
              <a:ext cx="151605" cy="169254"/>
            </a:xfrm>
            <a:custGeom>
              <a:avLst/>
              <a:gdLst/>
              <a:ahLst/>
              <a:cxnLst/>
              <a:rect l="0" t="0" r="0" b="0"/>
              <a:pathLst>
                <a:path w="151605" h="169254">
                  <a:moveTo>
                    <a:pt x="98026" y="44238"/>
                  </a:moveTo>
                  <a:lnTo>
                    <a:pt x="105715" y="28861"/>
                  </a:lnTo>
                  <a:lnTo>
                    <a:pt x="106924" y="10192"/>
                  </a:lnTo>
                  <a:lnTo>
                    <a:pt x="102206" y="4274"/>
                  </a:lnTo>
                  <a:lnTo>
                    <a:pt x="97238" y="1671"/>
                  </a:lnTo>
                  <a:lnTo>
                    <a:pt x="85964" y="0"/>
                  </a:lnTo>
                  <a:lnTo>
                    <a:pt x="61503" y="9357"/>
                  </a:lnTo>
                  <a:lnTo>
                    <a:pt x="20589" y="29404"/>
                  </a:lnTo>
                  <a:lnTo>
                    <a:pt x="11354" y="37975"/>
                  </a:lnTo>
                  <a:lnTo>
                    <a:pt x="4935" y="48399"/>
                  </a:lnTo>
                  <a:lnTo>
                    <a:pt x="814" y="71260"/>
                  </a:lnTo>
                  <a:lnTo>
                    <a:pt x="0" y="90145"/>
                  </a:lnTo>
                  <a:lnTo>
                    <a:pt x="4600" y="105024"/>
                  </a:lnTo>
                  <a:lnTo>
                    <a:pt x="12246" y="117260"/>
                  </a:lnTo>
                  <a:lnTo>
                    <a:pt x="25536" y="127169"/>
                  </a:lnTo>
                  <a:lnTo>
                    <a:pt x="37301" y="131648"/>
                  </a:lnTo>
                  <a:lnTo>
                    <a:pt x="47071" y="132975"/>
                  </a:lnTo>
                  <a:lnTo>
                    <a:pt x="60990" y="128628"/>
                  </a:lnTo>
                  <a:lnTo>
                    <a:pt x="72942" y="121057"/>
                  </a:lnTo>
                  <a:lnTo>
                    <a:pt x="85869" y="102480"/>
                  </a:lnTo>
                  <a:lnTo>
                    <a:pt x="93983" y="85527"/>
                  </a:lnTo>
                  <a:lnTo>
                    <a:pt x="98664" y="45013"/>
                  </a:lnTo>
                  <a:lnTo>
                    <a:pt x="106574" y="11787"/>
                  </a:lnTo>
                  <a:lnTo>
                    <a:pt x="106922" y="1117"/>
                  </a:lnTo>
                  <a:lnTo>
                    <a:pt x="106956" y="38893"/>
                  </a:lnTo>
                  <a:lnTo>
                    <a:pt x="107948" y="70742"/>
                  </a:lnTo>
                  <a:lnTo>
                    <a:pt x="119385" y="108080"/>
                  </a:lnTo>
                  <a:lnTo>
                    <a:pt x="131864" y="135599"/>
                  </a:lnTo>
                  <a:lnTo>
                    <a:pt x="147117" y="157497"/>
                  </a:lnTo>
                  <a:lnTo>
                    <a:pt x="151604" y="1692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8" name="SMARTInkShape-1314"/>
            <p:cNvSpPr/>
            <p:nvPr/>
          </p:nvSpPr>
          <p:spPr>
            <a:xfrm>
              <a:off x="1232297" y="4866680"/>
              <a:ext cx="44649" cy="187524"/>
            </a:xfrm>
            <a:custGeom>
              <a:avLst/>
              <a:gdLst/>
              <a:ahLst/>
              <a:cxnLst/>
              <a:rect l="0" t="0" r="0" b="0"/>
              <a:pathLst>
                <a:path w="44649" h="187524">
                  <a:moveTo>
                    <a:pt x="0" y="0"/>
                  </a:moveTo>
                  <a:lnTo>
                    <a:pt x="992" y="22360"/>
                  </a:lnTo>
                  <a:lnTo>
                    <a:pt x="9094" y="62825"/>
                  </a:lnTo>
                  <a:lnTo>
                    <a:pt x="23096" y="107106"/>
                  </a:lnTo>
                  <a:lnTo>
                    <a:pt x="32602" y="150731"/>
                  </a:lnTo>
                  <a:lnTo>
                    <a:pt x="36437" y="180145"/>
                  </a:lnTo>
                  <a:lnTo>
                    <a:pt x="38182" y="182604"/>
                  </a:lnTo>
                  <a:lnTo>
                    <a:pt x="44648" y="18752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9" name="SMARTInkShape-1315"/>
            <p:cNvSpPr/>
            <p:nvPr/>
          </p:nvSpPr>
          <p:spPr>
            <a:xfrm>
              <a:off x="1285875" y="4884539"/>
              <a:ext cx="214314" cy="214314"/>
            </a:xfrm>
            <a:custGeom>
              <a:avLst/>
              <a:gdLst/>
              <a:ahLst/>
              <a:cxnLst/>
              <a:rect l="0" t="0" r="0" b="0"/>
              <a:pathLst>
                <a:path w="214314" h="214314">
                  <a:moveTo>
                    <a:pt x="0" y="0"/>
                  </a:moveTo>
                  <a:lnTo>
                    <a:pt x="0" y="7689"/>
                  </a:lnTo>
                  <a:lnTo>
                    <a:pt x="992" y="8103"/>
                  </a:lnTo>
                  <a:lnTo>
                    <a:pt x="4740" y="8562"/>
                  </a:lnTo>
                  <a:lnTo>
                    <a:pt x="6137" y="9677"/>
                  </a:lnTo>
                  <a:lnTo>
                    <a:pt x="14821" y="31269"/>
                  </a:lnTo>
                  <a:lnTo>
                    <a:pt x="20327" y="74171"/>
                  </a:lnTo>
                  <a:lnTo>
                    <a:pt x="28868" y="115542"/>
                  </a:lnTo>
                  <a:lnTo>
                    <a:pt x="33689" y="133784"/>
                  </a:lnTo>
                  <a:lnTo>
                    <a:pt x="36444" y="156561"/>
                  </a:lnTo>
                  <a:lnTo>
                    <a:pt x="44536" y="169496"/>
                  </a:lnTo>
                  <a:lnTo>
                    <a:pt x="44639" y="152480"/>
                  </a:lnTo>
                  <a:lnTo>
                    <a:pt x="36959" y="114120"/>
                  </a:lnTo>
                  <a:lnTo>
                    <a:pt x="35828" y="70024"/>
                  </a:lnTo>
                  <a:lnTo>
                    <a:pt x="38413" y="58242"/>
                  </a:lnTo>
                  <a:lnTo>
                    <a:pt x="41877" y="48706"/>
                  </a:lnTo>
                  <a:lnTo>
                    <a:pt x="44820" y="33172"/>
                  </a:lnTo>
                  <a:lnTo>
                    <a:pt x="49024" y="25326"/>
                  </a:lnTo>
                  <a:lnTo>
                    <a:pt x="51534" y="22837"/>
                  </a:lnTo>
                  <a:lnTo>
                    <a:pt x="56969" y="20072"/>
                  </a:lnTo>
                  <a:lnTo>
                    <a:pt x="74138" y="18151"/>
                  </a:lnTo>
                  <a:lnTo>
                    <a:pt x="84544" y="18981"/>
                  </a:lnTo>
                  <a:lnTo>
                    <a:pt x="100567" y="25027"/>
                  </a:lnTo>
                  <a:lnTo>
                    <a:pt x="123327" y="43596"/>
                  </a:lnTo>
                  <a:lnTo>
                    <a:pt x="154692" y="84448"/>
                  </a:lnTo>
                  <a:lnTo>
                    <a:pt x="175348" y="128167"/>
                  </a:lnTo>
                  <a:lnTo>
                    <a:pt x="193453" y="171742"/>
                  </a:lnTo>
                  <a:lnTo>
                    <a:pt x="214313"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0" name="SMARTInkShape-1316"/>
            <p:cNvSpPr/>
            <p:nvPr/>
          </p:nvSpPr>
          <p:spPr>
            <a:xfrm>
              <a:off x="1518047" y="4894865"/>
              <a:ext cx="105272" cy="168269"/>
            </a:xfrm>
            <a:custGeom>
              <a:avLst/>
              <a:gdLst/>
              <a:ahLst/>
              <a:cxnLst/>
              <a:rect l="0" t="0" r="0" b="0"/>
              <a:pathLst>
                <a:path w="105272" h="168269">
                  <a:moveTo>
                    <a:pt x="0" y="87901"/>
                  </a:moveTo>
                  <a:lnTo>
                    <a:pt x="13302" y="87901"/>
                  </a:lnTo>
                  <a:lnTo>
                    <a:pt x="18480" y="85255"/>
                  </a:lnTo>
                  <a:lnTo>
                    <a:pt x="21249" y="83160"/>
                  </a:lnTo>
                  <a:lnTo>
                    <a:pt x="29619" y="80832"/>
                  </a:lnTo>
                  <a:lnTo>
                    <a:pt x="45487" y="76877"/>
                  </a:lnTo>
                  <a:lnTo>
                    <a:pt x="87224" y="60506"/>
                  </a:lnTo>
                  <a:lnTo>
                    <a:pt x="100794" y="49086"/>
                  </a:lnTo>
                  <a:lnTo>
                    <a:pt x="104328" y="43199"/>
                  </a:lnTo>
                  <a:lnTo>
                    <a:pt x="105271" y="40240"/>
                  </a:lnTo>
                  <a:lnTo>
                    <a:pt x="104907" y="37275"/>
                  </a:lnTo>
                  <a:lnTo>
                    <a:pt x="101857" y="31335"/>
                  </a:lnTo>
                  <a:lnTo>
                    <a:pt x="86116" y="13485"/>
                  </a:lnTo>
                  <a:lnTo>
                    <a:pt x="77631" y="10179"/>
                  </a:lnTo>
                  <a:lnTo>
                    <a:pt x="38535" y="0"/>
                  </a:lnTo>
                  <a:lnTo>
                    <a:pt x="29364" y="1870"/>
                  </a:lnTo>
                  <a:lnTo>
                    <a:pt x="20988" y="5016"/>
                  </a:lnTo>
                  <a:lnTo>
                    <a:pt x="10651" y="6415"/>
                  </a:lnTo>
                  <a:lnTo>
                    <a:pt x="7100" y="8772"/>
                  </a:lnTo>
                  <a:lnTo>
                    <a:pt x="4734" y="12328"/>
                  </a:lnTo>
                  <a:lnTo>
                    <a:pt x="935" y="27552"/>
                  </a:lnTo>
                  <a:lnTo>
                    <a:pt x="1177" y="48236"/>
                  </a:lnTo>
                  <a:lnTo>
                    <a:pt x="12453" y="83816"/>
                  </a:lnTo>
                  <a:lnTo>
                    <a:pt x="36575" y="121612"/>
                  </a:lnTo>
                  <a:lnTo>
                    <a:pt x="80367" y="1682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1" name="SMARTInkShape-1317"/>
            <p:cNvSpPr/>
            <p:nvPr/>
          </p:nvSpPr>
          <p:spPr>
            <a:xfrm>
              <a:off x="1671661" y="4920548"/>
              <a:ext cx="123207" cy="169375"/>
            </a:xfrm>
            <a:custGeom>
              <a:avLst/>
              <a:gdLst/>
              <a:ahLst/>
              <a:cxnLst/>
              <a:rect l="0" t="0" r="0" b="0"/>
              <a:pathLst>
                <a:path w="123207" h="169375">
                  <a:moveTo>
                    <a:pt x="123206" y="44357"/>
                  </a:moveTo>
                  <a:lnTo>
                    <a:pt x="123206" y="17496"/>
                  </a:lnTo>
                  <a:lnTo>
                    <a:pt x="122214" y="14543"/>
                  </a:lnTo>
                  <a:lnTo>
                    <a:pt x="120560" y="12575"/>
                  </a:lnTo>
                  <a:lnTo>
                    <a:pt x="105115" y="1917"/>
                  </a:lnTo>
                  <a:lnTo>
                    <a:pt x="83304" y="0"/>
                  </a:lnTo>
                  <a:lnTo>
                    <a:pt x="66294" y="788"/>
                  </a:lnTo>
                  <a:lnTo>
                    <a:pt x="54586" y="4489"/>
                  </a:lnTo>
                  <a:lnTo>
                    <a:pt x="23753" y="28393"/>
                  </a:lnTo>
                  <a:lnTo>
                    <a:pt x="4297" y="59669"/>
                  </a:lnTo>
                  <a:lnTo>
                    <a:pt x="0" y="81968"/>
                  </a:lnTo>
                  <a:lnTo>
                    <a:pt x="3467" y="102686"/>
                  </a:lnTo>
                  <a:lnTo>
                    <a:pt x="13528" y="126472"/>
                  </a:lnTo>
                  <a:lnTo>
                    <a:pt x="32756" y="149748"/>
                  </a:lnTo>
                  <a:lnTo>
                    <a:pt x="54073" y="162015"/>
                  </a:lnTo>
                  <a:lnTo>
                    <a:pt x="78558" y="16937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2" name="SMARTInkShape-1318"/>
            <p:cNvSpPr/>
            <p:nvPr/>
          </p:nvSpPr>
          <p:spPr>
            <a:xfrm>
              <a:off x="1803797" y="4795242"/>
              <a:ext cx="71438" cy="348259"/>
            </a:xfrm>
            <a:custGeom>
              <a:avLst/>
              <a:gdLst/>
              <a:ahLst/>
              <a:cxnLst/>
              <a:rect l="0" t="0" r="0" b="0"/>
              <a:pathLst>
                <a:path w="71438" h="348259">
                  <a:moveTo>
                    <a:pt x="0" y="0"/>
                  </a:moveTo>
                  <a:lnTo>
                    <a:pt x="0" y="42241"/>
                  </a:lnTo>
                  <a:lnTo>
                    <a:pt x="0" y="83872"/>
                  </a:lnTo>
                  <a:lnTo>
                    <a:pt x="0" y="123945"/>
                  </a:lnTo>
                  <a:lnTo>
                    <a:pt x="6137" y="166661"/>
                  </a:lnTo>
                  <a:lnTo>
                    <a:pt x="8378" y="207435"/>
                  </a:lnTo>
                  <a:lnTo>
                    <a:pt x="13561" y="248673"/>
                  </a:lnTo>
                  <a:lnTo>
                    <a:pt x="27007" y="287433"/>
                  </a:lnTo>
                  <a:lnTo>
                    <a:pt x="41700" y="322499"/>
                  </a:lnTo>
                  <a:lnTo>
                    <a:pt x="56558" y="341657"/>
                  </a:lnTo>
                  <a:lnTo>
                    <a:pt x="62509" y="345324"/>
                  </a:lnTo>
                  <a:lnTo>
                    <a:pt x="71437" y="34825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57" name="SMARTInkShape-Group266"/>
          <p:cNvGrpSpPr/>
          <p:nvPr/>
        </p:nvGrpSpPr>
        <p:grpSpPr>
          <a:xfrm>
            <a:off x="7393781" y="4259461"/>
            <a:ext cx="330400" cy="355365"/>
            <a:chOff x="7393781" y="4259461"/>
            <a:chExt cx="330400" cy="355365"/>
          </a:xfrm>
        </p:grpSpPr>
        <p:sp>
          <p:nvSpPr>
            <p:cNvPr id="1554" name="SMARTInkShape-1319"/>
            <p:cNvSpPr/>
            <p:nvPr/>
          </p:nvSpPr>
          <p:spPr>
            <a:xfrm>
              <a:off x="7393781" y="4348758"/>
              <a:ext cx="44650" cy="266068"/>
            </a:xfrm>
            <a:custGeom>
              <a:avLst/>
              <a:gdLst/>
              <a:ahLst/>
              <a:cxnLst/>
              <a:rect l="0" t="0" r="0" b="0"/>
              <a:pathLst>
                <a:path w="44650" h="266068">
                  <a:moveTo>
                    <a:pt x="0" y="0"/>
                  </a:moveTo>
                  <a:lnTo>
                    <a:pt x="6137" y="14258"/>
                  </a:lnTo>
                  <a:lnTo>
                    <a:pt x="18481" y="56361"/>
                  </a:lnTo>
                  <a:lnTo>
                    <a:pt x="24327" y="81192"/>
                  </a:lnTo>
                  <a:lnTo>
                    <a:pt x="31043" y="120989"/>
                  </a:lnTo>
                  <a:lnTo>
                    <a:pt x="34795" y="159939"/>
                  </a:lnTo>
                  <a:lnTo>
                    <a:pt x="35536" y="196296"/>
                  </a:lnTo>
                  <a:lnTo>
                    <a:pt x="35703" y="237658"/>
                  </a:lnTo>
                  <a:lnTo>
                    <a:pt x="35717" y="261736"/>
                  </a:lnTo>
                  <a:lnTo>
                    <a:pt x="36711" y="263787"/>
                  </a:lnTo>
                  <a:lnTo>
                    <a:pt x="38364" y="265155"/>
                  </a:lnTo>
                  <a:lnTo>
                    <a:pt x="40459" y="266067"/>
                  </a:lnTo>
                  <a:lnTo>
                    <a:pt x="41856" y="265682"/>
                  </a:lnTo>
                  <a:lnTo>
                    <a:pt x="42787" y="264434"/>
                  </a:lnTo>
                  <a:lnTo>
                    <a:pt x="44649"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5" name="SMARTInkShape-1320"/>
            <p:cNvSpPr/>
            <p:nvPr/>
          </p:nvSpPr>
          <p:spPr>
            <a:xfrm>
              <a:off x="7590234" y="4259461"/>
              <a:ext cx="71439" cy="303610"/>
            </a:xfrm>
            <a:custGeom>
              <a:avLst/>
              <a:gdLst/>
              <a:ahLst/>
              <a:cxnLst/>
              <a:rect l="0" t="0" r="0" b="0"/>
              <a:pathLst>
                <a:path w="71439" h="303610">
                  <a:moveTo>
                    <a:pt x="0" y="0"/>
                  </a:moveTo>
                  <a:lnTo>
                    <a:pt x="0" y="39292"/>
                  </a:lnTo>
                  <a:lnTo>
                    <a:pt x="2646" y="80838"/>
                  </a:lnTo>
                  <a:lnTo>
                    <a:pt x="12429" y="116179"/>
                  </a:lnTo>
                  <a:lnTo>
                    <a:pt x="22924" y="157960"/>
                  </a:lnTo>
                  <a:lnTo>
                    <a:pt x="28671" y="195905"/>
                  </a:lnTo>
                  <a:lnTo>
                    <a:pt x="41920" y="240037"/>
                  </a:lnTo>
                  <a:lnTo>
                    <a:pt x="50982" y="267092"/>
                  </a:lnTo>
                  <a:lnTo>
                    <a:pt x="53416" y="278450"/>
                  </a:lnTo>
                  <a:lnTo>
                    <a:pt x="62096" y="301676"/>
                  </a:lnTo>
                  <a:lnTo>
                    <a:pt x="63225" y="302321"/>
                  </a:lnTo>
                  <a:lnTo>
                    <a:pt x="71438" y="3036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6" name="SMARTInkShape-1321"/>
            <p:cNvSpPr/>
            <p:nvPr/>
          </p:nvSpPr>
          <p:spPr>
            <a:xfrm>
              <a:off x="7527727" y="4393406"/>
              <a:ext cx="196454" cy="26790"/>
            </a:xfrm>
            <a:custGeom>
              <a:avLst/>
              <a:gdLst/>
              <a:ahLst/>
              <a:cxnLst/>
              <a:rect l="0" t="0" r="0" b="0"/>
              <a:pathLst>
                <a:path w="196454" h="26790">
                  <a:moveTo>
                    <a:pt x="0" y="0"/>
                  </a:moveTo>
                  <a:lnTo>
                    <a:pt x="14258" y="6137"/>
                  </a:lnTo>
                  <a:lnTo>
                    <a:pt x="56361" y="11412"/>
                  </a:lnTo>
                  <a:lnTo>
                    <a:pt x="98592" y="17010"/>
                  </a:lnTo>
                  <a:lnTo>
                    <a:pt x="138183" y="17748"/>
                  </a:lnTo>
                  <a:lnTo>
                    <a:pt x="168516" y="18830"/>
                  </a:lnTo>
                  <a:lnTo>
                    <a:pt x="196453"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61" name="SMARTInkShape-Group267"/>
          <p:cNvGrpSpPr/>
          <p:nvPr/>
        </p:nvGrpSpPr>
        <p:grpSpPr>
          <a:xfrm>
            <a:off x="6581180" y="4259461"/>
            <a:ext cx="383977" cy="428626"/>
            <a:chOff x="6581180" y="4259461"/>
            <a:chExt cx="383977" cy="428626"/>
          </a:xfrm>
        </p:grpSpPr>
        <p:sp>
          <p:nvSpPr>
            <p:cNvPr id="1558" name="SMARTInkShape-1322"/>
            <p:cNvSpPr/>
            <p:nvPr/>
          </p:nvSpPr>
          <p:spPr>
            <a:xfrm>
              <a:off x="6581180" y="4339937"/>
              <a:ext cx="142720" cy="258853"/>
            </a:xfrm>
            <a:custGeom>
              <a:avLst/>
              <a:gdLst/>
              <a:ahLst/>
              <a:cxnLst/>
              <a:rect l="0" t="0" r="0" b="0"/>
              <a:pathLst>
                <a:path w="142720" h="258853">
                  <a:moveTo>
                    <a:pt x="0" y="8821"/>
                  </a:moveTo>
                  <a:lnTo>
                    <a:pt x="0" y="0"/>
                  </a:lnTo>
                  <a:lnTo>
                    <a:pt x="0" y="4664"/>
                  </a:lnTo>
                  <a:lnTo>
                    <a:pt x="2645" y="9619"/>
                  </a:lnTo>
                  <a:lnTo>
                    <a:pt x="6137" y="15129"/>
                  </a:lnTo>
                  <a:lnTo>
                    <a:pt x="7688" y="20884"/>
                  </a:lnTo>
                  <a:lnTo>
                    <a:pt x="8821" y="58718"/>
                  </a:lnTo>
                  <a:lnTo>
                    <a:pt x="8915" y="98809"/>
                  </a:lnTo>
                  <a:lnTo>
                    <a:pt x="8928" y="142043"/>
                  </a:lnTo>
                  <a:lnTo>
                    <a:pt x="11574" y="163057"/>
                  </a:lnTo>
                  <a:lnTo>
                    <a:pt x="17491" y="206106"/>
                  </a:lnTo>
                  <a:lnTo>
                    <a:pt x="20341" y="213251"/>
                  </a:lnTo>
                  <a:lnTo>
                    <a:pt x="26677" y="222962"/>
                  </a:lnTo>
                  <a:lnTo>
                    <a:pt x="26788" y="183813"/>
                  </a:lnTo>
                  <a:lnTo>
                    <a:pt x="27781" y="166393"/>
                  </a:lnTo>
                  <a:lnTo>
                    <a:pt x="40092" y="126635"/>
                  </a:lnTo>
                  <a:lnTo>
                    <a:pt x="48039" y="114395"/>
                  </a:lnTo>
                  <a:lnTo>
                    <a:pt x="53762" y="110313"/>
                  </a:lnTo>
                  <a:lnTo>
                    <a:pt x="74621" y="102333"/>
                  </a:lnTo>
                  <a:lnTo>
                    <a:pt x="96649" y="106230"/>
                  </a:lnTo>
                  <a:lnTo>
                    <a:pt x="101144" y="108487"/>
                  </a:lnTo>
                  <a:lnTo>
                    <a:pt x="121772" y="131325"/>
                  </a:lnTo>
                  <a:lnTo>
                    <a:pt x="136886" y="158102"/>
                  </a:lnTo>
                  <a:lnTo>
                    <a:pt x="141692" y="180559"/>
                  </a:lnTo>
                  <a:lnTo>
                    <a:pt x="142719" y="203550"/>
                  </a:lnTo>
                  <a:lnTo>
                    <a:pt x="140160" y="212115"/>
                  </a:lnTo>
                  <a:lnTo>
                    <a:pt x="130495" y="225160"/>
                  </a:lnTo>
                  <a:lnTo>
                    <a:pt x="121498" y="233956"/>
                  </a:lnTo>
                  <a:lnTo>
                    <a:pt x="83243" y="255049"/>
                  </a:lnTo>
                  <a:lnTo>
                    <a:pt x="51324" y="258518"/>
                  </a:lnTo>
                  <a:lnTo>
                    <a:pt x="26789" y="25885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9" name="SMARTInkShape-1323"/>
            <p:cNvSpPr/>
            <p:nvPr/>
          </p:nvSpPr>
          <p:spPr>
            <a:xfrm>
              <a:off x="6759773" y="4259461"/>
              <a:ext cx="35720" cy="428626"/>
            </a:xfrm>
            <a:custGeom>
              <a:avLst/>
              <a:gdLst/>
              <a:ahLst/>
              <a:cxnLst/>
              <a:rect l="0" t="0" r="0" b="0"/>
              <a:pathLst>
                <a:path w="35720" h="428626">
                  <a:moveTo>
                    <a:pt x="0" y="0"/>
                  </a:moveTo>
                  <a:lnTo>
                    <a:pt x="0" y="38160"/>
                  </a:lnTo>
                  <a:lnTo>
                    <a:pt x="0" y="78056"/>
                  </a:lnTo>
                  <a:lnTo>
                    <a:pt x="2646" y="118275"/>
                  </a:lnTo>
                  <a:lnTo>
                    <a:pt x="7068" y="152453"/>
                  </a:lnTo>
                  <a:lnTo>
                    <a:pt x="8378" y="187716"/>
                  </a:lnTo>
                  <a:lnTo>
                    <a:pt x="8822" y="230446"/>
                  </a:lnTo>
                  <a:lnTo>
                    <a:pt x="8908" y="273686"/>
                  </a:lnTo>
                  <a:lnTo>
                    <a:pt x="8925" y="311920"/>
                  </a:lnTo>
                  <a:lnTo>
                    <a:pt x="11575" y="339144"/>
                  </a:lnTo>
                  <a:lnTo>
                    <a:pt x="17308" y="383176"/>
                  </a:lnTo>
                  <a:lnTo>
                    <a:pt x="18607" y="395527"/>
                  </a:lnTo>
                  <a:lnTo>
                    <a:pt x="26932" y="423449"/>
                  </a:lnTo>
                  <a:lnTo>
                    <a:pt x="28870" y="425175"/>
                  </a:lnTo>
                  <a:lnTo>
                    <a:pt x="35719" y="42862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0" name="SMARTInkShape-1324"/>
            <p:cNvSpPr/>
            <p:nvPr/>
          </p:nvSpPr>
          <p:spPr>
            <a:xfrm>
              <a:off x="6831744" y="4420231"/>
              <a:ext cx="133413" cy="133911"/>
            </a:xfrm>
            <a:custGeom>
              <a:avLst/>
              <a:gdLst/>
              <a:ahLst/>
              <a:cxnLst/>
              <a:rect l="0" t="0" r="0" b="0"/>
              <a:pathLst>
                <a:path w="133413" h="133911">
                  <a:moveTo>
                    <a:pt x="97694" y="17824"/>
                  </a:moveTo>
                  <a:lnTo>
                    <a:pt x="92953" y="17824"/>
                  </a:lnTo>
                  <a:lnTo>
                    <a:pt x="91557" y="16832"/>
                  </a:lnTo>
                  <a:lnTo>
                    <a:pt x="90626" y="15178"/>
                  </a:lnTo>
                  <a:lnTo>
                    <a:pt x="89132" y="10135"/>
                  </a:lnTo>
                  <a:lnTo>
                    <a:pt x="81108" y="1314"/>
                  </a:lnTo>
                  <a:lnTo>
                    <a:pt x="75471" y="365"/>
                  </a:lnTo>
                  <a:lnTo>
                    <a:pt x="51188" y="0"/>
                  </a:lnTo>
                  <a:lnTo>
                    <a:pt x="36731" y="4715"/>
                  </a:lnTo>
                  <a:lnTo>
                    <a:pt x="21196" y="15197"/>
                  </a:lnTo>
                  <a:lnTo>
                    <a:pt x="11638" y="24873"/>
                  </a:lnTo>
                  <a:lnTo>
                    <a:pt x="3514" y="38874"/>
                  </a:lnTo>
                  <a:lnTo>
                    <a:pt x="666" y="50740"/>
                  </a:lnTo>
                  <a:lnTo>
                    <a:pt x="0" y="60896"/>
                  </a:lnTo>
                  <a:lnTo>
                    <a:pt x="4366" y="77770"/>
                  </a:lnTo>
                  <a:lnTo>
                    <a:pt x="11896" y="86800"/>
                  </a:lnTo>
                  <a:lnTo>
                    <a:pt x="20866" y="95113"/>
                  </a:lnTo>
                  <a:lnTo>
                    <a:pt x="32487" y="109957"/>
                  </a:lnTo>
                  <a:lnTo>
                    <a:pt x="42584" y="117642"/>
                  </a:lnTo>
                  <a:lnTo>
                    <a:pt x="53688" y="121719"/>
                  </a:lnTo>
                  <a:lnTo>
                    <a:pt x="64245" y="124523"/>
                  </a:lnTo>
                  <a:lnTo>
                    <a:pt x="76758" y="130687"/>
                  </a:lnTo>
                  <a:lnTo>
                    <a:pt x="120433" y="133885"/>
                  </a:lnTo>
                  <a:lnTo>
                    <a:pt x="133412" y="1339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65" name="SMARTInkShape-Group268"/>
          <p:cNvGrpSpPr/>
          <p:nvPr/>
        </p:nvGrpSpPr>
        <p:grpSpPr>
          <a:xfrm>
            <a:off x="5804297" y="4420195"/>
            <a:ext cx="491134" cy="408831"/>
            <a:chOff x="5804297" y="4420195"/>
            <a:chExt cx="491134" cy="408831"/>
          </a:xfrm>
        </p:grpSpPr>
        <p:sp>
          <p:nvSpPr>
            <p:cNvPr id="1562" name="SMARTInkShape-1325"/>
            <p:cNvSpPr/>
            <p:nvPr/>
          </p:nvSpPr>
          <p:spPr>
            <a:xfrm>
              <a:off x="5804297" y="4420195"/>
              <a:ext cx="107128" cy="408831"/>
            </a:xfrm>
            <a:custGeom>
              <a:avLst/>
              <a:gdLst/>
              <a:ahLst/>
              <a:cxnLst/>
              <a:rect l="0" t="0" r="0" b="0"/>
              <a:pathLst>
                <a:path w="107128" h="408831">
                  <a:moveTo>
                    <a:pt x="44648" y="0"/>
                  </a:moveTo>
                  <a:lnTo>
                    <a:pt x="52337" y="7689"/>
                  </a:lnTo>
                  <a:lnTo>
                    <a:pt x="54325" y="15814"/>
                  </a:lnTo>
                  <a:lnTo>
                    <a:pt x="65974" y="39369"/>
                  </a:lnTo>
                  <a:lnTo>
                    <a:pt x="80431" y="80848"/>
                  </a:lnTo>
                  <a:lnTo>
                    <a:pt x="86670" y="109945"/>
                  </a:lnTo>
                  <a:lnTo>
                    <a:pt x="93519" y="150592"/>
                  </a:lnTo>
                  <a:lnTo>
                    <a:pt x="103433" y="193421"/>
                  </a:lnTo>
                  <a:lnTo>
                    <a:pt x="106421" y="234219"/>
                  </a:lnTo>
                  <a:lnTo>
                    <a:pt x="107011" y="275461"/>
                  </a:lnTo>
                  <a:lnTo>
                    <a:pt x="107127" y="318408"/>
                  </a:lnTo>
                  <a:lnTo>
                    <a:pt x="104504" y="353937"/>
                  </a:lnTo>
                  <a:lnTo>
                    <a:pt x="97069" y="385533"/>
                  </a:lnTo>
                  <a:lnTo>
                    <a:pt x="89113" y="393929"/>
                  </a:lnTo>
                  <a:lnTo>
                    <a:pt x="73478" y="404234"/>
                  </a:lnTo>
                  <a:lnTo>
                    <a:pt x="56277" y="408830"/>
                  </a:lnTo>
                  <a:lnTo>
                    <a:pt x="44525" y="407260"/>
                  </a:lnTo>
                  <a:lnTo>
                    <a:pt x="15859" y="395422"/>
                  </a:lnTo>
                  <a:lnTo>
                    <a:pt x="7710" y="389725"/>
                  </a:lnTo>
                  <a:lnTo>
                    <a:pt x="3426" y="383886"/>
                  </a:lnTo>
                  <a:lnTo>
                    <a:pt x="0" y="37504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3" name="SMARTInkShape-1326"/>
            <p:cNvSpPr/>
            <p:nvPr/>
          </p:nvSpPr>
          <p:spPr>
            <a:xfrm>
              <a:off x="5930830" y="4420353"/>
              <a:ext cx="212796" cy="151648"/>
            </a:xfrm>
            <a:custGeom>
              <a:avLst/>
              <a:gdLst/>
              <a:ahLst/>
              <a:cxnLst/>
              <a:rect l="0" t="0" r="0" b="0"/>
              <a:pathLst>
                <a:path w="212796" h="151648">
                  <a:moveTo>
                    <a:pt x="114568" y="44491"/>
                  </a:moveTo>
                  <a:lnTo>
                    <a:pt x="109828" y="44491"/>
                  </a:lnTo>
                  <a:lnTo>
                    <a:pt x="108432" y="43499"/>
                  </a:lnTo>
                  <a:lnTo>
                    <a:pt x="107500" y="41845"/>
                  </a:lnTo>
                  <a:lnTo>
                    <a:pt x="106007" y="36802"/>
                  </a:lnTo>
                  <a:lnTo>
                    <a:pt x="96266" y="31188"/>
                  </a:lnTo>
                  <a:lnTo>
                    <a:pt x="92445" y="30661"/>
                  </a:lnTo>
                  <a:lnTo>
                    <a:pt x="56882" y="37379"/>
                  </a:lnTo>
                  <a:lnTo>
                    <a:pt x="14492" y="68157"/>
                  </a:lnTo>
                  <a:lnTo>
                    <a:pt x="1897" y="86150"/>
                  </a:lnTo>
                  <a:lnTo>
                    <a:pt x="0" y="92110"/>
                  </a:lnTo>
                  <a:lnTo>
                    <a:pt x="486" y="95088"/>
                  </a:lnTo>
                  <a:lnTo>
                    <a:pt x="3672" y="101044"/>
                  </a:lnTo>
                  <a:lnTo>
                    <a:pt x="5911" y="103029"/>
                  </a:lnTo>
                  <a:lnTo>
                    <a:pt x="11045" y="105234"/>
                  </a:lnTo>
                  <a:lnTo>
                    <a:pt x="49624" y="106953"/>
                  </a:lnTo>
                  <a:lnTo>
                    <a:pt x="67103" y="102245"/>
                  </a:lnTo>
                  <a:lnTo>
                    <a:pt x="80109" y="94566"/>
                  </a:lnTo>
                  <a:lnTo>
                    <a:pt x="99531" y="75953"/>
                  </a:lnTo>
                  <a:lnTo>
                    <a:pt x="109672" y="59987"/>
                  </a:lnTo>
                  <a:lnTo>
                    <a:pt x="122066" y="25036"/>
                  </a:lnTo>
                  <a:lnTo>
                    <a:pt x="124207" y="12021"/>
                  </a:lnTo>
                  <a:lnTo>
                    <a:pt x="128113" y="5917"/>
                  </a:lnTo>
                  <a:lnTo>
                    <a:pt x="128559" y="3892"/>
                  </a:lnTo>
                  <a:lnTo>
                    <a:pt x="127864" y="2542"/>
                  </a:lnTo>
                  <a:lnTo>
                    <a:pt x="126409" y="1642"/>
                  </a:lnTo>
                  <a:lnTo>
                    <a:pt x="126431" y="1042"/>
                  </a:lnTo>
                  <a:lnTo>
                    <a:pt x="131442" y="0"/>
                  </a:lnTo>
                  <a:lnTo>
                    <a:pt x="131990" y="2558"/>
                  </a:lnTo>
                  <a:lnTo>
                    <a:pt x="135063" y="36416"/>
                  </a:lnTo>
                  <a:lnTo>
                    <a:pt x="153418" y="77283"/>
                  </a:lnTo>
                  <a:lnTo>
                    <a:pt x="188348" y="118908"/>
                  </a:lnTo>
                  <a:lnTo>
                    <a:pt x="212795" y="15164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4" name="SMARTInkShape-1327"/>
            <p:cNvSpPr/>
            <p:nvPr/>
          </p:nvSpPr>
          <p:spPr>
            <a:xfrm>
              <a:off x="6161484" y="4438055"/>
              <a:ext cx="133947" cy="107140"/>
            </a:xfrm>
            <a:custGeom>
              <a:avLst/>
              <a:gdLst/>
              <a:ahLst/>
              <a:cxnLst/>
              <a:rect l="0" t="0" r="0" b="0"/>
              <a:pathLst>
                <a:path w="133947" h="107140">
                  <a:moveTo>
                    <a:pt x="0" y="0"/>
                  </a:moveTo>
                  <a:lnTo>
                    <a:pt x="0" y="16250"/>
                  </a:lnTo>
                  <a:lnTo>
                    <a:pt x="7069" y="37075"/>
                  </a:lnTo>
                  <a:lnTo>
                    <a:pt x="11024" y="53979"/>
                  </a:lnTo>
                  <a:lnTo>
                    <a:pt x="18481" y="68910"/>
                  </a:lnTo>
                  <a:lnTo>
                    <a:pt x="21249" y="72729"/>
                  </a:lnTo>
                  <a:lnTo>
                    <a:pt x="24328" y="82264"/>
                  </a:lnTo>
                  <a:lnTo>
                    <a:pt x="26687" y="92124"/>
                  </a:lnTo>
                  <a:lnTo>
                    <a:pt x="35709" y="107139"/>
                  </a:lnTo>
                  <a:lnTo>
                    <a:pt x="35719" y="64915"/>
                  </a:lnTo>
                  <a:lnTo>
                    <a:pt x="36711" y="42551"/>
                  </a:lnTo>
                  <a:lnTo>
                    <a:pt x="42787" y="24904"/>
                  </a:lnTo>
                  <a:lnTo>
                    <a:pt x="43408" y="19580"/>
                  </a:lnTo>
                  <a:lnTo>
                    <a:pt x="44813" y="16030"/>
                  </a:lnTo>
                  <a:lnTo>
                    <a:pt x="46743" y="13662"/>
                  </a:lnTo>
                  <a:lnTo>
                    <a:pt x="60800" y="3416"/>
                  </a:lnTo>
                  <a:lnTo>
                    <a:pt x="88762" y="200"/>
                  </a:lnTo>
                  <a:lnTo>
                    <a:pt x="101098" y="39"/>
                  </a:lnTo>
                  <a:lnTo>
                    <a:pt x="107109" y="2663"/>
                  </a:lnTo>
                  <a:lnTo>
                    <a:pt x="123619" y="16509"/>
                  </a:lnTo>
                  <a:lnTo>
                    <a:pt x="133946"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69" name="SMARTInkShape-Group269"/>
          <p:cNvGrpSpPr/>
          <p:nvPr/>
        </p:nvGrpSpPr>
        <p:grpSpPr>
          <a:xfrm>
            <a:off x="5152430" y="4393406"/>
            <a:ext cx="437555" cy="276822"/>
            <a:chOff x="5152430" y="4393406"/>
            <a:chExt cx="437555" cy="276822"/>
          </a:xfrm>
        </p:grpSpPr>
        <p:sp>
          <p:nvSpPr>
            <p:cNvPr id="1566" name="SMARTInkShape-1328"/>
            <p:cNvSpPr/>
            <p:nvPr/>
          </p:nvSpPr>
          <p:spPr>
            <a:xfrm>
              <a:off x="5214938" y="4393406"/>
              <a:ext cx="35718" cy="241103"/>
            </a:xfrm>
            <a:custGeom>
              <a:avLst/>
              <a:gdLst/>
              <a:ahLst/>
              <a:cxnLst/>
              <a:rect l="0" t="0" r="0" b="0"/>
              <a:pathLst>
                <a:path w="35718" h="241103">
                  <a:moveTo>
                    <a:pt x="0" y="0"/>
                  </a:moveTo>
                  <a:lnTo>
                    <a:pt x="0" y="4741"/>
                  </a:lnTo>
                  <a:lnTo>
                    <a:pt x="7688" y="38160"/>
                  </a:lnTo>
                  <a:lnTo>
                    <a:pt x="11412" y="80689"/>
                  </a:lnTo>
                  <a:lnTo>
                    <a:pt x="18002" y="125059"/>
                  </a:lnTo>
                  <a:lnTo>
                    <a:pt x="25436" y="169670"/>
                  </a:lnTo>
                  <a:lnTo>
                    <a:pt x="27513" y="197263"/>
                  </a:lnTo>
                  <a:lnTo>
                    <a:pt x="33804" y="215942"/>
                  </a:lnTo>
                  <a:lnTo>
                    <a:pt x="35717"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7" name="SMARTInkShape-1329"/>
            <p:cNvSpPr/>
            <p:nvPr/>
          </p:nvSpPr>
          <p:spPr>
            <a:xfrm>
              <a:off x="5152430" y="4473773"/>
              <a:ext cx="142876" cy="17861"/>
            </a:xfrm>
            <a:custGeom>
              <a:avLst/>
              <a:gdLst/>
              <a:ahLst/>
              <a:cxnLst/>
              <a:rect l="0" t="0" r="0" b="0"/>
              <a:pathLst>
                <a:path w="142876" h="17861">
                  <a:moveTo>
                    <a:pt x="0" y="0"/>
                  </a:moveTo>
                  <a:lnTo>
                    <a:pt x="17797" y="993"/>
                  </a:lnTo>
                  <a:lnTo>
                    <a:pt x="58141" y="8103"/>
                  </a:lnTo>
                  <a:lnTo>
                    <a:pt x="97070" y="11413"/>
                  </a:lnTo>
                  <a:lnTo>
                    <a:pt x="142875"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8" name="SMARTInkShape-1330"/>
            <p:cNvSpPr/>
            <p:nvPr/>
          </p:nvSpPr>
          <p:spPr>
            <a:xfrm>
              <a:off x="5375672" y="4393406"/>
              <a:ext cx="214313" cy="276822"/>
            </a:xfrm>
            <a:custGeom>
              <a:avLst/>
              <a:gdLst/>
              <a:ahLst/>
              <a:cxnLst/>
              <a:rect l="0" t="0" r="0" b="0"/>
              <a:pathLst>
                <a:path w="214313" h="276822">
                  <a:moveTo>
                    <a:pt x="0" y="0"/>
                  </a:moveTo>
                  <a:lnTo>
                    <a:pt x="0" y="39721"/>
                  </a:lnTo>
                  <a:lnTo>
                    <a:pt x="0" y="75750"/>
                  </a:lnTo>
                  <a:lnTo>
                    <a:pt x="0" y="114880"/>
                  </a:lnTo>
                  <a:lnTo>
                    <a:pt x="2645" y="142518"/>
                  </a:lnTo>
                  <a:lnTo>
                    <a:pt x="8378" y="186708"/>
                  </a:lnTo>
                  <a:lnTo>
                    <a:pt x="8926" y="214108"/>
                  </a:lnTo>
                  <a:lnTo>
                    <a:pt x="13670" y="209511"/>
                  </a:lnTo>
                  <a:lnTo>
                    <a:pt x="15997" y="201926"/>
                  </a:lnTo>
                  <a:lnTo>
                    <a:pt x="19953" y="186500"/>
                  </a:lnTo>
                  <a:lnTo>
                    <a:pt x="33257" y="144647"/>
                  </a:lnTo>
                  <a:lnTo>
                    <a:pt x="35616" y="132749"/>
                  </a:lnTo>
                  <a:lnTo>
                    <a:pt x="42524" y="120472"/>
                  </a:lnTo>
                  <a:lnTo>
                    <a:pt x="48003" y="113736"/>
                  </a:lnTo>
                  <a:lnTo>
                    <a:pt x="53746" y="110081"/>
                  </a:lnTo>
                  <a:lnTo>
                    <a:pt x="61995" y="107328"/>
                  </a:lnTo>
                  <a:lnTo>
                    <a:pt x="74892" y="119601"/>
                  </a:lnTo>
                  <a:lnTo>
                    <a:pt x="77933" y="127901"/>
                  </a:lnTo>
                  <a:lnTo>
                    <a:pt x="82292" y="143730"/>
                  </a:lnTo>
                  <a:lnTo>
                    <a:pt x="87221" y="160988"/>
                  </a:lnTo>
                  <a:lnTo>
                    <a:pt x="89367" y="171761"/>
                  </a:lnTo>
                  <a:lnTo>
                    <a:pt x="107334" y="203296"/>
                  </a:lnTo>
                  <a:lnTo>
                    <a:pt x="113188" y="209416"/>
                  </a:lnTo>
                  <a:lnTo>
                    <a:pt x="121070" y="213854"/>
                  </a:lnTo>
                  <a:lnTo>
                    <a:pt x="123262" y="218409"/>
                  </a:lnTo>
                  <a:lnTo>
                    <a:pt x="124840" y="219028"/>
                  </a:lnTo>
                  <a:lnTo>
                    <a:pt x="126882" y="218448"/>
                  </a:lnTo>
                  <a:lnTo>
                    <a:pt x="131798" y="216151"/>
                  </a:lnTo>
                  <a:lnTo>
                    <a:pt x="140144" y="213865"/>
                  </a:lnTo>
                  <a:lnTo>
                    <a:pt x="145962" y="209814"/>
                  </a:lnTo>
                  <a:lnTo>
                    <a:pt x="163721" y="180914"/>
                  </a:lnTo>
                  <a:lnTo>
                    <a:pt x="183555" y="139860"/>
                  </a:lnTo>
                  <a:lnTo>
                    <a:pt x="187369" y="97013"/>
                  </a:lnTo>
                  <a:lnTo>
                    <a:pt x="187478" y="86843"/>
                  </a:lnTo>
                  <a:lnTo>
                    <a:pt x="186501" y="84684"/>
                  </a:lnTo>
                  <a:lnTo>
                    <a:pt x="184857" y="83245"/>
                  </a:lnTo>
                  <a:lnTo>
                    <a:pt x="179832" y="80936"/>
                  </a:lnTo>
                  <a:lnTo>
                    <a:pt x="174220" y="80536"/>
                  </a:lnTo>
                  <a:lnTo>
                    <a:pt x="169043" y="83088"/>
                  </a:lnTo>
                  <a:lnTo>
                    <a:pt x="166273" y="85158"/>
                  </a:lnTo>
                  <a:lnTo>
                    <a:pt x="163196" y="92749"/>
                  </a:lnTo>
                  <a:lnTo>
                    <a:pt x="158817" y="108179"/>
                  </a:lnTo>
                  <a:lnTo>
                    <a:pt x="153882" y="125319"/>
                  </a:lnTo>
                  <a:lnTo>
                    <a:pt x="153070" y="161950"/>
                  </a:lnTo>
                  <a:lnTo>
                    <a:pt x="164270" y="205543"/>
                  </a:lnTo>
                  <a:lnTo>
                    <a:pt x="189308" y="246546"/>
                  </a:lnTo>
                  <a:lnTo>
                    <a:pt x="214312" y="2768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72" name="SMARTInkShape-Group270"/>
          <p:cNvGrpSpPr/>
          <p:nvPr/>
        </p:nvGrpSpPr>
        <p:grpSpPr>
          <a:xfrm>
            <a:off x="4697016" y="4464844"/>
            <a:ext cx="205383" cy="205384"/>
            <a:chOff x="4697016" y="4464844"/>
            <a:chExt cx="205383" cy="205384"/>
          </a:xfrm>
        </p:grpSpPr>
        <p:sp>
          <p:nvSpPr>
            <p:cNvPr id="1570" name="SMARTInkShape-1331"/>
            <p:cNvSpPr/>
            <p:nvPr/>
          </p:nvSpPr>
          <p:spPr>
            <a:xfrm>
              <a:off x="4697016" y="4464844"/>
              <a:ext cx="8930" cy="151805"/>
            </a:xfrm>
            <a:custGeom>
              <a:avLst/>
              <a:gdLst/>
              <a:ahLst/>
              <a:cxnLst/>
              <a:rect l="0" t="0" r="0" b="0"/>
              <a:pathLst>
                <a:path w="8930" h="151805">
                  <a:moveTo>
                    <a:pt x="8929" y="0"/>
                  </a:moveTo>
                  <a:lnTo>
                    <a:pt x="1241" y="7688"/>
                  </a:lnTo>
                  <a:lnTo>
                    <a:pt x="368" y="13302"/>
                  </a:lnTo>
                  <a:lnTo>
                    <a:pt x="14" y="56510"/>
                  </a:lnTo>
                  <a:lnTo>
                    <a:pt x="1" y="97700"/>
                  </a:lnTo>
                  <a:lnTo>
                    <a:pt x="0" y="135127"/>
                  </a:lnTo>
                  <a:lnTo>
                    <a:pt x="2645" y="142077"/>
                  </a:lnTo>
                  <a:lnTo>
                    <a:pt x="8929" y="1518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1" name="SMARTInkShape-1332"/>
            <p:cNvSpPr/>
            <p:nvPr/>
          </p:nvSpPr>
          <p:spPr>
            <a:xfrm>
              <a:off x="4777383" y="4488018"/>
              <a:ext cx="125016" cy="182210"/>
            </a:xfrm>
            <a:custGeom>
              <a:avLst/>
              <a:gdLst/>
              <a:ahLst/>
              <a:cxnLst/>
              <a:rect l="0" t="0" r="0" b="0"/>
              <a:pathLst>
                <a:path w="125016" h="182210">
                  <a:moveTo>
                    <a:pt x="8930" y="21474"/>
                  </a:moveTo>
                  <a:lnTo>
                    <a:pt x="8930" y="26215"/>
                  </a:lnTo>
                  <a:lnTo>
                    <a:pt x="6284" y="31188"/>
                  </a:lnTo>
                  <a:lnTo>
                    <a:pt x="2793" y="36705"/>
                  </a:lnTo>
                  <a:lnTo>
                    <a:pt x="827" y="46382"/>
                  </a:lnTo>
                  <a:lnTo>
                    <a:pt x="73" y="84523"/>
                  </a:lnTo>
                  <a:lnTo>
                    <a:pt x="0" y="128460"/>
                  </a:lnTo>
                  <a:lnTo>
                    <a:pt x="4740" y="123839"/>
                  </a:lnTo>
                  <a:lnTo>
                    <a:pt x="7068" y="118894"/>
                  </a:lnTo>
                  <a:lnTo>
                    <a:pt x="9849" y="74489"/>
                  </a:lnTo>
                  <a:lnTo>
                    <a:pt x="19949" y="30545"/>
                  </a:lnTo>
                  <a:lnTo>
                    <a:pt x="27408" y="15232"/>
                  </a:lnTo>
                  <a:lnTo>
                    <a:pt x="32025" y="7786"/>
                  </a:lnTo>
                  <a:lnTo>
                    <a:pt x="34077" y="1169"/>
                  </a:lnTo>
                  <a:lnTo>
                    <a:pt x="35616" y="0"/>
                  </a:lnTo>
                  <a:lnTo>
                    <a:pt x="37635" y="213"/>
                  </a:lnTo>
                  <a:lnTo>
                    <a:pt x="43263" y="2943"/>
                  </a:lnTo>
                  <a:lnTo>
                    <a:pt x="48979" y="8156"/>
                  </a:lnTo>
                  <a:lnTo>
                    <a:pt x="79190" y="51464"/>
                  </a:lnTo>
                  <a:lnTo>
                    <a:pt x="84805" y="64899"/>
                  </a:lnTo>
                  <a:lnTo>
                    <a:pt x="98616" y="104380"/>
                  </a:lnTo>
                  <a:lnTo>
                    <a:pt x="109052" y="145929"/>
                  </a:lnTo>
                  <a:lnTo>
                    <a:pt x="116803" y="172725"/>
                  </a:lnTo>
                  <a:lnTo>
                    <a:pt x="125015" y="1822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79" name="SMARTInkShape-Group271"/>
          <p:cNvGrpSpPr/>
          <p:nvPr/>
        </p:nvGrpSpPr>
        <p:grpSpPr>
          <a:xfrm>
            <a:off x="3473648" y="4384477"/>
            <a:ext cx="955478" cy="503897"/>
            <a:chOff x="3473648" y="4384477"/>
            <a:chExt cx="955478" cy="503897"/>
          </a:xfrm>
        </p:grpSpPr>
        <p:sp>
          <p:nvSpPr>
            <p:cNvPr id="1573" name="SMARTInkShape-1333"/>
            <p:cNvSpPr/>
            <p:nvPr/>
          </p:nvSpPr>
          <p:spPr>
            <a:xfrm>
              <a:off x="3473648" y="4384477"/>
              <a:ext cx="62509" cy="267891"/>
            </a:xfrm>
            <a:custGeom>
              <a:avLst/>
              <a:gdLst/>
              <a:ahLst/>
              <a:cxnLst/>
              <a:rect l="0" t="0" r="0" b="0"/>
              <a:pathLst>
                <a:path w="62509" h="267891">
                  <a:moveTo>
                    <a:pt x="0" y="0"/>
                  </a:moveTo>
                  <a:lnTo>
                    <a:pt x="0" y="12428"/>
                  </a:lnTo>
                  <a:lnTo>
                    <a:pt x="2646" y="18091"/>
                  </a:lnTo>
                  <a:lnTo>
                    <a:pt x="4741" y="20990"/>
                  </a:lnTo>
                  <a:lnTo>
                    <a:pt x="15814" y="64041"/>
                  </a:lnTo>
                  <a:lnTo>
                    <a:pt x="29889" y="107357"/>
                  </a:lnTo>
                  <a:lnTo>
                    <a:pt x="42019" y="151831"/>
                  </a:lnTo>
                  <a:lnTo>
                    <a:pt x="46515" y="175955"/>
                  </a:lnTo>
                  <a:lnTo>
                    <a:pt x="51486" y="198317"/>
                  </a:lnTo>
                  <a:lnTo>
                    <a:pt x="53456" y="238952"/>
                  </a:lnTo>
                  <a:lnTo>
                    <a:pt x="53542" y="251489"/>
                  </a:lnTo>
                  <a:lnTo>
                    <a:pt x="54547" y="253979"/>
                  </a:lnTo>
                  <a:lnTo>
                    <a:pt x="56208" y="255639"/>
                  </a:lnTo>
                  <a:lnTo>
                    <a:pt x="61264" y="258304"/>
                  </a:lnTo>
                  <a:lnTo>
                    <a:pt x="61956" y="261315"/>
                  </a:lnTo>
                  <a:lnTo>
                    <a:pt x="62508" y="267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4" name="SMARTInkShape-1334"/>
            <p:cNvSpPr/>
            <p:nvPr/>
          </p:nvSpPr>
          <p:spPr>
            <a:xfrm>
              <a:off x="3616533" y="4455914"/>
              <a:ext cx="17851" cy="178595"/>
            </a:xfrm>
            <a:custGeom>
              <a:avLst/>
              <a:gdLst/>
              <a:ahLst/>
              <a:cxnLst/>
              <a:rect l="0" t="0" r="0" b="0"/>
              <a:pathLst>
                <a:path w="17851" h="178595">
                  <a:moveTo>
                    <a:pt x="8920" y="0"/>
                  </a:moveTo>
                  <a:lnTo>
                    <a:pt x="8920" y="9481"/>
                  </a:lnTo>
                  <a:lnTo>
                    <a:pt x="7928" y="12274"/>
                  </a:lnTo>
                  <a:lnTo>
                    <a:pt x="6275" y="14136"/>
                  </a:lnTo>
                  <a:lnTo>
                    <a:pt x="4180" y="15377"/>
                  </a:lnTo>
                  <a:lnTo>
                    <a:pt x="2783" y="18189"/>
                  </a:lnTo>
                  <a:lnTo>
                    <a:pt x="154" y="53946"/>
                  </a:lnTo>
                  <a:lnTo>
                    <a:pt x="0" y="95272"/>
                  </a:lnTo>
                  <a:lnTo>
                    <a:pt x="8093" y="135931"/>
                  </a:lnTo>
                  <a:lnTo>
                    <a:pt x="8553" y="144088"/>
                  </a:lnTo>
                  <a:lnTo>
                    <a:pt x="11403" y="151021"/>
                  </a:lnTo>
                  <a:lnTo>
                    <a:pt x="14984" y="157409"/>
                  </a:lnTo>
                  <a:lnTo>
                    <a:pt x="17284" y="169595"/>
                  </a:lnTo>
                  <a:lnTo>
                    <a:pt x="17850" y="1785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5" name="SMARTInkShape-1335"/>
            <p:cNvSpPr/>
            <p:nvPr/>
          </p:nvSpPr>
          <p:spPr>
            <a:xfrm>
              <a:off x="3701131" y="4477638"/>
              <a:ext cx="209836" cy="410736"/>
            </a:xfrm>
            <a:custGeom>
              <a:avLst/>
              <a:gdLst/>
              <a:ahLst/>
              <a:cxnLst/>
              <a:rect l="0" t="0" r="0" b="0"/>
              <a:pathLst>
                <a:path w="209836" h="410736">
                  <a:moveTo>
                    <a:pt x="138635" y="22925"/>
                  </a:moveTo>
                  <a:lnTo>
                    <a:pt x="130946" y="15236"/>
                  </a:lnTo>
                  <a:lnTo>
                    <a:pt x="130073" y="9622"/>
                  </a:lnTo>
                  <a:lnTo>
                    <a:pt x="128958" y="8103"/>
                  </a:lnTo>
                  <a:lnTo>
                    <a:pt x="123641" y="5965"/>
                  </a:lnTo>
                  <a:lnTo>
                    <a:pt x="106768" y="0"/>
                  </a:lnTo>
                  <a:lnTo>
                    <a:pt x="96029" y="2152"/>
                  </a:lnTo>
                  <a:lnTo>
                    <a:pt x="57202" y="20126"/>
                  </a:lnTo>
                  <a:lnTo>
                    <a:pt x="37998" y="29923"/>
                  </a:lnTo>
                  <a:lnTo>
                    <a:pt x="12481" y="51456"/>
                  </a:lnTo>
                  <a:lnTo>
                    <a:pt x="8152" y="60740"/>
                  </a:lnTo>
                  <a:lnTo>
                    <a:pt x="5236" y="70489"/>
                  </a:lnTo>
                  <a:lnTo>
                    <a:pt x="633" y="78130"/>
                  </a:lnTo>
                  <a:lnTo>
                    <a:pt x="0" y="82548"/>
                  </a:lnTo>
                  <a:lnTo>
                    <a:pt x="3876" y="104909"/>
                  </a:lnTo>
                  <a:lnTo>
                    <a:pt x="6974" y="111618"/>
                  </a:lnTo>
                  <a:lnTo>
                    <a:pt x="9189" y="114795"/>
                  </a:lnTo>
                  <a:lnTo>
                    <a:pt x="12650" y="116914"/>
                  </a:lnTo>
                  <a:lnTo>
                    <a:pt x="29817" y="120314"/>
                  </a:lnTo>
                  <a:lnTo>
                    <a:pt x="64646" y="121102"/>
                  </a:lnTo>
                  <a:lnTo>
                    <a:pt x="88117" y="114012"/>
                  </a:lnTo>
                  <a:lnTo>
                    <a:pt x="99977" y="108718"/>
                  </a:lnTo>
                  <a:lnTo>
                    <a:pt x="109216" y="100412"/>
                  </a:lnTo>
                  <a:lnTo>
                    <a:pt x="123232" y="78910"/>
                  </a:lnTo>
                  <a:lnTo>
                    <a:pt x="136520" y="38899"/>
                  </a:lnTo>
                  <a:lnTo>
                    <a:pt x="137225" y="33575"/>
                  </a:lnTo>
                  <a:lnTo>
                    <a:pt x="135362" y="25012"/>
                  </a:lnTo>
                  <a:lnTo>
                    <a:pt x="132220" y="17899"/>
                  </a:lnTo>
                  <a:lnTo>
                    <a:pt x="130036" y="6951"/>
                  </a:lnTo>
                  <a:lnTo>
                    <a:pt x="128934" y="6322"/>
                  </a:lnTo>
                  <a:lnTo>
                    <a:pt x="125063" y="5624"/>
                  </a:lnTo>
                  <a:lnTo>
                    <a:pt x="123634" y="6430"/>
                  </a:lnTo>
                  <a:lnTo>
                    <a:pt x="122681" y="7960"/>
                  </a:lnTo>
                  <a:lnTo>
                    <a:pt x="122046" y="9971"/>
                  </a:lnTo>
                  <a:lnTo>
                    <a:pt x="114889" y="21321"/>
                  </a:lnTo>
                  <a:lnTo>
                    <a:pt x="102310" y="61544"/>
                  </a:lnTo>
                  <a:lnTo>
                    <a:pt x="87953" y="104666"/>
                  </a:lnTo>
                  <a:lnTo>
                    <a:pt x="78757" y="148800"/>
                  </a:lnTo>
                  <a:lnTo>
                    <a:pt x="76906" y="183914"/>
                  </a:lnTo>
                  <a:lnTo>
                    <a:pt x="76358" y="219453"/>
                  </a:lnTo>
                  <a:lnTo>
                    <a:pt x="76195" y="255119"/>
                  </a:lnTo>
                  <a:lnTo>
                    <a:pt x="80881" y="297985"/>
                  </a:lnTo>
                  <a:lnTo>
                    <a:pt x="92353" y="335116"/>
                  </a:lnTo>
                  <a:lnTo>
                    <a:pt x="113627" y="375325"/>
                  </a:lnTo>
                  <a:lnTo>
                    <a:pt x="122890" y="385592"/>
                  </a:lnTo>
                  <a:lnTo>
                    <a:pt x="157830" y="409676"/>
                  </a:lnTo>
                  <a:lnTo>
                    <a:pt x="162346" y="410735"/>
                  </a:lnTo>
                  <a:lnTo>
                    <a:pt x="184874" y="407602"/>
                  </a:lnTo>
                  <a:lnTo>
                    <a:pt x="188313" y="405384"/>
                  </a:lnTo>
                  <a:lnTo>
                    <a:pt x="197892" y="392781"/>
                  </a:lnTo>
                  <a:lnTo>
                    <a:pt x="206022" y="376480"/>
                  </a:lnTo>
                  <a:lnTo>
                    <a:pt x="209835" y="332779"/>
                  </a:lnTo>
                  <a:lnTo>
                    <a:pt x="207356" y="307879"/>
                  </a:lnTo>
                  <a:lnTo>
                    <a:pt x="194832" y="270058"/>
                  </a:lnTo>
                  <a:lnTo>
                    <a:pt x="180259" y="232666"/>
                  </a:lnTo>
                  <a:lnTo>
                    <a:pt x="171687" y="222638"/>
                  </a:lnTo>
                  <a:lnTo>
                    <a:pt x="162254" y="213881"/>
                  </a:lnTo>
                  <a:lnTo>
                    <a:pt x="150373" y="198787"/>
                  </a:lnTo>
                  <a:lnTo>
                    <a:pt x="140214" y="191044"/>
                  </a:lnTo>
                  <a:lnTo>
                    <a:pt x="129084" y="186941"/>
                  </a:lnTo>
                  <a:lnTo>
                    <a:pt x="87135" y="183744"/>
                  </a:lnTo>
                  <a:lnTo>
                    <a:pt x="68820" y="183676"/>
                  </a:lnTo>
                  <a:lnTo>
                    <a:pt x="65303" y="184662"/>
                  </a:lnTo>
                  <a:lnTo>
                    <a:pt x="62957" y="186312"/>
                  </a:lnTo>
                  <a:lnTo>
                    <a:pt x="58267" y="1925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6" name="SMARTInkShape-1336"/>
            <p:cNvSpPr/>
            <p:nvPr/>
          </p:nvSpPr>
          <p:spPr>
            <a:xfrm>
              <a:off x="3937992" y="4500563"/>
              <a:ext cx="107121" cy="160199"/>
            </a:xfrm>
            <a:custGeom>
              <a:avLst/>
              <a:gdLst/>
              <a:ahLst/>
              <a:cxnLst/>
              <a:rect l="0" t="0" r="0" b="0"/>
              <a:pathLst>
                <a:path w="107121" h="160199">
                  <a:moveTo>
                    <a:pt x="0" y="0"/>
                  </a:moveTo>
                  <a:lnTo>
                    <a:pt x="0" y="39729"/>
                  </a:lnTo>
                  <a:lnTo>
                    <a:pt x="0" y="80427"/>
                  </a:lnTo>
                  <a:lnTo>
                    <a:pt x="992" y="92300"/>
                  </a:lnTo>
                  <a:lnTo>
                    <a:pt x="12429" y="122042"/>
                  </a:lnTo>
                  <a:lnTo>
                    <a:pt x="20991" y="135159"/>
                  </a:lnTo>
                  <a:lnTo>
                    <a:pt x="49783" y="156662"/>
                  </a:lnTo>
                  <a:lnTo>
                    <a:pt x="59289" y="159528"/>
                  </a:lnTo>
                  <a:lnTo>
                    <a:pt x="65377" y="160198"/>
                  </a:lnTo>
                  <a:lnTo>
                    <a:pt x="71390" y="157850"/>
                  </a:lnTo>
                  <a:lnTo>
                    <a:pt x="83334" y="148258"/>
                  </a:lnTo>
                  <a:lnTo>
                    <a:pt x="92271" y="134989"/>
                  </a:lnTo>
                  <a:lnTo>
                    <a:pt x="105062" y="91867"/>
                  </a:lnTo>
                  <a:lnTo>
                    <a:pt x="107075" y="49380"/>
                  </a:lnTo>
                  <a:lnTo>
                    <a:pt x="107120" y="42451"/>
                  </a:lnTo>
                  <a:lnTo>
                    <a:pt x="104495" y="36065"/>
                  </a:lnTo>
                  <a:lnTo>
                    <a:pt x="98227"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7" name="SMARTInkShape-1337"/>
            <p:cNvSpPr/>
            <p:nvPr/>
          </p:nvSpPr>
          <p:spPr>
            <a:xfrm>
              <a:off x="4134445" y="4491633"/>
              <a:ext cx="44650" cy="205384"/>
            </a:xfrm>
            <a:custGeom>
              <a:avLst/>
              <a:gdLst/>
              <a:ahLst/>
              <a:cxnLst/>
              <a:rect l="0" t="0" r="0" b="0"/>
              <a:pathLst>
                <a:path w="44650" h="205384">
                  <a:moveTo>
                    <a:pt x="0" y="0"/>
                  </a:moveTo>
                  <a:lnTo>
                    <a:pt x="0" y="39319"/>
                  </a:lnTo>
                  <a:lnTo>
                    <a:pt x="2646" y="65277"/>
                  </a:lnTo>
                  <a:lnTo>
                    <a:pt x="9095" y="107521"/>
                  </a:lnTo>
                  <a:lnTo>
                    <a:pt x="21250" y="147112"/>
                  </a:lnTo>
                  <a:lnTo>
                    <a:pt x="27679" y="172302"/>
                  </a:lnTo>
                  <a:lnTo>
                    <a:pt x="42898" y="195063"/>
                  </a:lnTo>
                  <a:lnTo>
                    <a:pt x="44649"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8" name="SMARTInkShape-1338"/>
            <p:cNvSpPr/>
            <p:nvPr/>
          </p:nvSpPr>
          <p:spPr>
            <a:xfrm>
              <a:off x="4234043" y="4393406"/>
              <a:ext cx="195083" cy="266275"/>
            </a:xfrm>
            <a:custGeom>
              <a:avLst/>
              <a:gdLst/>
              <a:ahLst/>
              <a:cxnLst/>
              <a:rect l="0" t="0" r="0" b="0"/>
              <a:pathLst>
                <a:path w="195083" h="266275">
                  <a:moveTo>
                    <a:pt x="123645" y="0"/>
                  </a:moveTo>
                  <a:lnTo>
                    <a:pt x="123645" y="4741"/>
                  </a:lnTo>
                  <a:lnTo>
                    <a:pt x="132739" y="45284"/>
                  </a:lnTo>
                  <a:lnTo>
                    <a:pt x="144894" y="86564"/>
                  </a:lnTo>
                  <a:lnTo>
                    <a:pt x="152350" y="130940"/>
                  </a:lnTo>
                  <a:lnTo>
                    <a:pt x="171382" y="175441"/>
                  </a:lnTo>
                  <a:lnTo>
                    <a:pt x="179099" y="195646"/>
                  </a:lnTo>
                  <a:lnTo>
                    <a:pt x="183018" y="202048"/>
                  </a:lnTo>
                  <a:lnTo>
                    <a:pt x="184759" y="208200"/>
                  </a:lnTo>
                  <a:lnTo>
                    <a:pt x="184231" y="210238"/>
                  </a:lnTo>
                  <a:lnTo>
                    <a:pt x="182887" y="211596"/>
                  </a:lnTo>
                  <a:lnTo>
                    <a:pt x="178342" y="213776"/>
                  </a:lnTo>
                  <a:lnTo>
                    <a:pt x="177968" y="212963"/>
                  </a:lnTo>
                  <a:lnTo>
                    <a:pt x="177554" y="209413"/>
                  </a:lnTo>
                  <a:lnTo>
                    <a:pt x="174724" y="204528"/>
                  </a:lnTo>
                  <a:lnTo>
                    <a:pt x="171151" y="199050"/>
                  </a:lnTo>
                  <a:lnTo>
                    <a:pt x="163929" y="179757"/>
                  </a:lnTo>
                  <a:lnTo>
                    <a:pt x="135305" y="139792"/>
                  </a:lnTo>
                  <a:lnTo>
                    <a:pt x="119713" y="123000"/>
                  </a:lnTo>
                  <a:lnTo>
                    <a:pt x="101533" y="111300"/>
                  </a:lnTo>
                  <a:lnTo>
                    <a:pt x="71872" y="101103"/>
                  </a:lnTo>
                  <a:lnTo>
                    <a:pt x="58963" y="100497"/>
                  </a:lnTo>
                  <a:lnTo>
                    <a:pt x="28500" y="110824"/>
                  </a:lnTo>
                  <a:lnTo>
                    <a:pt x="15307" y="119267"/>
                  </a:lnTo>
                  <a:lnTo>
                    <a:pt x="5114" y="132794"/>
                  </a:lnTo>
                  <a:lnTo>
                    <a:pt x="550" y="149369"/>
                  </a:lnTo>
                  <a:lnTo>
                    <a:pt x="0" y="178884"/>
                  </a:lnTo>
                  <a:lnTo>
                    <a:pt x="3538" y="192283"/>
                  </a:lnTo>
                  <a:lnTo>
                    <a:pt x="21022" y="217054"/>
                  </a:lnTo>
                  <a:lnTo>
                    <a:pt x="43585" y="238410"/>
                  </a:lnTo>
                  <a:lnTo>
                    <a:pt x="79220" y="260775"/>
                  </a:lnTo>
                  <a:lnTo>
                    <a:pt x="100008" y="265782"/>
                  </a:lnTo>
                  <a:lnTo>
                    <a:pt x="123587" y="266274"/>
                  </a:lnTo>
                  <a:lnTo>
                    <a:pt x="162074" y="252605"/>
                  </a:lnTo>
                  <a:lnTo>
                    <a:pt x="195082"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85" name="SMARTInkShape-Group272"/>
          <p:cNvGrpSpPr/>
          <p:nvPr/>
        </p:nvGrpSpPr>
        <p:grpSpPr>
          <a:xfrm>
            <a:off x="2250853" y="4304109"/>
            <a:ext cx="937046" cy="303611"/>
            <a:chOff x="2250853" y="4304109"/>
            <a:chExt cx="937046" cy="303611"/>
          </a:xfrm>
        </p:grpSpPr>
        <p:sp>
          <p:nvSpPr>
            <p:cNvPr id="1580" name="SMARTInkShape-1339"/>
            <p:cNvSpPr/>
            <p:nvPr/>
          </p:nvSpPr>
          <p:spPr>
            <a:xfrm>
              <a:off x="2250853" y="4304109"/>
              <a:ext cx="186919" cy="267892"/>
            </a:xfrm>
            <a:custGeom>
              <a:avLst/>
              <a:gdLst/>
              <a:ahLst/>
              <a:cxnLst/>
              <a:rect l="0" t="0" r="0" b="0"/>
              <a:pathLst>
                <a:path w="186919" h="267892">
                  <a:moveTo>
                    <a:pt x="124444" y="0"/>
                  </a:moveTo>
                  <a:lnTo>
                    <a:pt x="124444" y="7689"/>
                  </a:lnTo>
                  <a:lnTo>
                    <a:pt x="139890" y="45065"/>
                  </a:lnTo>
                  <a:lnTo>
                    <a:pt x="149114" y="81598"/>
                  </a:lnTo>
                  <a:lnTo>
                    <a:pt x="157686" y="118975"/>
                  </a:lnTo>
                  <a:lnTo>
                    <a:pt x="164414" y="159541"/>
                  </a:lnTo>
                  <a:lnTo>
                    <a:pt x="175544" y="202580"/>
                  </a:lnTo>
                  <a:lnTo>
                    <a:pt x="178688" y="233788"/>
                  </a:lnTo>
                  <a:lnTo>
                    <a:pt x="185667" y="252437"/>
                  </a:lnTo>
                  <a:lnTo>
                    <a:pt x="186918" y="267353"/>
                  </a:lnTo>
                  <a:lnTo>
                    <a:pt x="182201" y="262991"/>
                  </a:lnTo>
                  <a:lnTo>
                    <a:pt x="179879" y="255461"/>
                  </a:lnTo>
                  <a:lnTo>
                    <a:pt x="175926" y="240065"/>
                  </a:lnTo>
                  <a:lnTo>
                    <a:pt x="157333" y="202647"/>
                  </a:lnTo>
                  <a:lnTo>
                    <a:pt x="135791" y="173865"/>
                  </a:lnTo>
                  <a:lnTo>
                    <a:pt x="92894" y="149459"/>
                  </a:lnTo>
                  <a:lnTo>
                    <a:pt x="55025" y="136675"/>
                  </a:lnTo>
                  <a:lnTo>
                    <a:pt x="16193" y="134105"/>
                  </a:lnTo>
                  <a:lnTo>
                    <a:pt x="9194" y="136663"/>
                  </a:lnTo>
                  <a:lnTo>
                    <a:pt x="5939" y="138733"/>
                  </a:lnTo>
                  <a:lnTo>
                    <a:pt x="3769" y="142098"/>
                  </a:lnTo>
                  <a:lnTo>
                    <a:pt x="286" y="159111"/>
                  </a:lnTo>
                  <a:lnTo>
                    <a:pt x="0" y="162629"/>
                  </a:lnTo>
                  <a:lnTo>
                    <a:pt x="6670" y="182533"/>
                  </a:lnTo>
                  <a:lnTo>
                    <a:pt x="11907" y="193904"/>
                  </a:lnTo>
                  <a:lnTo>
                    <a:pt x="22834" y="202928"/>
                  </a:lnTo>
                  <a:lnTo>
                    <a:pt x="66931" y="232740"/>
                  </a:lnTo>
                  <a:lnTo>
                    <a:pt x="105807" y="251356"/>
                  </a:lnTo>
                  <a:lnTo>
                    <a:pt x="134349" y="265028"/>
                  </a:lnTo>
                  <a:lnTo>
                    <a:pt x="151233" y="2678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1" name="SMARTInkShape-1340"/>
            <p:cNvSpPr/>
            <p:nvPr/>
          </p:nvSpPr>
          <p:spPr>
            <a:xfrm>
              <a:off x="2482453" y="4420708"/>
              <a:ext cx="133946" cy="133434"/>
            </a:xfrm>
            <a:custGeom>
              <a:avLst/>
              <a:gdLst/>
              <a:ahLst/>
              <a:cxnLst/>
              <a:rect l="0" t="0" r="0" b="0"/>
              <a:pathLst>
                <a:path w="133946" h="133434">
                  <a:moveTo>
                    <a:pt x="0" y="79855"/>
                  </a:moveTo>
                  <a:lnTo>
                    <a:pt x="0" y="75114"/>
                  </a:lnTo>
                  <a:lnTo>
                    <a:pt x="992" y="73718"/>
                  </a:lnTo>
                  <a:lnTo>
                    <a:pt x="2646" y="72787"/>
                  </a:lnTo>
                  <a:lnTo>
                    <a:pt x="7689" y="71293"/>
                  </a:lnTo>
                  <a:lnTo>
                    <a:pt x="13302" y="66293"/>
                  </a:lnTo>
                  <a:lnTo>
                    <a:pt x="21126" y="63905"/>
                  </a:lnTo>
                  <a:lnTo>
                    <a:pt x="65612" y="61077"/>
                  </a:lnTo>
                  <a:lnTo>
                    <a:pt x="104518" y="50976"/>
                  </a:lnTo>
                  <a:lnTo>
                    <a:pt x="124784" y="35022"/>
                  </a:lnTo>
                  <a:lnTo>
                    <a:pt x="132136" y="28004"/>
                  </a:lnTo>
                  <a:lnTo>
                    <a:pt x="131747" y="26436"/>
                  </a:lnTo>
                  <a:lnTo>
                    <a:pt x="115783" y="8252"/>
                  </a:lnTo>
                  <a:lnTo>
                    <a:pt x="112908" y="5330"/>
                  </a:lnTo>
                  <a:lnTo>
                    <a:pt x="104421" y="2084"/>
                  </a:lnTo>
                  <a:lnTo>
                    <a:pt x="82804" y="0"/>
                  </a:lnTo>
                  <a:lnTo>
                    <a:pt x="73843" y="2361"/>
                  </a:lnTo>
                  <a:lnTo>
                    <a:pt x="43054" y="20491"/>
                  </a:lnTo>
                  <a:lnTo>
                    <a:pt x="38979" y="26351"/>
                  </a:lnTo>
                  <a:lnTo>
                    <a:pt x="37168" y="33255"/>
                  </a:lnTo>
                  <a:lnTo>
                    <a:pt x="36363" y="42938"/>
                  </a:lnTo>
                  <a:lnTo>
                    <a:pt x="40650" y="59546"/>
                  </a:lnTo>
                  <a:lnTo>
                    <a:pt x="53836" y="86208"/>
                  </a:lnTo>
                  <a:lnTo>
                    <a:pt x="70276" y="104922"/>
                  </a:lnTo>
                  <a:lnTo>
                    <a:pt x="112204" y="129189"/>
                  </a:lnTo>
                  <a:lnTo>
                    <a:pt x="133945" y="13343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2" name="SMARTInkShape-1341"/>
            <p:cNvSpPr/>
            <p:nvPr/>
          </p:nvSpPr>
          <p:spPr>
            <a:xfrm>
              <a:off x="2687945" y="4424441"/>
              <a:ext cx="142767" cy="165248"/>
            </a:xfrm>
            <a:custGeom>
              <a:avLst/>
              <a:gdLst/>
              <a:ahLst/>
              <a:cxnLst/>
              <a:rect l="0" t="0" r="0" b="0"/>
              <a:pathLst>
                <a:path w="142767" h="165248">
                  <a:moveTo>
                    <a:pt x="8821" y="4684"/>
                  </a:moveTo>
                  <a:lnTo>
                    <a:pt x="259" y="4684"/>
                  </a:lnTo>
                  <a:lnTo>
                    <a:pt x="0" y="9424"/>
                  </a:lnTo>
                  <a:lnTo>
                    <a:pt x="2585" y="14398"/>
                  </a:lnTo>
                  <a:lnTo>
                    <a:pt x="4664" y="17113"/>
                  </a:lnTo>
                  <a:lnTo>
                    <a:pt x="6973" y="25421"/>
                  </a:lnTo>
                  <a:lnTo>
                    <a:pt x="11304" y="65583"/>
                  </a:lnTo>
                  <a:lnTo>
                    <a:pt x="24252" y="105415"/>
                  </a:lnTo>
                  <a:lnTo>
                    <a:pt x="28607" y="127796"/>
                  </a:lnTo>
                  <a:lnTo>
                    <a:pt x="34687" y="152086"/>
                  </a:lnTo>
                  <a:lnTo>
                    <a:pt x="35599" y="165247"/>
                  </a:lnTo>
                  <a:lnTo>
                    <a:pt x="29471" y="151127"/>
                  </a:lnTo>
                  <a:lnTo>
                    <a:pt x="20788" y="110455"/>
                  </a:lnTo>
                  <a:lnTo>
                    <a:pt x="13410" y="67009"/>
                  </a:lnTo>
                  <a:lnTo>
                    <a:pt x="10180" y="45089"/>
                  </a:lnTo>
                  <a:lnTo>
                    <a:pt x="16629" y="12551"/>
                  </a:lnTo>
                  <a:lnTo>
                    <a:pt x="17994" y="9929"/>
                  </a:lnTo>
                  <a:lnTo>
                    <a:pt x="19897" y="8180"/>
                  </a:lnTo>
                  <a:lnTo>
                    <a:pt x="27316" y="3074"/>
                  </a:lnTo>
                  <a:lnTo>
                    <a:pt x="30081" y="634"/>
                  </a:lnTo>
                  <a:lnTo>
                    <a:pt x="33908" y="0"/>
                  </a:lnTo>
                  <a:lnTo>
                    <a:pt x="43453" y="1941"/>
                  </a:lnTo>
                  <a:lnTo>
                    <a:pt x="69759" y="16872"/>
                  </a:lnTo>
                  <a:lnTo>
                    <a:pt x="78238" y="25315"/>
                  </a:lnTo>
                  <a:lnTo>
                    <a:pt x="97940" y="54084"/>
                  </a:lnTo>
                  <a:lnTo>
                    <a:pt x="115961" y="90968"/>
                  </a:lnTo>
                  <a:lnTo>
                    <a:pt x="127880" y="110033"/>
                  </a:lnTo>
                  <a:lnTo>
                    <a:pt x="142766" y="1564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3" name="SMARTInkShape-1342"/>
            <p:cNvSpPr/>
            <p:nvPr/>
          </p:nvSpPr>
          <p:spPr>
            <a:xfrm>
              <a:off x="2879490" y="4420205"/>
              <a:ext cx="110039" cy="187389"/>
            </a:xfrm>
            <a:custGeom>
              <a:avLst/>
              <a:gdLst/>
              <a:ahLst/>
              <a:cxnLst/>
              <a:rect l="0" t="0" r="0" b="0"/>
              <a:pathLst>
                <a:path w="110039" h="187389">
                  <a:moveTo>
                    <a:pt x="49448" y="8920"/>
                  </a:moveTo>
                  <a:lnTo>
                    <a:pt x="40886" y="359"/>
                  </a:lnTo>
                  <a:lnTo>
                    <a:pt x="19537" y="0"/>
                  </a:lnTo>
                  <a:lnTo>
                    <a:pt x="13664" y="2641"/>
                  </a:lnTo>
                  <a:lnTo>
                    <a:pt x="10709" y="4733"/>
                  </a:lnTo>
                  <a:lnTo>
                    <a:pt x="7426" y="9705"/>
                  </a:lnTo>
                  <a:lnTo>
                    <a:pt x="4974" y="15222"/>
                  </a:lnTo>
                  <a:lnTo>
                    <a:pt x="578" y="20981"/>
                  </a:lnTo>
                  <a:lnTo>
                    <a:pt x="0" y="23906"/>
                  </a:lnTo>
                  <a:lnTo>
                    <a:pt x="608" y="26848"/>
                  </a:lnTo>
                  <a:lnTo>
                    <a:pt x="2936" y="32763"/>
                  </a:lnTo>
                  <a:lnTo>
                    <a:pt x="9294" y="52360"/>
                  </a:lnTo>
                  <a:lnTo>
                    <a:pt x="17155" y="68975"/>
                  </a:lnTo>
                  <a:lnTo>
                    <a:pt x="25504" y="77944"/>
                  </a:lnTo>
                  <a:lnTo>
                    <a:pt x="64497" y="113481"/>
                  </a:lnTo>
                  <a:lnTo>
                    <a:pt x="102248" y="153672"/>
                  </a:lnTo>
                  <a:lnTo>
                    <a:pt x="109079" y="167565"/>
                  </a:lnTo>
                  <a:lnTo>
                    <a:pt x="110038" y="171238"/>
                  </a:lnTo>
                  <a:lnTo>
                    <a:pt x="109685" y="173687"/>
                  </a:lnTo>
                  <a:lnTo>
                    <a:pt x="108457" y="175319"/>
                  </a:lnTo>
                  <a:lnTo>
                    <a:pt x="106647" y="176407"/>
                  </a:lnTo>
                  <a:lnTo>
                    <a:pt x="105440" y="178125"/>
                  </a:lnTo>
                  <a:lnTo>
                    <a:pt x="104098" y="182680"/>
                  </a:lnTo>
                  <a:lnTo>
                    <a:pt x="101757" y="184291"/>
                  </a:lnTo>
                  <a:lnTo>
                    <a:pt x="86385" y="186877"/>
                  </a:lnTo>
                  <a:lnTo>
                    <a:pt x="68761" y="187388"/>
                  </a:lnTo>
                  <a:lnTo>
                    <a:pt x="60346" y="184812"/>
                  </a:lnTo>
                  <a:lnTo>
                    <a:pt x="52307" y="181352"/>
                  </a:lnTo>
                  <a:lnTo>
                    <a:pt x="29968" y="178948"/>
                  </a:lnTo>
                  <a:lnTo>
                    <a:pt x="27531" y="177835"/>
                  </a:lnTo>
                  <a:lnTo>
                    <a:pt x="25907" y="176100"/>
                  </a:lnTo>
                  <a:lnTo>
                    <a:pt x="24824" y="173951"/>
                  </a:lnTo>
                  <a:lnTo>
                    <a:pt x="23110" y="172519"/>
                  </a:lnTo>
                  <a:lnTo>
                    <a:pt x="13729" y="1696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4" name="SMARTInkShape-1343"/>
            <p:cNvSpPr/>
            <p:nvPr/>
          </p:nvSpPr>
          <p:spPr>
            <a:xfrm>
              <a:off x="3009305" y="4456440"/>
              <a:ext cx="178594" cy="151280"/>
            </a:xfrm>
            <a:custGeom>
              <a:avLst/>
              <a:gdLst/>
              <a:ahLst/>
              <a:cxnLst/>
              <a:rect l="0" t="0" r="0" b="0"/>
              <a:pathLst>
                <a:path w="178594" h="151280">
                  <a:moveTo>
                    <a:pt x="0" y="115560"/>
                  </a:moveTo>
                  <a:lnTo>
                    <a:pt x="7688" y="107871"/>
                  </a:lnTo>
                  <a:lnTo>
                    <a:pt x="21950" y="100738"/>
                  </a:lnTo>
                  <a:lnTo>
                    <a:pt x="43190" y="93360"/>
                  </a:lnTo>
                  <a:lnTo>
                    <a:pt x="51607" y="85519"/>
                  </a:lnTo>
                  <a:lnTo>
                    <a:pt x="59647" y="76412"/>
                  </a:lnTo>
                  <a:lnTo>
                    <a:pt x="73346" y="65706"/>
                  </a:lnTo>
                  <a:lnTo>
                    <a:pt x="84183" y="45434"/>
                  </a:lnTo>
                  <a:lnTo>
                    <a:pt x="88287" y="30087"/>
                  </a:lnTo>
                  <a:lnTo>
                    <a:pt x="88848" y="23663"/>
                  </a:lnTo>
                  <a:lnTo>
                    <a:pt x="86451" y="17500"/>
                  </a:lnTo>
                  <a:lnTo>
                    <a:pt x="76828" y="5460"/>
                  </a:lnTo>
                  <a:lnTo>
                    <a:pt x="71188" y="2135"/>
                  </a:lnTo>
                  <a:lnTo>
                    <a:pt x="59482" y="0"/>
                  </a:lnTo>
                  <a:lnTo>
                    <a:pt x="53556" y="2353"/>
                  </a:lnTo>
                  <a:lnTo>
                    <a:pt x="47615" y="5715"/>
                  </a:lnTo>
                  <a:lnTo>
                    <a:pt x="38692" y="8599"/>
                  </a:lnTo>
                  <a:lnTo>
                    <a:pt x="32741" y="12790"/>
                  </a:lnTo>
                  <a:lnTo>
                    <a:pt x="29434" y="20606"/>
                  </a:lnTo>
                  <a:lnTo>
                    <a:pt x="27311" y="41792"/>
                  </a:lnTo>
                  <a:lnTo>
                    <a:pt x="31684" y="59197"/>
                  </a:lnTo>
                  <a:lnTo>
                    <a:pt x="43043" y="82856"/>
                  </a:lnTo>
                  <a:lnTo>
                    <a:pt x="58835" y="100688"/>
                  </a:lnTo>
                  <a:lnTo>
                    <a:pt x="101481" y="134412"/>
                  </a:lnTo>
                  <a:lnTo>
                    <a:pt x="144961" y="147789"/>
                  </a:lnTo>
                  <a:lnTo>
                    <a:pt x="178593" y="1512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92" name="SMARTInkShape-Group273"/>
          <p:cNvGrpSpPr/>
          <p:nvPr/>
        </p:nvGrpSpPr>
        <p:grpSpPr>
          <a:xfrm>
            <a:off x="1205508" y="4304109"/>
            <a:ext cx="750095" cy="285751"/>
            <a:chOff x="1205508" y="4304109"/>
            <a:chExt cx="750095" cy="285751"/>
          </a:xfrm>
        </p:grpSpPr>
        <p:sp>
          <p:nvSpPr>
            <p:cNvPr id="1586" name="SMARTInkShape-1344"/>
            <p:cNvSpPr/>
            <p:nvPr/>
          </p:nvSpPr>
          <p:spPr>
            <a:xfrm>
              <a:off x="1205508" y="4348758"/>
              <a:ext cx="62509" cy="241102"/>
            </a:xfrm>
            <a:custGeom>
              <a:avLst/>
              <a:gdLst/>
              <a:ahLst/>
              <a:cxnLst/>
              <a:rect l="0" t="0" r="0" b="0"/>
              <a:pathLst>
                <a:path w="62509" h="241102">
                  <a:moveTo>
                    <a:pt x="0" y="0"/>
                  </a:moveTo>
                  <a:lnTo>
                    <a:pt x="0" y="4740"/>
                  </a:lnTo>
                  <a:lnTo>
                    <a:pt x="2646" y="9714"/>
                  </a:lnTo>
                  <a:lnTo>
                    <a:pt x="6137" y="15231"/>
                  </a:lnTo>
                  <a:lnTo>
                    <a:pt x="15834" y="48098"/>
                  </a:lnTo>
                  <a:lnTo>
                    <a:pt x="24722" y="89751"/>
                  </a:lnTo>
                  <a:lnTo>
                    <a:pt x="38815" y="129265"/>
                  </a:lnTo>
                  <a:lnTo>
                    <a:pt x="43880" y="167578"/>
                  </a:lnTo>
                  <a:lnTo>
                    <a:pt x="45299" y="180643"/>
                  </a:lnTo>
                  <a:lnTo>
                    <a:pt x="59461" y="225038"/>
                  </a:lnTo>
                  <a:lnTo>
                    <a:pt x="61605" y="231050"/>
                  </a:lnTo>
                  <a:lnTo>
                    <a:pt x="62508" y="241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7" name="SMARTInkShape-1345"/>
            <p:cNvSpPr/>
            <p:nvPr/>
          </p:nvSpPr>
          <p:spPr>
            <a:xfrm>
              <a:off x="1303734" y="4375602"/>
              <a:ext cx="124449" cy="142821"/>
            </a:xfrm>
            <a:custGeom>
              <a:avLst/>
              <a:gdLst/>
              <a:ahLst/>
              <a:cxnLst/>
              <a:rect l="0" t="0" r="0" b="0"/>
              <a:pathLst>
                <a:path w="124449" h="142821">
                  <a:moveTo>
                    <a:pt x="0" y="71382"/>
                  </a:moveTo>
                  <a:lnTo>
                    <a:pt x="43214" y="71382"/>
                  </a:lnTo>
                  <a:lnTo>
                    <a:pt x="65789" y="70390"/>
                  </a:lnTo>
                  <a:lnTo>
                    <a:pt x="95290" y="58954"/>
                  </a:lnTo>
                  <a:lnTo>
                    <a:pt x="115308" y="44524"/>
                  </a:lnTo>
                  <a:lnTo>
                    <a:pt x="120701" y="38610"/>
                  </a:lnTo>
                  <a:lnTo>
                    <a:pt x="123098" y="32673"/>
                  </a:lnTo>
                  <a:lnTo>
                    <a:pt x="124448" y="19013"/>
                  </a:lnTo>
                  <a:lnTo>
                    <a:pt x="122118" y="10734"/>
                  </a:lnTo>
                  <a:lnTo>
                    <a:pt x="120107" y="7138"/>
                  </a:lnTo>
                  <a:lnTo>
                    <a:pt x="117775" y="4740"/>
                  </a:lnTo>
                  <a:lnTo>
                    <a:pt x="112537" y="2076"/>
                  </a:lnTo>
                  <a:lnTo>
                    <a:pt x="95506" y="225"/>
                  </a:lnTo>
                  <a:lnTo>
                    <a:pt x="78617" y="0"/>
                  </a:lnTo>
                  <a:lnTo>
                    <a:pt x="64084" y="4702"/>
                  </a:lnTo>
                  <a:lnTo>
                    <a:pt x="48525" y="15180"/>
                  </a:lnTo>
                  <a:lnTo>
                    <a:pt x="42072" y="20937"/>
                  </a:lnTo>
                  <a:lnTo>
                    <a:pt x="38543" y="29449"/>
                  </a:lnTo>
                  <a:lnTo>
                    <a:pt x="36277" y="51083"/>
                  </a:lnTo>
                  <a:lnTo>
                    <a:pt x="40625" y="68565"/>
                  </a:lnTo>
                  <a:lnTo>
                    <a:pt x="58112" y="92250"/>
                  </a:lnTo>
                  <a:lnTo>
                    <a:pt x="99500" y="135104"/>
                  </a:lnTo>
                  <a:lnTo>
                    <a:pt x="107157" y="1428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8" name="SMARTInkShape-1346"/>
            <p:cNvSpPr/>
            <p:nvPr/>
          </p:nvSpPr>
          <p:spPr>
            <a:xfrm>
              <a:off x="1500641" y="4384477"/>
              <a:ext cx="169212" cy="142876"/>
            </a:xfrm>
            <a:custGeom>
              <a:avLst/>
              <a:gdLst/>
              <a:ahLst/>
              <a:cxnLst/>
              <a:rect l="0" t="0" r="0" b="0"/>
              <a:pathLst>
                <a:path w="169212" h="142876">
                  <a:moveTo>
                    <a:pt x="70984" y="0"/>
                  </a:moveTo>
                  <a:lnTo>
                    <a:pt x="66244" y="0"/>
                  </a:lnTo>
                  <a:lnTo>
                    <a:pt x="25143" y="18479"/>
                  </a:lnTo>
                  <a:lnTo>
                    <a:pt x="19587" y="21249"/>
                  </a:lnTo>
                  <a:lnTo>
                    <a:pt x="15884" y="25080"/>
                  </a:lnTo>
                  <a:lnTo>
                    <a:pt x="1842" y="53042"/>
                  </a:lnTo>
                  <a:lnTo>
                    <a:pt x="0" y="70119"/>
                  </a:lnTo>
                  <a:lnTo>
                    <a:pt x="2394" y="78458"/>
                  </a:lnTo>
                  <a:lnTo>
                    <a:pt x="14804" y="94998"/>
                  </a:lnTo>
                  <a:lnTo>
                    <a:pt x="23470" y="103113"/>
                  </a:lnTo>
                  <a:lnTo>
                    <a:pt x="29362" y="105359"/>
                  </a:lnTo>
                  <a:lnTo>
                    <a:pt x="54864" y="106998"/>
                  </a:lnTo>
                  <a:lnTo>
                    <a:pt x="69405" y="102369"/>
                  </a:lnTo>
                  <a:lnTo>
                    <a:pt x="81540" y="94713"/>
                  </a:lnTo>
                  <a:lnTo>
                    <a:pt x="100631" y="69655"/>
                  </a:lnTo>
                  <a:lnTo>
                    <a:pt x="104004" y="60392"/>
                  </a:lnTo>
                  <a:lnTo>
                    <a:pt x="106702" y="26838"/>
                  </a:lnTo>
                  <a:lnTo>
                    <a:pt x="107695" y="66690"/>
                  </a:lnTo>
                  <a:lnTo>
                    <a:pt x="113832" y="82708"/>
                  </a:lnTo>
                  <a:lnTo>
                    <a:pt x="147578" y="121117"/>
                  </a:lnTo>
                  <a:lnTo>
                    <a:pt x="169211"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9" name="SMARTInkShape-1347"/>
            <p:cNvSpPr/>
            <p:nvPr/>
          </p:nvSpPr>
          <p:spPr>
            <a:xfrm>
              <a:off x="1687711" y="4357697"/>
              <a:ext cx="124445" cy="168249"/>
            </a:xfrm>
            <a:custGeom>
              <a:avLst/>
              <a:gdLst/>
              <a:ahLst/>
              <a:cxnLst/>
              <a:rect l="0" t="0" r="0" b="0"/>
              <a:pathLst>
                <a:path w="124445" h="168249">
                  <a:moveTo>
                    <a:pt x="71437" y="8920"/>
                  </a:moveTo>
                  <a:lnTo>
                    <a:pt x="66697" y="8920"/>
                  </a:lnTo>
                  <a:lnTo>
                    <a:pt x="61724" y="6275"/>
                  </a:lnTo>
                  <a:lnTo>
                    <a:pt x="55187" y="1232"/>
                  </a:lnTo>
                  <a:lnTo>
                    <a:pt x="49314" y="359"/>
                  </a:lnTo>
                  <a:lnTo>
                    <a:pt x="15217" y="0"/>
                  </a:lnTo>
                  <a:lnTo>
                    <a:pt x="9078" y="2641"/>
                  </a:lnTo>
                  <a:lnTo>
                    <a:pt x="6052" y="4734"/>
                  </a:lnTo>
                  <a:lnTo>
                    <a:pt x="2690" y="9705"/>
                  </a:lnTo>
                  <a:lnTo>
                    <a:pt x="797" y="18082"/>
                  </a:lnTo>
                  <a:lnTo>
                    <a:pt x="157" y="29802"/>
                  </a:lnTo>
                  <a:lnTo>
                    <a:pt x="2716" y="35729"/>
                  </a:lnTo>
                  <a:lnTo>
                    <a:pt x="17183" y="52360"/>
                  </a:lnTo>
                  <a:lnTo>
                    <a:pt x="55544" y="78778"/>
                  </a:lnTo>
                  <a:lnTo>
                    <a:pt x="99978" y="110040"/>
                  </a:lnTo>
                  <a:lnTo>
                    <a:pt x="111864" y="122115"/>
                  </a:lnTo>
                  <a:lnTo>
                    <a:pt x="120678" y="136827"/>
                  </a:lnTo>
                  <a:lnTo>
                    <a:pt x="124159" y="151191"/>
                  </a:lnTo>
                  <a:lnTo>
                    <a:pt x="124444" y="154369"/>
                  </a:lnTo>
                  <a:lnTo>
                    <a:pt x="123643" y="156487"/>
                  </a:lnTo>
                  <a:lnTo>
                    <a:pt x="122116" y="157900"/>
                  </a:lnTo>
                  <a:lnTo>
                    <a:pt x="102622" y="166490"/>
                  </a:lnTo>
                  <a:lnTo>
                    <a:pt x="91581" y="168248"/>
                  </a:lnTo>
                  <a:lnTo>
                    <a:pt x="50561" y="160478"/>
                  </a:lnTo>
                  <a:lnTo>
                    <a:pt x="18641" y="149745"/>
                  </a:lnTo>
                  <a:lnTo>
                    <a:pt x="12253" y="145923"/>
                  </a:lnTo>
                  <a:lnTo>
                    <a:pt x="0" y="14286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0" name="SMARTInkShape-1348"/>
            <p:cNvSpPr/>
            <p:nvPr/>
          </p:nvSpPr>
          <p:spPr>
            <a:xfrm>
              <a:off x="1857375" y="4304109"/>
              <a:ext cx="62509" cy="250033"/>
            </a:xfrm>
            <a:custGeom>
              <a:avLst/>
              <a:gdLst/>
              <a:ahLst/>
              <a:cxnLst/>
              <a:rect l="0" t="0" r="0" b="0"/>
              <a:pathLst>
                <a:path w="62509" h="250033">
                  <a:moveTo>
                    <a:pt x="0" y="0"/>
                  </a:moveTo>
                  <a:lnTo>
                    <a:pt x="0" y="12429"/>
                  </a:lnTo>
                  <a:lnTo>
                    <a:pt x="11024" y="56477"/>
                  </a:lnTo>
                  <a:lnTo>
                    <a:pt x="17951" y="98609"/>
                  </a:lnTo>
                  <a:lnTo>
                    <a:pt x="30170" y="142926"/>
                  </a:lnTo>
                  <a:lnTo>
                    <a:pt x="44702" y="184884"/>
                  </a:lnTo>
                  <a:lnTo>
                    <a:pt x="50948" y="204601"/>
                  </a:lnTo>
                  <a:lnTo>
                    <a:pt x="55445" y="223011"/>
                  </a:lnTo>
                  <a:lnTo>
                    <a:pt x="62508" y="2500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1" name="SMARTInkShape-1349"/>
            <p:cNvSpPr/>
            <p:nvPr/>
          </p:nvSpPr>
          <p:spPr>
            <a:xfrm>
              <a:off x="1812727" y="4402336"/>
              <a:ext cx="142876" cy="26790"/>
            </a:xfrm>
            <a:custGeom>
              <a:avLst/>
              <a:gdLst/>
              <a:ahLst/>
              <a:cxnLst/>
              <a:rect l="0" t="0" r="0" b="0"/>
              <a:pathLst>
                <a:path w="142876" h="26790">
                  <a:moveTo>
                    <a:pt x="0" y="0"/>
                  </a:moveTo>
                  <a:lnTo>
                    <a:pt x="4740" y="4740"/>
                  </a:lnTo>
                  <a:lnTo>
                    <a:pt x="12359" y="7068"/>
                  </a:lnTo>
                  <a:lnTo>
                    <a:pt x="54663" y="11412"/>
                  </a:lnTo>
                  <a:lnTo>
                    <a:pt x="93224" y="18003"/>
                  </a:lnTo>
                  <a:lnTo>
                    <a:pt x="135984" y="25887"/>
                  </a:lnTo>
                  <a:lnTo>
                    <a:pt x="142875"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97" name="SMARTInkShape-Group274"/>
          <p:cNvGrpSpPr/>
          <p:nvPr/>
        </p:nvGrpSpPr>
        <p:grpSpPr>
          <a:xfrm>
            <a:off x="366117" y="4286250"/>
            <a:ext cx="553642" cy="285751"/>
            <a:chOff x="366117" y="4286250"/>
            <a:chExt cx="553642" cy="285751"/>
          </a:xfrm>
        </p:grpSpPr>
        <p:sp>
          <p:nvSpPr>
            <p:cNvPr id="1593" name="SMARTInkShape-1350"/>
            <p:cNvSpPr/>
            <p:nvPr/>
          </p:nvSpPr>
          <p:spPr>
            <a:xfrm>
              <a:off x="455414" y="4286250"/>
              <a:ext cx="53579" cy="267892"/>
            </a:xfrm>
            <a:custGeom>
              <a:avLst/>
              <a:gdLst/>
              <a:ahLst/>
              <a:cxnLst/>
              <a:rect l="0" t="0" r="0" b="0"/>
              <a:pathLst>
                <a:path w="53579" h="267892">
                  <a:moveTo>
                    <a:pt x="0" y="0"/>
                  </a:moveTo>
                  <a:lnTo>
                    <a:pt x="0" y="7689"/>
                  </a:lnTo>
                  <a:lnTo>
                    <a:pt x="15446" y="45065"/>
                  </a:lnTo>
                  <a:lnTo>
                    <a:pt x="23678" y="81598"/>
                  </a:lnTo>
                  <a:lnTo>
                    <a:pt x="28821" y="118975"/>
                  </a:lnTo>
                  <a:lnTo>
                    <a:pt x="39097" y="159541"/>
                  </a:lnTo>
                  <a:lnTo>
                    <a:pt x="46563" y="202580"/>
                  </a:lnTo>
                  <a:lnTo>
                    <a:pt x="52193" y="228642"/>
                  </a:lnTo>
                  <a:lnTo>
                    <a:pt x="53578" y="2678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4" name="SMARTInkShape-1351"/>
            <p:cNvSpPr/>
            <p:nvPr/>
          </p:nvSpPr>
          <p:spPr>
            <a:xfrm>
              <a:off x="366117" y="4402336"/>
              <a:ext cx="241103" cy="35538"/>
            </a:xfrm>
            <a:custGeom>
              <a:avLst/>
              <a:gdLst/>
              <a:ahLst/>
              <a:cxnLst/>
              <a:rect l="0" t="0" r="0" b="0"/>
              <a:pathLst>
                <a:path w="241103" h="35538">
                  <a:moveTo>
                    <a:pt x="0" y="0"/>
                  </a:moveTo>
                  <a:lnTo>
                    <a:pt x="0" y="4740"/>
                  </a:lnTo>
                  <a:lnTo>
                    <a:pt x="992" y="6137"/>
                  </a:lnTo>
                  <a:lnTo>
                    <a:pt x="2646" y="7068"/>
                  </a:lnTo>
                  <a:lnTo>
                    <a:pt x="15231" y="9677"/>
                  </a:lnTo>
                  <a:lnTo>
                    <a:pt x="39293" y="21326"/>
                  </a:lnTo>
                  <a:lnTo>
                    <a:pt x="81922" y="31050"/>
                  </a:lnTo>
                  <a:lnTo>
                    <a:pt x="122530" y="34796"/>
                  </a:lnTo>
                  <a:lnTo>
                    <a:pt x="160244" y="35537"/>
                  </a:lnTo>
                  <a:lnTo>
                    <a:pt x="204326" y="34702"/>
                  </a:lnTo>
                  <a:lnTo>
                    <a:pt x="241102"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5" name="SMARTInkShape-1352"/>
            <p:cNvSpPr/>
            <p:nvPr/>
          </p:nvSpPr>
          <p:spPr>
            <a:xfrm>
              <a:off x="616148" y="4339828"/>
              <a:ext cx="160736" cy="232173"/>
            </a:xfrm>
            <a:custGeom>
              <a:avLst/>
              <a:gdLst/>
              <a:ahLst/>
              <a:cxnLst/>
              <a:rect l="0" t="0" r="0" b="0"/>
              <a:pathLst>
                <a:path w="160736" h="232173">
                  <a:moveTo>
                    <a:pt x="0" y="0"/>
                  </a:moveTo>
                  <a:lnTo>
                    <a:pt x="0" y="15377"/>
                  </a:lnTo>
                  <a:lnTo>
                    <a:pt x="7068" y="39606"/>
                  </a:lnTo>
                  <a:lnTo>
                    <a:pt x="9677" y="79887"/>
                  </a:lnTo>
                  <a:lnTo>
                    <a:pt x="21327" y="117395"/>
                  </a:lnTo>
                  <a:lnTo>
                    <a:pt x="28716" y="158261"/>
                  </a:lnTo>
                  <a:lnTo>
                    <a:pt x="34797" y="183046"/>
                  </a:lnTo>
                  <a:lnTo>
                    <a:pt x="35683" y="203561"/>
                  </a:lnTo>
                  <a:lnTo>
                    <a:pt x="35719" y="163129"/>
                  </a:lnTo>
                  <a:lnTo>
                    <a:pt x="36711" y="133647"/>
                  </a:lnTo>
                  <a:lnTo>
                    <a:pt x="46743" y="92100"/>
                  </a:lnTo>
                  <a:lnTo>
                    <a:pt x="56969" y="77944"/>
                  </a:lnTo>
                  <a:lnTo>
                    <a:pt x="59807" y="76768"/>
                  </a:lnTo>
                  <a:lnTo>
                    <a:pt x="62692" y="76976"/>
                  </a:lnTo>
                  <a:lnTo>
                    <a:pt x="68543" y="79852"/>
                  </a:lnTo>
                  <a:lnTo>
                    <a:pt x="92465" y="96459"/>
                  </a:lnTo>
                  <a:lnTo>
                    <a:pt x="109766" y="122590"/>
                  </a:lnTo>
                  <a:lnTo>
                    <a:pt x="127960" y="165495"/>
                  </a:lnTo>
                  <a:lnTo>
                    <a:pt x="147835" y="207298"/>
                  </a:lnTo>
                  <a:lnTo>
                    <a:pt x="151621" y="219069"/>
                  </a:lnTo>
                  <a:lnTo>
                    <a:pt x="160735"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6" name="SMARTInkShape-1353"/>
            <p:cNvSpPr/>
            <p:nvPr/>
          </p:nvSpPr>
          <p:spPr>
            <a:xfrm>
              <a:off x="794742" y="4420350"/>
              <a:ext cx="125017" cy="151651"/>
            </a:xfrm>
            <a:custGeom>
              <a:avLst/>
              <a:gdLst/>
              <a:ahLst/>
              <a:cxnLst/>
              <a:rect l="0" t="0" r="0" b="0"/>
              <a:pathLst>
                <a:path w="125017" h="151651">
                  <a:moveTo>
                    <a:pt x="0" y="80213"/>
                  </a:moveTo>
                  <a:lnTo>
                    <a:pt x="0" y="75472"/>
                  </a:lnTo>
                  <a:lnTo>
                    <a:pt x="992" y="74076"/>
                  </a:lnTo>
                  <a:lnTo>
                    <a:pt x="2646" y="73145"/>
                  </a:lnTo>
                  <a:lnTo>
                    <a:pt x="4741" y="72524"/>
                  </a:lnTo>
                  <a:lnTo>
                    <a:pt x="6137" y="71118"/>
                  </a:lnTo>
                  <a:lnTo>
                    <a:pt x="7689" y="66910"/>
                  </a:lnTo>
                  <a:lnTo>
                    <a:pt x="9095" y="65391"/>
                  </a:lnTo>
                  <a:lnTo>
                    <a:pt x="52034" y="41397"/>
                  </a:lnTo>
                  <a:lnTo>
                    <a:pt x="83226" y="14725"/>
                  </a:lnTo>
                  <a:lnTo>
                    <a:pt x="86599" y="8773"/>
                  </a:lnTo>
                  <a:lnTo>
                    <a:pt x="87498" y="5798"/>
                  </a:lnTo>
                  <a:lnTo>
                    <a:pt x="87106" y="3813"/>
                  </a:lnTo>
                  <a:lnTo>
                    <a:pt x="85852" y="2490"/>
                  </a:lnTo>
                  <a:lnTo>
                    <a:pt x="81813" y="1021"/>
                  </a:lnTo>
                  <a:lnTo>
                    <a:pt x="68259" y="0"/>
                  </a:lnTo>
                  <a:lnTo>
                    <a:pt x="38155" y="12288"/>
                  </a:lnTo>
                  <a:lnTo>
                    <a:pt x="25416" y="20840"/>
                  </a:lnTo>
                  <a:lnTo>
                    <a:pt x="15358" y="34398"/>
                  </a:lnTo>
                  <a:lnTo>
                    <a:pt x="10835" y="46243"/>
                  </a:lnTo>
                  <a:lnTo>
                    <a:pt x="9097" y="72910"/>
                  </a:lnTo>
                  <a:lnTo>
                    <a:pt x="13720" y="87530"/>
                  </a:lnTo>
                  <a:lnTo>
                    <a:pt x="21311" y="96032"/>
                  </a:lnTo>
                  <a:lnTo>
                    <a:pt x="59733" y="126477"/>
                  </a:lnTo>
                  <a:lnTo>
                    <a:pt x="103180" y="147602"/>
                  </a:lnTo>
                  <a:lnTo>
                    <a:pt x="125016" y="1516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01" name="SMARTInkShape-Group275"/>
          <p:cNvGrpSpPr/>
          <p:nvPr/>
        </p:nvGrpSpPr>
        <p:grpSpPr>
          <a:xfrm>
            <a:off x="8117086" y="3741539"/>
            <a:ext cx="257027" cy="294681"/>
            <a:chOff x="8117086" y="3741539"/>
            <a:chExt cx="257027" cy="294681"/>
          </a:xfrm>
        </p:grpSpPr>
        <p:sp>
          <p:nvSpPr>
            <p:cNvPr id="1598" name="SMARTInkShape-1354"/>
            <p:cNvSpPr/>
            <p:nvPr/>
          </p:nvSpPr>
          <p:spPr>
            <a:xfrm>
              <a:off x="8126016" y="3875484"/>
              <a:ext cx="26790" cy="160736"/>
            </a:xfrm>
            <a:custGeom>
              <a:avLst/>
              <a:gdLst/>
              <a:ahLst/>
              <a:cxnLst/>
              <a:rect l="0" t="0" r="0" b="0"/>
              <a:pathLst>
                <a:path w="26790" h="160736">
                  <a:moveTo>
                    <a:pt x="0" y="0"/>
                  </a:moveTo>
                  <a:lnTo>
                    <a:pt x="0" y="42241"/>
                  </a:lnTo>
                  <a:lnTo>
                    <a:pt x="992" y="65597"/>
                  </a:lnTo>
                  <a:lnTo>
                    <a:pt x="8102" y="101214"/>
                  </a:lnTo>
                  <a:lnTo>
                    <a:pt x="9677" y="118074"/>
                  </a:lnTo>
                  <a:lnTo>
                    <a:pt x="19939" y="142644"/>
                  </a:lnTo>
                  <a:lnTo>
                    <a:pt x="25435" y="149995"/>
                  </a:lnTo>
                  <a:lnTo>
                    <a:pt x="26789" y="160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9" name="SMARTInkShape-1355"/>
            <p:cNvSpPr/>
            <p:nvPr/>
          </p:nvSpPr>
          <p:spPr>
            <a:xfrm>
              <a:off x="8198034" y="3849106"/>
              <a:ext cx="176079" cy="176896"/>
            </a:xfrm>
            <a:custGeom>
              <a:avLst/>
              <a:gdLst/>
              <a:ahLst/>
              <a:cxnLst/>
              <a:rect l="0" t="0" r="0" b="0"/>
              <a:pathLst>
                <a:path w="176079" h="176896">
                  <a:moveTo>
                    <a:pt x="142294" y="44238"/>
                  </a:moveTo>
                  <a:lnTo>
                    <a:pt x="142294" y="27988"/>
                  </a:lnTo>
                  <a:lnTo>
                    <a:pt x="129865" y="14091"/>
                  </a:lnTo>
                  <a:lnTo>
                    <a:pt x="121557" y="10995"/>
                  </a:lnTo>
                  <a:lnTo>
                    <a:pt x="105723" y="6607"/>
                  </a:lnTo>
                  <a:lnTo>
                    <a:pt x="93298" y="2709"/>
                  </a:lnTo>
                  <a:lnTo>
                    <a:pt x="52425" y="0"/>
                  </a:lnTo>
                  <a:lnTo>
                    <a:pt x="16538" y="7314"/>
                  </a:lnTo>
                  <a:lnTo>
                    <a:pt x="9343" y="10629"/>
                  </a:lnTo>
                  <a:lnTo>
                    <a:pt x="1379" y="16101"/>
                  </a:lnTo>
                  <a:lnTo>
                    <a:pt x="290" y="19496"/>
                  </a:lnTo>
                  <a:lnTo>
                    <a:pt x="0" y="21790"/>
                  </a:lnTo>
                  <a:lnTo>
                    <a:pt x="4969" y="29631"/>
                  </a:lnTo>
                  <a:lnTo>
                    <a:pt x="13792" y="38738"/>
                  </a:lnTo>
                  <a:lnTo>
                    <a:pt x="55382" y="65036"/>
                  </a:lnTo>
                  <a:lnTo>
                    <a:pt x="96058" y="82007"/>
                  </a:lnTo>
                  <a:lnTo>
                    <a:pt x="134957" y="109000"/>
                  </a:lnTo>
                  <a:lnTo>
                    <a:pt x="152797" y="121525"/>
                  </a:lnTo>
                  <a:lnTo>
                    <a:pt x="173660" y="147493"/>
                  </a:lnTo>
                  <a:lnTo>
                    <a:pt x="176078" y="153960"/>
                  </a:lnTo>
                  <a:lnTo>
                    <a:pt x="175731" y="157073"/>
                  </a:lnTo>
                  <a:lnTo>
                    <a:pt x="172699" y="163179"/>
                  </a:lnTo>
                  <a:lnTo>
                    <a:pt x="170502" y="165204"/>
                  </a:lnTo>
                  <a:lnTo>
                    <a:pt x="165414" y="167453"/>
                  </a:lnTo>
                  <a:lnTo>
                    <a:pt x="131611" y="176895"/>
                  </a:lnTo>
                  <a:lnTo>
                    <a:pt x="88532" y="169755"/>
                  </a:lnTo>
                  <a:lnTo>
                    <a:pt x="77720" y="168484"/>
                  </a:lnTo>
                  <a:lnTo>
                    <a:pt x="61927" y="1603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0" name="SMARTInkShape-1356"/>
            <p:cNvSpPr/>
            <p:nvPr/>
          </p:nvSpPr>
          <p:spPr>
            <a:xfrm>
              <a:off x="8117086" y="3741539"/>
              <a:ext cx="1" cy="8931"/>
            </a:xfrm>
            <a:custGeom>
              <a:avLst/>
              <a:gdLst/>
              <a:ahLst/>
              <a:cxnLst/>
              <a:rect l="0" t="0" r="0" b="0"/>
              <a:pathLst>
                <a:path w="1" h="8931">
                  <a:moveTo>
                    <a:pt x="0" y="8930"/>
                  </a:move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17" name="SMARTInkShape-Group276"/>
          <p:cNvGrpSpPr/>
          <p:nvPr/>
        </p:nvGrpSpPr>
        <p:grpSpPr>
          <a:xfrm>
            <a:off x="5242968" y="3821906"/>
            <a:ext cx="2525861" cy="561967"/>
            <a:chOff x="5242968" y="3821906"/>
            <a:chExt cx="2525861" cy="561967"/>
          </a:xfrm>
        </p:grpSpPr>
        <p:sp>
          <p:nvSpPr>
            <p:cNvPr id="1602" name="SMARTInkShape-1357"/>
            <p:cNvSpPr/>
            <p:nvPr/>
          </p:nvSpPr>
          <p:spPr>
            <a:xfrm>
              <a:off x="5242968" y="3982641"/>
              <a:ext cx="159494" cy="151765"/>
            </a:xfrm>
            <a:custGeom>
              <a:avLst/>
              <a:gdLst/>
              <a:ahLst/>
              <a:cxnLst/>
              <a:rect l="0" t="0" r="0" b="0"/>
              <a:pathLst>
                <a:path w="159494" h="151765">
                  <a:moveTo>
                    <a:pt x="7687" y="8929"/>
                  </a:moveTo>
                  <a:lnTo>
                    <a:pt x="2948" y="8929"/>
                  </a:lnTo>
                  <a:lnTo>
                    <a:pt x="1551" y="9922"/>
                  </a:lnTo>
                  <a:lnTo>
                    <a:pt x="620" y="11575"/>
                  </a:lnTo>
                  <a:lnTo>
                    <a:pt x="0" y="13670"/>
                  </a:lnTo>
                  <a:lnTo>
                    <a:pt x="578" y="15066"/>
                  </a:lnTo>
                  <a:lnTo>
                    <a:pt x="1956" y="15997"/>
                  </a:lnTo>
                  <a:lnTo>
                    <a:pt x="3867" y="16618"/>
                  </a:lnTo>
                  <a:lnTo>
                    <a:pt x="5141" y="19016"/>
                  </a:lnTo>
                  <a:lnTo>
                    <a:pt x="12329" y="59808"/>
                  </a:lnTo>
                  <a:lnTo>
                    <a:pt x="31598" y="101219"/>
                  </a:lnTo>
                  <a:lnTo>
                    <a:pt x="49369" y="134939"/>
                  </a:lnTo>
                  <a:lnTo>
                    <a:pt x="57300" y="141515"/>
                  </a:lnTo>
                  <a:lnTo>
                    <a:pt x="59504" y="146570"/>
                  </a:lnTo>
                  <a:lnTo>
                    <a:pt x="61083" y="148315"/>
                  </a:lnTo>
                  <a:lnTo>
                    <a:pt x="69782" y="151668"/>
                  </a:lnTo>
                  <a:lnTo>
                    <a:pt x="65333" y="151764"/>
                  </a:lnTo>
                  <a:lnTo>
                    <a:pt x="63977" y="150785"/>
                  </a:lnTo>
                  <a:lnTo>
                    <a:pt x="55368" y="135579"/>
                  </a:lnTo>
                  <a:lnTo>
                    <a:pt x="52417" y="92344"/>
                  </a:lnTo>
                  <a:lnTo>
                    <a:pt x="53352" y="76529"/>
                  </a:lnTo>
                  <a:lnTo>
                    <a:pt x="64768" y="47511"/>
                  </a:lnTo>
                  <a:lnTo>
                    <a:pt x="82148" y="24325"/>
                  </a:lnTo>
                  <a:lnTo>
                    <a:pt x="112395" y="5998"/>
                  </a:lnTo>
                  <a:lnTo>
                    <a:pt x="125143" y="1777"/>
                  </a:lnTo>
                  <a:lnTo>
                    <a:pt x="15949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3" name="SMARTInkShape-1358"/>
            <p:cNvSpPr/>
            <p:nvPr/>
          </p:nvSpPr>
          <p:spPr>
            <a:xfrm>
              <a:off x="5447109" y="3968566"/>
              <a:ext cx="125017" cy="129993"/>
            </a:xfrm>
            <a:custGeom>
              <a:avLst/>
              <a:gdLst/>
              <a:ahLst/>
              <a:cxnLst/>
              <a:rect l="0" t="0" r="0" b="0"/>
              <a:pathLst>
                <a:path w="125017" h="129993">
                  <a:moveTo>
                    <a:pt x="0" y="5145"/>
                  </a:moveTo>
                  <a:lnTo>
                    <a:pt x="0" y="0"/>
                  </a:lnTo>
                  <a:lnTo>
                    <a:pt x="0" y="9627"/>
                  </a:lnTo>
                  <a:lnTo>
                    <a:pt x="2646" y="14744"/>
                  </a:lnTo>
                  <a:lnTo>
                    <a:pt x="26858" y="58973"/>
                  </a:lnTo>
                  <a:lnTo>
                    <a:pt x="47301" y="94464"/>
                  </a:lnTo>
                  <a:lnTo>
                    <a:pt x="74047" y="123686"/>
                  </a:lnTo>
                  <a:lnTo>
                    <a:pt x="80204" y="127283"/>
                  </a:lnTo>
                  <a:lnTo>
                    <a:pt x="92240" y="129592"/>
                  </a:lnTo>
                  <a:lnTo>
                    <a:pt x="101193" y="129992"/>
                  </a:lnTo>
                  <a:lnTo>
                    <a:pt x="103181" y="129056"/>
                  </a:lnTo>
                  <a:lnTo>
                    <a:pt x="104507" y="127440"/>
                  </a:lnTo>
                  <a:lnTo>
                    <a:pt x="106971" y="122998"/>
                  </a:lnTo>
                  <a:lnTo>
                    <a:pt x="119430" y="104425"/>
                  </a:lnTo>
                  <a:lnTo>
                    <a:pt x="123361" y="87919"/>
                  </a:lnTo>
                  <a:lnTo>
                    <a:pt x="124919" y="46783"/>
                  </a:lnTo>
                  <a:lnTo>
                    <a:pt x="125016" y="51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4" name="SMARTInkShape-1359"/>
            <p:cNvSpPr/>
            <p:nvPr/>
          </p:nvSpPr>
          <p:spPr>
            <a:xfrm>
              <a:off x="5616773" y="3857625"/>
              <a:ext cx="169130" cy="285751"/>
            </a:xfrm>
            <a:custGeom>
              <a:avLst/>
              <a:gdLst/>
              <a:ahLst/>
              <a:cxnLst/>
              <a:rect l="0" t="0" r="0" b="0"/>
              <a:pathLst>
                <a:path w="169130" h="285751">
                  <a:moveTo>
                    <a:pt x="0" y="0"/>
                  </a:moveTo>
                  <a:lnTo>
                    <a:pt x="0" y="4740"/>
                  </a:lnTo>
                  <a:lnTo>
                    <a:pt x="2646" y="9714"/>
                  </a:lnTo>
                  <a:lnTo>
                    <a:pt x="7129" y="17216"/>
                  </a:lnTo>
                  <a:lnTo>
                    <a:pt x="24907" y="58091"/>
                  </a:lnTo>
                  <a:lnTo>
                    <a:pt x="40162" y="97060"/>
                  </a:lnTo>
                  <a:lnTo>
                    <a:pt x="48503" y="138456"/>
                  </a:lnTo>
                  <a:lnTo>
                    <a:pt x="58712" y="177721"/>
                  </a:lnTo>
                  <a:lnTo>
                    <a:pt x="64405" y="208848"/>
                  </a:lnTo>
                  <a:lnTo>
                    <a:pt x="68312" y="218829"/>
                  </a:lnTo>
                  <a:lnTo>
                    <a:pt x="71026" y="242517"/>
                  </a:lnTo>
                  <a:lnTo>
                    <a:pt x="70171" y="245022"/>
                  </a:lnTo>
                  <a:lnTo>
                    <a:pt x="68609" y="246692"/>
                  </a:lnTo>
                  <a:lnTo>
                    <a:pt x="63714" y="249372"/>
                  </a:lnTo>
                  <a:lnTo>
                    <a:pt x="63312" y="248600"/>
                  </a:lnTo>
                  <a:lnTo>
                    <a:pt x="62521" y="210807"/>
                  </a:lnTo>
                  <a:lnTo>
                    <a:pt x="63507" y="195887"/>
                  </a:lnTo>
                  <a:lnTo>
                    <a:pt x="73532" y="151946"/>
                  </a:lnTo>
                  <a:lnTo>
                    <a:pt x="80989" y="136633"/>
                  </a:lnTo>
                  <a:lnTo>
                    <a:pt x="86596" y="130179"/>
                  </a:lnTo>
                  <a:lnTo>
                    <a:pt x="92396" y="127310"/>
                  </a:lnTo>
                  <a:lnTo>
                    <a:pt x="109819" y="125318"/>
                  </a:lnTo>
                  <a:lnTo>
                    <a:pt x="120246" y="126142"/>
                  </a:lnTo>
                  <a:lnTo>
                    <a:pt x="131496" y="129816"/>
                  </a:lnTo>
                  <a:lnTo>
                    <a:pt x="140463" y="137402"/>
                  </a:lnTo>
                  <a:lnTo>
                    <a:pt x="163570" y="175820"/>
                  </a:lnTo>
                  <a:lnTo>
                    <a:pt x="167859" y="193536"/>
                  </a:lnTo>
                  <a:lnTo>
                    <a:pt x="169129" y="211354"/>
                  </a:lnTo>
                  <a:lnTo>
                    <a:pt x="164135" y="223250"/>
                  </a:lnTo>
                  <a:lnTo>
                    <a:pt x="145307" y="252016"/>
                  </a:lnTo>
                  <a:lnTo>
                    <a:pt x="123340" y="270345"/>
                  </a:lnTo>
                  <a:lnTo>
                    <a:pt x="114018" y="273942"/>
                  </a:lnTo>
                  <a:lnTo>
                    <a:pt x="104253" y="276534"/>
                  </a:lnTo>
                  <a:lnTo>
                    <a:pt x="89900" y="283635"/>
                  </a:lnTo>
                  <a:lnTo>
                    <a:pt x="71438" y="285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5" name="SMARTInkShape-1360"/>
            <p:cNvSpPr/>
            <p:nvPr/>
          </p:nvSpPr>
          <p:spPr>
            <a:xfrm>
              <a:off x="5840016" y="3866555"/>
              <a:ext cx="142685" cy="276821"/>
            </a:xfrm>
            <a:custGeom>
              <a:avLst/>
              <a:gdLst/>
              <a:ahLst/>
              <a:cxnLst/>
              <a:rect l="0" t="0" r="0" b="0"/>
              <a:pathLst>
                <a:path w="142685" h="276821">
                  <a:moveTo>
                    <a:pt x="0" y="0"/>
                  </a:moveTo>
                  <a:lnTo>
                    <a:pt x="0" y="43114"/>
                  </a:lnTo>
                  <a:lnTo>
                    <a:pt x="0" y="83986"/>
                  </a:lnTo>
                  <a:lnTo>
                    <a:pt x="4740" y="123967"/>
                  </a:lnTo>
                  <a:lnTo>
                    <a:pt x="9094" y="160527"/>
                  </a:lnTo>
                  <a:lnTo>
                    <a:pt x="16509" y="200615"/>
                  </a:lnTo>
                  <a:lnTo>
                    <a:pt x="26386" y="243509"/>
                  </a:lnTo>
                  <a:lnTo>
                    <a:pt x="26753" y="249458"/>
                  </a:lnTo>
                  <a:lnTo>
                    <a:pt x="27780" y="218976"/>
                  </a:lnTo>
                  <a:lnTo>
                    <a:pt x="44880" y="175872"/>
                  </a:lnTo>
                  <a:lnTo>
                    <a:pt x="53646" y="156290"/>
                  </a:lnTo>
                  <a:lnTo>
                    <a:pt x="65497" y="140784"/>
                  </a:lnTo>
                  <a:lnTo>
                    <a:pt x="79158" y="131231"/>
                  </a:lnTo>
                  <a:lnTo>
                    <a:pt x="95774" y="126857"/>
                  </a:lnTo>
                  <a:lnTo>
                    <a:pt x="108524" y="125561"/>
                  </a:lnTo>
                  <a:lnTo>
                    <a:pt x="123326" y="129917"/>
                  </a:lnTo>
                  <a:lnTo>
                    <a:pt x="135539" y="137492"/>
                  </a:lnTo>
                  <a:lnTo>
                    <a:pt x="137983" y="141271"/>
                  </a:lnTo>
                  <a:lnTo>
                    <a:pt x="141425" y="156070"/>
                  </a:lnTo>
                  <a:lnTo>
                    <a:pt x="142684" y="184716"/>
                  </a:lnTo>
                  <a:lnTo>
                    <a:pt x="138078" y="202456"/>
                  </a:lnTo>
                  <a:lnTo>
                    <a:pt x="130429" y="215540"/>
                  </a:lnTo>
                  <a:lnTo>
                    <a:pt x="94869" y="252261"/>
                  </a:lnTo>
                  <a:lnTo>
                    <a:pt x="77277" y="262819"/>
                  </a:lnTo>
                  <a:lnTo>
                    <a:pt x="56201" y="269534"/>
                  </a:lnTo>
                  <a:lnTo>
                    <a:pt x="48791" y="273582"/>
                  </a:lnTo>
                  <a:lnTo>
                    <a:pt x="35949" y="276181"/>
                  </a:lnTo>
                  <a:lnTo>
                    <a:pt x="26789" y="2768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6" name="SMARTInkShape-1361"/>
            <p:cNvSpPr/>
            <p:nvPr/>
          </p:nvSpPr>
          <p:spPr>
            <a:xfrm>
              <a:off x="6063258" y="3955852"/>
              <a:ext cx="8931" cy="160735"/>
            </a:xfrm>
            <a:custGeom>
              <a:avLst/>
              <a:gdLst/>
              <a:ahLst/>
              <a:cxnLst/>
              <a:rect l="0" t="0" r="0" b="0"/>
              <a:pathLst>
                <a:path w="8931" h="160735">
                  <a:moveTo>
                    <a:pt x="8930" y="0"/>
                  </a:moveTo>
                  <a:lnTo>
                    <a:pt x="1241" y="15376"/>
                  </a:lnTo>
                  <a:lnTo>
                    <a:pt x="48" y="56591"/>
                  </a:lnTo>
                  <a:lnTo>
                    <a:pt x="4" y="97707"/>
                  </a:lnTo>
                  <a:lnTo>
                    <a:pt x="0" y="140767"/>
                  </a:lnTo>
                  <a:lnTo>
                    <a:pt x="0" y="144446"/>
                  </a:lnTo>
                  <a:lnTo>
                    <a:pt x="2645" y="151180"/>
                  </a:lnTo>
                  <a:lnTo>
                    <a:pt x="8930"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7" name="SMARTInkShape-1362"/>
            <p:cNvSpPr/>
            <p:nvPr/>
          </p:nvSpPr>
          <p:spPr>
            <a:xfrm>
              <a:off x="6135936" y="3964941"/>
              <a:ext cx="123776" cy="160576"/>
            </a:xfrm>
            <a:custGeom>
              <a:avLst/>
              <a:gdLst/>
              <a:ahLst/>
              <a:cxnLst/>
              <a:rect l="0" t="0" r="0" b="0"/>
              <a:pathLst>
                <a:path w="123776" h="160576">
                  <a:moveTo>
                    <a:pt x="7689" y="8770"/>
                  </a:moveTo>
                  <a:lnTo>
                    <a:pt x="7689" y="21199"/>
                  </a:lnTo>
                  <a:lnTo>
                    <a:pt x="0" y="51010"/>
                  </a:lnTo>
                  <a:lnTo>
                    <a:pt x="7925" y="92147"/>
                  </a:lnTo>
                  <a:lnTo>
                    <a:pt x="16023" y="124074"/>
                  </a:lnTo>
                  <a:lnTo>
                    <a:pt x="16585" y="133217"/>
                  </a:lnTo>
                  <a:lnTo>
                    <a:pt x="15627" y="94629"/>
                  </a:lnTo>
                  <a:lnTo>
                    <a:pt x="8930" y="60523"/>
                  </a:lnTo>
                  <a:lnTo>
                    <a:pt x="16115" y="18645"/>
                  </a:lnTo>
                  <a:lnTo>
                    <a:pt x="16283" y="15353"/>
                  </a:lnTo>
                  <a:lnTo>
                    <a:pt x="19115" y="9050"/>
                  </a:lnTo>
                  <a:lnTo>
                    <a:pt x="21259" y="5980"/>
                  </a:lnTo>
                  <a:lnTo>
                    <a:pt x="26288" y="2569"/>
                  </a:lnTo>
                  <a:lnTo>
                    <a:pt x="34697" y="649"/>
                  </a:lnTo>
                  <a:lnTo>
                    <a:pt x="46427" y="0"/>
                  </a:lnTo>
                  <a:lnTo>
                    <a:pt x="60066" y="4628"/>
                  </a:lnTo>
                  <a:lnTo>
                    <a:pt x="68341" y="12221"/>
                  </a:lnTo>
                  <a:lnTo>
                    <a:pt x="76317" y="21218"/>
                  </a:lnTo>
                  <a:lnTo>
                    <a:pt x="90972" y="32853"/>
                  </a:lnTo>
                  <a:lnTo>
                    <a:pt x="108492" y="59799"/>
                  </a:lnTo>
                  <a:lnTo>
                    <a:pt x="112963" y="77358"/>
                  </a:lnTo>
                  <a:lnTo>
                    <a:pt x="115465" y="100076"/>
                  </a:lnTo>
                  <a:lnTo>
                    <a:pt x="121839" y="117793"/>
                  </a:lnTo>
                  <a:lnTo>
                    <a:pt x="123775" y="1605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8" name="SMARTInkShape-1363"/>
            <p:cNvSpPr/>
            <p:nvPr/>
          </p:nvSpPr>
          <p:spPr>
            <a:xfrm>
              <a:off x="6286787" y="3984044"/>
              <a:ext cx="133649" cy="399829"/>
            </a:xfrm>
            <a:custGeom>
              <a:avLst/>
              <a:gdLst/>
              <a:ahLst/>
              <a:cxnLst/>
              <a:rect l="0" t="0" r="0" b="0"/>
              <a:pathLst>
                <a:path w="133649" h="399829">
                  <a:moveTo>
                    <a:pt x="115799" y="61104"/>
                  </a:moveTo>
                  <a:lnTo>
                    <a:pt x="115799" y="56364"/>
                  </a:lnTo>
                  <a:lnTo>
                    <a:pt x="118445" y="51391"/>
                  </a:lnTo>
                  <a:lnTo>
                    <a:pt x="123488" y="44854"/>
                  </a:lnTo>
                  <a:lnTo>
                    <a:pt x="124620" y="23269"/>
                  </a:lnTo>
                  <a:lnTo>
                    <a:pt x="122035" y="16838"/>
                  </a:lnTo>
                  <a:lnTo>
                    <a:pt x="111424" y="3331"/>
                  </a:lnTo>
                  <a:lnTo>
                    <a:pt x="103601" y="700"/>
                  </a:lnTo>
                  <a:lnTo>
                    <a:pt x="98738" y="0"/>
                  </a:lnTo>
                  <a:lnTo>
                    <a:pt x="65006" y="6408"/>
                  </a:lnTo>
                  <a:lnTo>
                    <a:pt x="36203" y="20571"/>
                  </a:lnTo>
                  <a:lnTo>
                    <a:pt x="10741" y="41791"/>
                  </a:lnTo>
                  <a:lnTo>
                    <a:pt x="4614" y="50205"/>
                  </a:lnTo>
                  <a:lnTo>
                    <a:pt x="1891" y="58245"/>
                  </a:lnTo>
                  <a:lnTo>
                    <a:pt x="0" y="80584"/>
                  </a:lnTo>
                  <a:lnTo>
                    <a:pt x="2486" y="87291"/>
                  </a:lnTo>
                  <a:lnTo>
                    <a:pt x="12167" y="99680"/>
                  </a:lnTo>
                  <a:lnTo>
                    <a:pt x="20462" y="103054"/>
                  </a:lnTo>
                  <a:lnTo>
                    <a:pt x="37215" y="105220"/>
                  </a:lnTo>
                  <a:lnTo>
                    <a:pt x="73414" y="96627"/>
                  </a:lnTo>
                  <a:lnTo>
                    <a:pt x="81417" y="92437"/>
                  </a:lnTo>
                  <a:lnTo>
                    <a:pt x="100772" y="68175"/>
                  </a:lnTo>
                  <a:lnTo>
                    <a:pt x="104159" y="61601"/>
                  </a:lnTo>
                  <a:lnTo>
                    <a:pt x="106066" y="49676"/>
                  </a:lnTo>
                  <a:lnTo>
                    <a:pt x="106865" y="25833"/>
                  </a:lnTo>
                  <a:lnTo>
                    <a:pt x="107861" y="47772"/>
                  </a:lnTo>
                  <a:lnTo>
                    <a:pt x="115963" y="84061"/>
                  </a:lnTo>
                  <a:lnTo>
                    <a:pt x="122704" y="122562"/>
                  </a:lnTo>
                  <a:lnTo>
                    <a:pt x="129069" y="163864"/>
                  </a:lnTo>
                  <a:lnTo>
                    <a:pt x="132299" y="198488"/>
                  </a:lnTo>
                  <a:lnTo>
                    <a:pt x="133390" y="239606"/>
                  </a:lnTo>
                  <a:lnTo>
                    <a:pt x="133606" y="282271"/>
                  </a:lnTo>
                  <a:lnTo>
                    <a:pt x="133648" y="319655"/>
                  </a:lnTo>
                  <a:lnTo>
                    <a:pt x="123943" y="357592"/>
                  </a:lnTo>
                  <a:lnTo>
                    <a:pt x="117434" y="372463"/>
                  </a:lnTo>
                  <a:lnTo>
                    <a:pt x="96158" y="393540"/>
                  </a:lnTo>
                  <a:lnTo>
                    <a:pt x="86895" y="397369"/>
                  </a:lnTo>
                  <a:lnTo>
                    <a:pt x="64780" y="399828"/>
                  </a:lnTo>
                  <a:lnTo>
                    <a:pt x="34182" y="392691"/>
                  </a:lnTo>
                  <a:lnTo>
                    <a:pt x="27270" y="389385"/>
                  </a:lnTo>
                  <a:lnTo>
                    <a:pt x="17572" y="38257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9" name="SMARTInkShape-1364"/>
            <p:cNvSpPr/>
            <p:nvPr/>
          </p:nvSpPr>
          <p:spPr>
            <a:xfrm>
              <a:off x="6018609" y="3830836"/>
              <a:ext cx="8931" cy="1"/>
            </a:xfrm>
            <a:custGeom>
              <a:avLst/>
              <a:gdLst/>
              <a:ahLst/>
              <a:cxnLst/>
              <a:rect l="0" t="0" r="0" b="0"/>
              <a:pathLst>
                <a:path w="8931" h="1">
                  <a:moveTo>
                    <a:pt x="0" y="0"/>
                  </a:moveTo>
                  <a:lnTo>
                    <a:pt x="893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0" name="SMARTInkShape-1365"/>
            <p:cNvSpPr/>
            <p:nvPr/>
          </p:nvSpPr>
          <p:spPr>
            <a:xfrm>
              <a:off x="6600882" y="3964949"/>
              <a:ext cx="221400" cy="133779"/>
            </a:xfrm>
            <a:custGeom>
              <a:avLst/>
              <a:gdLst/>
              <a:ahLst/>
              <a:cxnLst/>
              <a:rect l="0" t="0" r="0" b="0"/>
              <a:pathLst>
                <a:path w="221400" h="133779">
                  <a:moveTo>
                    <a:pt x="185681" y="89129"/>
                  </a:moveTo>
                  <a:lnTo>
                    <a:pt x="185681" y="84389"/>
                  </a:lnTo>
                  <a:lnTo>
                    <a:pt x="186673" y="82992"/>
                  </a:lnTo>
                  <a:lnTo>
                    <a:pt x="188326" y="82061"/>
                  </a:lnTo>
                  <a:lnTo>
                    <a:pt x="190421" y="81440"/>
                  </a:lnTo>
                  <a:lnTo>
                    <a:pt x="191817" y="80035"/>
                  </a:lnTo>
                  <a:lnTo>
                    <a:pt x="193369" y="75827"/>
                  </a:lnTo>
                  <a:lnTo>
                    <a:pt x="194242" y="67880"/>
                  </a:lnTo>
                  <a:lnTo>
                    <a:pt x="191801" y="62156"/>
                  </a:lnTo>
                  <a:lnTo>
                    <a:pt x="165102" y="20100"/>
                  </a:lnTo>
                  <a:lnTo>
                    <a:pt x="143471" y="6261"/>
                  </a:lnTo>
                  <a:lnTo>
                    <a:pt x="125990" y="1737"/>
                  </a:lnTo>
                  <a:lnTo>
                    <a:pt x="82728" y="0"/>
                  </a:lnTo>
                  <a:lnTo>
                    <a:pt x="41149" y="12276"/>
                  </a:lnTo>
                  <a:lnTo>
                    <a:pt x="29502" y="20576"/>
                  </a:lnTo>
                  <a:lnTo>
                    <a:pt x="4377" y="51844"/>
                  </a:lnTo>
                  <a:lnTo>
                    <a:pt x="0" y="63971"/>
                  </a:lnTo>
                  <a:lnTo>
                    <a:pt x="378" y="67396"/>
                  </a:lnTo>
                  <a:lnTo>
                    <a:pt x="6007" y="78317"/>
                  </a:lnTo>
                  <a:lnTo>
                    <a:pt x="11507" y="84382"/>
                  </a:lnTo>
                  <a:lnTo>
                    <a:pt x="16658" y="87019"/>
                  </a:lnTo>
                  <a:lnTo>
                    <a:pt x="19421" y="87723"/>
                  </a:lnTo>
                  <a:lnTo>
                    <a:pt x="27782" y="85858"/>
                  </a:lnTo>
                  <a:lnTo>
                    <a:pt x="43646" y="81876"/>
                  </a:lnTo>
                  <a:lnTo>
                    <a:pt x="54093" y="79952"/>
                  </a:lnTo>
                  <a:lnTo>
                    <a:pt x="85382" y="62151"/>
                  </a:lnTo>
                  <a:lnTo>
                    <a:pt x="118295" y="38520"/>
                  </a:lnTo>
                  <a:lnTo>
                    <a:pt x="122720" y="30588"/>
                  </a:lnTo>
                  <a:lnTo>
                    <a:pt x="131977" y="26667"/>
                  </a:lnTo>
                  <a:lnTo>
                    <a:pt x="133087" y="47992"/>
                  </a:lnTo>
                  <a:lnTo>
                    <a:pt x="150583" y="87225"/>
                  </a:lnTo>
                  <a:lnTo>
                    <a:pt x="157183" y="94236"/>
                  </a:lnTo>
                  <a:lnTo>
                    <a:pt x="201519" y="124833"/>
                  </a:lnTo>
                  <a:lnTo>
                    <a:pt x="208595" y="129802"/>
                  </a:lnTo>
                  <a:lnTo>
                    <a:pt x="221399" y="1337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1" name="SMARTInkShape-1366"/>
            <p:cNvSpPr/>
            <p:nvPr/>
          </p:nvSpPr>
          <p:spPr>
            <a:xfrm>
              <a:off x="6858000" y="3875484"/>
              <a:ext cx="53579" cy="169665"/>
            </a:xfrm>
            <a:custGeom>
              <a:avLst/>
              <a:gdLst/>
              <a:ahLst/>
              <a:cxnLst/>
              <a:rect l="0" t="0" r="0" b="0"/>
              <a:pathLst>
                <a:path w="53579" h="169665">
                  <a:moveTo>
                    <a:pt x="0" y="0"/>
                  </a:moveTo>
                  <a:lnTo>
                    <a:pt x="0" y="4741"/>
                  </a:lnTo>
                  <a:lnTo>
                    <a:pt x="2646" y="9714"/>
                  </a:lnTo>
                  <a:lnTo>
                    <a:pt x="4741" y="12429"/>
                  </a:lnTo>
                  <a:lnTo>
                    <a:pt x="7068" y="20738"/>
                  </a:lnTo>
                  <a:lnTo>
                    <a:pt x="11024" y="36572"/>
                  </a:lnTo>
                  <a:lnTo>
                    <a:pt x="24327" y="71513"/>
                  </a:lnTo>
                  <a:lnTo>
                    <a:pt x="28706" y="89320"/>
                  </a:lnTo>
                  <a:lnTo>
                    <a:pt x="33641" y="107163"/>
                  </a:lnTo>
                  <a:lnTo>
                    <a:pt x="37749" y="125018"/>
                  </a:lnTo>
                  <a:lnTo>
                    <a:pt x="42604" y="142876"/>
                  </a:lnTo>
                  <a:lnTo>
                    <a:pt x="44732" y="153789"/>
                  </a:lnTo>
                  <a:lnTo>
                    <a:pt x="53578"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2" name="SMARTInkShape-1367"/>
            <p:cNvSpPr/>
            <p:nvPr/>
          </p:nvSpPr>
          <p:spPr>
            <a:xfrm>
              <a:off x="6983213" y="3956252"/>
              <a:ext cx="80171" cy="115687"/>
            </a:xfrm>
            <a:custGeom>
              <a:avLst/>
              <a:gdLst/>
              <a:ahLst/>
              <a:cxnLst/>
              <a:rect l="0" t="0" r="0" b="0"/>
              <a:pathLst>
                <a:path w="80171" h="115687">
                  <a:moveTo>
                    <a:pt x="80170" y="17459"/>
                  </a:moveTo>
                  <a:lnTo>
                    <a:pt x="80170" y="4157"/>
                  </a:lnTo>
                  <a:lnTo>
                    <a:pt x="79178" y="2637"/>
                  </a:lnTo>
                  <a:lnTo>
                    <a:pt x="77524" y="1625"/>
                  </a:lnTo>
                  <a:lnTo>
                    <a:pt x="72049" y="500"/>
                  </a:lnTo>
                  <a:lnTo>
                    <a:pt x="63000" y="0"/>
                  </a:lnTo>
                  <a:lnTo>
                    <a:pt x="55010" y="2423"/>
                  </a:lnTo>
                  <a:lnTo>
                    <a:pt x="11188" y="26462"/>
                  </a:lnTo>
                  <a:lnTo>
                    <a:pt x="4863" y="32374"/>
                  </a:lnTo>
                  <a:lnTo>
                    <a:pt x="2051" y="38310"/>
                  </a:lnTo>
                  <a:lnTo>
                    <a:pt x="0" y="68584"/>
                  </a:lnTo>
                  <a:lnTo>
                    <a:pt x="1919" y="73371"/>
                  </a:lnTo>
                  <a:lnTo>
                    <a:pt x="19938" y="91397"/>
                  </a:lnTo>
                  <a:lnTo>
                    <a:pt x="63775" y="111689"/>
                  </a:lnTo>
                  <a:lnTo>
                    <a:pt x="80170" y="1156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3" name="SMARTInkShape-1368"/>
            <p:cNvSpPr/>
            <p:nvPr/>
          </p:nvSpPr>
          <p:spPr>
            <a:xfrm>
              <a:off x="7147647" y="3939879"/>
              <a:ext cx="103095" cy="131901"/>
            </a:xfrm>
            <a:custGeom>
              <a:avLst/>
              <a:gdLst/>
              <a:ahLst/>
              <a:cxnLst/>
              <a:rect l="0" t="0" r="0" b="0"/>
              <a:pathLst>
                <a:path w="103095" h="131901">
                  <a:moveTo>
                    <a:pt x="13962" y="24902"/>
                  </a:moveTo>
                  <a:lnTo>
                    <a:pt x="13962" y="37331"/>
                  </a:lnTo>
                  <a:lnTo>
                    <a:pt x="5401" y="76913"/>
                  </a:lnTo>
                  <a:lnTo>
                    <a:pt x="9882" y="93781"/>
                  </a:lnTo>
                  <a:lnTo>
                    <a:pt x="20285" y="110129"/>
                  </a:lnTo>
                  <a:lnTo>
                    <a:pt x="34847" y="125961"/>
                  </a:lnTo>
                  <a:lnTo>
                    <a:pt x="43419" y="129349"/>
                  </a:lnTo>
                  <a:lnTo>
                    <a:pt x="74891" y="131900"/>
                  </a:lnTo>
                  <a:lnTo>
                    <a:pt x="83375" y="129342"/>
                  </a:lnTo>
                  <a:lnTo>
                    <a:pt x="96906" y="119616"/>
                  </a:lnTo>
                  <a:lnTo>
                    <a:pt x="100435" y="111315"/>
                  </a:lnTo>
                  <a:lnTo>
                    <a:pt x="103094" y="72358"/>
                  </a:lnTo>
                  <a:lnTo>
                    <a:pt x="98470" y="54618"/>
                  </a:lnTo>
                  <a:lnTo>
                    <a:pt x="90878" y="45385"/>
                  </a:lnTo>
                  <a:lnTo>
                    <a:pt x="81881" y="36982"/>
                  </a:lnTo>
                  <a:lnTo>
                    <a:pt x="60809" y="10949"/>
                  </a:lnTo>
                  <a:lnTo>
                    <a:pt x="50989" y="4479"/>
                  </a:lnTo>
                  <a:lnTo>
                    <a:pt x="34304" y="0"/>
                  </a:lnTo>
                  <a:lnTo>
                    <a:pt x="25318" y="1597"/>
                  </a:lnTo>
                  <a:lnTo>
                    <a:pt x="14682" y="5429"/>
                  </a:lnTo>
                  <a:lnTo>
                    <a:pt x="11465" y="5967"/>
                  </a:lnTo>
                  <a:lnTo>
                    <a:pt x="9321" y="7318"/>
                  </a:lnTo>
                  <a:lnTo>
                    <a:pt x="7891" y="9211"/>
                  </a:lnTo>
                  <a:lnTo>
                    <a:pt x="6304" y="13960"/>
                  </a:lnTo>
                  <a:lnTo>
                    <a:pt x="5597" y="19377"/>
                  </a:lnTo>
                  <a:lnTo>
                    <a:pt x="4417" y="21219"/>
                  </a:lnTo>
                  <a:lnTo>
                    <a:pt x="2638" y="22447"/>
                  </a:lnTo>
                  <a:lnTo>
                    <a:pt x="459" y="23265"/>
                  </a:lnTo>
                  <a:lnTo>
                    <a:pt x="0" y="24803"/>
                  </a:lnTo>
                  <a:lnTo>
                    <a:pt x="686" y="26820"/>
                  </a:lnTo>
                  <a:lnTo>
                    <a:pt x="5033" y="338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4" name="SMARTInkShape-1369"/>
            <p:cNvSpPr/>
            <p:nvPr/>
          </p:nvSpPr>
          <p:spPr>
            <a:xfrm>
              <a:off x="7313414" y="3848695"/>
              <a:ext cx="169665" cy="223244"/>
            </a:xfrm>
            <a:custGeom>
              <a:avLst/>
              <a:gdLst/>
              <a:ahLst/>
              <a:cxnLst/>
              <a:rect l="0" t="0" r="0" b="0"/>
              <a:pathLst>
                <a:path w="169665" h="223244">
                  <a:moveTo>
                    <a:pt x="0" y="0"/>
                  </a:moveTo>
                  <a:lnTo>
                    <a:pt x="0" y="42241"/>
                  </a:lnTo>
                  <a:lnTo>
                    <a:pt x="2646" y="81226"/>
                  </a:lnTo>
                  <a:lnTo>
                    <a:pt x="8378" y="124307"/>
                  </a:lnTo>
                  <a:lnTo>
                    <a:pt x="11412" y="145311"/>
                  </a:lnTo>
                  <a:lnTo>
                    <a:pt x="18595" y="165094"/>
                  </a:lnTo>
                  <a:lnTo>
                    <a:pt x="23147" y="173587"/>
                  </a:lnTo>
                  <a:lnTo>
                    <a:pt x="26070" y="187123"/>
                  </a:lnTo>
                  <a:lnTo>
                    <a:pt x="26777" y="196291"/>
                  </a:lnTo>
                  <a:lnTo>
                    <a:pt x="26788" y="184010"/>
                  </a:lnTo>
                  <a:lnTo>
                    <a:pt x="37813" y="145268"/>
                  </a:lnTo>
                  <a:lnTo>
                    <a:pt x="65521" y="104589"/>
                  </a:lnTo>
                  <a:lnTo>
                    <a:pt x="71454" y="101055"/>
                  </a:lnTo>
                  <a:lnTo>
                    <a:pt x="83347" y="98786"/>
                  </a:lnTo>
                  <a:lnTo>
                    <a:pt x="92275" y="98392"/>
                  </a:lnTo>
                  <a:lnTo>
                    <a:pt x="98227" y="100946"/>
                  </a:lnTo>
                  <a:lnTo>
                    <a:pt x="119063" y="119222"/>
                  </a:lnTo>
                  <a:lnTo>
                    <a:pt x="127992" y="132780"/>
                  </a:lnTo>
                  <a:lnTo>
                    <a:pt x="139734" y="172747"/>
                  </a:lnTo>
                  <a:lnTo>
                    <a:pt x="142937" y="189540"/>
                  </a:lnTo>
                  <a:lnTo>
                    <a:pt x="156141" y="217136"/>
                  </a:lnTo>
                  <a:lnTo>
                    <a:pt x="161338" y="220528"/>
                  </a:lnTo>
                  <a:lnTo>
                    <a:pt x="169664" y="2232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5" name="SMARTInkShape-1370"/>
            <p:cNvSpPr/>
            <p:nvPr/>
          </p:nvSpPr>
          <p:spPr>
            <a:xfrm>
              <a:off x="7527727" y="3929221"/>
              <a:ext cx="97695" cy="120450"/>
            </a:xfrm>
            <a:custGeom>
              <a:avLst/>
              <a:gdLst/>
              <a:ahLst/>
              <a:cxnLst/>
              <a:rect l="0" t="0" r="0" b="0"/>
              <a:pathLst>
                <a:path w="97695" h="120450">
                  <a:moveTo>
                    <a:pt x="0" y="8771"/>
                  </a:moveTo>
                  <a:lnTo>
                    <a:pt x="992" y="48673"/>
                  </a:lnTo>
                  <a:lnTo>
                    <a:pt x="11024" y="86563"/>
                  </a:lnTo>
                  <a:lnTo>
                    <a:pt x="25990" y="105276"/>
                  </a:lnTo>
                  <a:lnTo>
                    <a:pt x="34040" y="111194"/>
                  </a:lnTo>
                  <a:lnTo>
                    <a:pt x="44151" y="117171"/>
                  </a:lnTo>
                  <a:lnTo>
                    <a:pt x="47293" y="119733"/>
                  </a:lnTo>
                  <a:lnTo>
                    <a:pt x="51372" y="120449"/>
                  </a:lnTo>
                  <a:lnTo>
                    <a:pt x="73143" y="116719"/>
                  </a:lnTo>
                  <a:lnTo>
                    <a:pt x="79802" y="113633"/>
                  </a:lnTo>
                  <a:lnTo>
                    <a:pt x="82967" y="111422"/>
                  </a:lnTo>
                  <a:lnTo>
                    <a:pt x="92161" y="98828"/>
                  </a:lnTo>
                  <a:lnTo>
                    <a:pt x="96429" y="87269"/>
                  </a:lnTo>
                  <a:lnTo>
                    <a:pt x="97694" y="68079"/>
                  </a:lnTo>
                  <a:lnTo>
                    <a:pt x="95344" y="57289"/>
                  </a:lnTo>
                  <a:lnTo>
                    <a:pt x="77221" y="25122"/>
                  </a:lnTo>
                  <a:lnTo>
                    <a:pt x="59515" y="5923"/>
                  </a:lnTo>
                  <a:lnTo>
                    <a:pt x="50925" y="2544"/>
                  </a:lnTo>
                  <a:lnTo>
                    <a:pt x="31868" y="0"/>
                  </a:lnTo>
                  <a:lnTo>
                    <a:pt x="26400" y="2558"/>
                  </a:lnTo>
                  <a:lnTo>
                    <a:pt x="23553" y="4629"/>
                  </a:lnTo>
                  <a:lnTo>
                    <a:pt x="20390" y="9576"/>
                  </a:lnTo>
                  <a:lnTo>
                    <a:pt x="18359" y="20836"/>
                  </a:lnTo>
                  <a:lnTo>
                    <a:pt x="20727" y="26701"/>
                  </a:lnTo>
                  <a:lnTo>
                    <a:pt x="35718" y="444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6" name="SMARTInkShape-1371"/>
            <p:cNvSpPr/>
            <p:nvPr/>
          </p:nvSpPr>
          <p:spPr>
            <a:xfrm>
              <a:off x="7706429" y="3821906"/>
              <a:ext cx="62400" cy="223243"/>
            </a:xfrm>
            <a:custGeom>
              <a:avLst/>
              <a:gdLst/>
              <a:ahLst/>
              <a:cxnLst/>
              <a:rect l="0" t="0" r="0" b="0"/>
              <a:pathLst>
                <a:path w="62400" h="223243">
                  <a:moveTo>
                    <a:pt x="8821" y="0"/>
                  </a:moveTo>
                  <a:lnTo>
                    <a:pt x="8821" y="4741"/>
                  </a:lnTo>
                  <a:lnTo>
                    <a:pt x="7829" y="6137"/>
                  </a:lnTo>
                  <a:lnTo>
                    <a:pt x="6175" y="7068"/>
                  </a:lnTo>
                  <a:lnTo>
                    <a:pt x="4080" y="7689"/>
                  </a:lnTo>
                  <a:lnTo>
                    <a:pt x="2684" y="9095"/>
                  </a:lnTo>
                  <a:lnTo>
                    <a:pt x="1132" y="13303"/>
                  </a:lnTo>
                  <a:lnTo>
                    <a:pt x="0" y="47058"/>
                  </a:lnTo>
                  <a:lnTo>
                    <a:pt x="12330" y="90750"/>
                  </a:lnTo>
                  <a:lnTo>
                    <a:pt x="19682" y="131491"/>
                  </a:lnTo>
                  <a:lnTo>
                    <a:pt x="31011" y="175474"/>
                  </a:lnTo>
                  <a:lnTo>
                    <a:pt x="46454" y="213523"/>
                  </a:lnTo>
                  <a:lnTo>
                    <a:pt x="52084" y="221322"/>
                  </a:lnTo>
                  <a:lnTo>
                    <a:pt x="55500" y="222389"/>
                  </a:lnTo>
                  <a:lnTo>
                    <a:pt x="62399"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18" name="SMARTInkShape-1372"/>
          <p:cNvSpPr/>
          <p:nvPr/>
        </p:nvSpPr>
        <p:spPr>
          <a:xfrm>
            <a:off x="4491633" y="3955852"/>
            <a:ext cx="26790" cy="223243"/>
          </a:xfrm>
          <a:custGeom>
            <a:avLst/>
            <a:gdLst/>
            <a:ahLst/>
            <a:cxnLst/>
            <a:rect l="0" t="0" r="0" b="0"/>
            <a:pathLst>
              <a:path w="26790" h="223243">
                <a:moveTo>
                  <a:pt x="0" y="0"/>
                </a:moveTo>
                <a:lnTo>
                  <a:pt x="0" y="42240"/>
                </a:lnTo>
                <a:lnTo>
                  <a:pt x="7068" y="81226"/>
                </a:lnTo>
                <a:lnTo>
                  <a:pt x="9677" y="125128"/>
                </a:lnTo>
                <a:lnTo>
                  <a:pt x="16586" y="164938"/>
                </a:lnTo>
                <a:lnTo>
                  <a:pt x="26388" y="207791"/>
                </a:lnTo>
                <a:lnTo>
                  <a:pt x="26789"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28" name="SMARTInkShape-Group278"/>
          <p:cNvGrpSpPr/>
          <p:nvPr/>
        </p:nvGrpSpPr>
        <p:grpSpPr>
          <a:xfrm>
            <a:off x="3509367" y="3920133"/>
            <a:ext cx="1410892" cy="294681"/>
            <a:chOff x="3509367" y="3920133"/>
            <a:chExt cx="1410892" cy="294681"/>
          </a:xfrm>
        </p:grpSpPr>
        <p:sp>
          <p:nvSpPr>
            <p:cNvPr id="1619" name="SMARTInkShape-1373"/>
            <p:cNvSpPr/>
            <p:nvPr/>
          </p:nvSpPr>
          <p:spPr>
            <a:xfrm>
              <a:off x="3589734" y="3920133"/>
              <a:ext cx="35720" cy="258962"/>
            </a:xfrm>
            <a:custGeom>
              <a:avLst/>
              <a:gdLst/>
              <a:ahLst/>
              <a:cxnLst/>
              <a:rect l="0" t="0" r="0" b="0"/>
              <a:pathLst>
                <a:path w="35720" h="258962">
                  <a:moveTo>
                    <a:pt x="0" y="0"/>
                  </a:moveTo>
                  <a:lnTo>
                    <a:pt x="0" y="39332"/>
                  </a:lnTo>
                  <a:lnTo>
                    <a:pt x="993" y="80843"/>
                  </a:lnTo>
                  <a:lnTo>
                    <a:pt x="7689" y="125078"/>
                  </a:lnTo>
                  <a:lnTo>
                    <a:pt x="11412" y="169672"/>
                  </a:lnTo>
                  <a:lnTo>
                    <a:pt x="23147" y="208177"/>
                  </a:lnTo>
                  <a:lnTo>
                    <a:pt x="28716" y="236362"/>
                  </a:lnTo>
                  <a:lnTo>
                    <a:pt x="33644" y="248626"/>
                  </a:lnTo>
                  <a:lnTo>
                    <a:pt x="35719"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0" name="SMARTInkShape-1374"/>
            <p:cNvSpPr/>
            <p:nvPr/>
          </p:nvSpPr>
          <p:spPr>
            <a:xfrm>
              <a:off x="3509367" y="4054078"/>
              <a:ext cx="169665" cy="1"/>
            </a:xfrm>
            <a:custGeom>
              <a:avLst/>
              <a:gdLst/>
              <a:ahLst/>
              <a:cxnLst/>
              <a:rect l="0" t="0" r="0" b="0"/>
              <a:pathLst>
                <a:path w="169665" h="1">
                  <a:moveTo>
                    <a:pt x="0" y="0"/>
                  </a:moveTo>
                  <a:lnTo>
                    <a:pt x="41109" y="0"/>
                  </a:lnTo>
                  <a:lnTo>
                    <a:pt x="79631" y="0"/>
                  </a:lnTo>
                  <a:lnTo>
                    <a:pt x="122812" y="0"/>
                  </a:lnTo>
                  <a:lnTo>
                    <a:pt x="16966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1" name="SMARTInkShape-1375"/>
            <p:cNvSpPr/>
            <p:nvPr/>
          </p:nvSpPr>
          <p:spPr>
            <a:xfrm>
              <a:off x="3701112" y="3920133"/>
              <a:ext cx="174373" cy="294681"/>
            </a:xfrm>
            <a:custGeom>
              <a:avLst/>
              <a:gdLst/>
              <a:ahLst/>
              <a:cxnLst/>
              <a:rect l="0" t="0" r="0" b="0"/>
              <a:pathLst>
                <a:path w="174373" h="294681">
                  <a:moveTo>
                    <a:pt x="13638" y="0"/>
                  </a:moveTo>
                  <a:lnTo>
                    <a:pt x="8898" y="0"/>
                  </a:lnTo>
                  <a:lnTo>
                    <a:pt x="7501" y="992"/>
                  </a:lnTo>
                  <a:lnTo>
                    <a:pt x="6570" y="2645"/>
                  </a:lnTo>
                  <a:lnTo>
                    <a:pt x="5076" y="12429"/>
                  </a:lnTo>
                  <a:lnTo>
                    <a:pt x="4817" y="20991"/>
                  </a:lnTo>
                  <a:lnTo>
                    <a:pt x="2111" y="26858"/>
                  </a:lnTo>
                  <a:lnTo>
                    <a:pt x="0" y="29811"/>
                  </a:lnTo>
                  <a:lnTo>
                    <a:pt x="301" y="41031"/>
                  </a:lnTo>
                  <a:lnTo>
                    <a:pt x="5120" y="81066"/>
                  </a:lnTo>
                  <a:lnTo>
                    <a:pt x="11661" y="118870"/>
                  </a:lnTo>
                  <a:lnTo>
                    <a:pt x="17988" y="159520"/>
                  </a:lnTo>
                  <a:lnTo>
                    <a:pt x="31678" y="202577"/>
                  </a:lnTo>
                  <a:lnTo>
                    <a:pt x="37835" y="222411"/>
                  </a:lnTo>
                  <a:lnTo>
                    <a:pt x="42305" y="240855"/>
                  </a:lnTo>
                  <a:lnTo>
                    <a:pt x="48428" y="257569"/>
                  </a:lnTo>
                  <a:lnTo>
                    <a:pt x="49082" y="263399"/>
                  </a:lnTo>
                  <a:lnTo>
                    <a:pt x="49356" y="220821"/>
                  </a:lnTo>
                  <a:lnTo>
                    <a:pt x="57045" y="181880"/>
                  </a:lnTo>
                  <a:lnTo>
                    <a:pt x="62659" y="163803"/>
                  </a:lnTo>
                  <a:lnTo>
                    <a:pt x="73445" y="147045"/>
                  </a:lnTo>
                  <a:lnTo>
                    <a:pt x="79245" y="140429"/>
                  </a:lnTo>
                  <a:lnTo>
                    <a:pt x="85130" y="136827"/>
                  </a:lnTo>
                  <a:lnTo>
                    <a:pt x="96667" y="134799"/>
                  </a:lnTo>
                  <a:lnTo>
                    <a:pt x="101733" y="134514"/>
                  </a:lnTo>
                  <a:lnTo>
                    <a:pt x="110007" y="136844"/>
                  </a:lnTo>
                  <a:lnTo>
                    <a:pt x="113603" y="138854"/>
                  </a:lnTo>
                  <a:lnTo>
                    <a:pt x="123404" y="151164"/>
                  </a:lnTo>
                  <a:lnTo>
                    <a:pt x="141598" y="184752"/>
                  </a:lnTo>
                  <a:lnTo>
                    <a:pt x="151799" y="227972"/>
                  </a:lnTo>
                  <a:lnTo>
                    <a:pt x="162960" y="258800"/>
                  </a:lnTo>
                  <a:lnTo>
                    <a:pt x="166108" y="281576"/>
                  </a:lnTo>
                  <a:lnTo>
                    <a:pt x="174372" y="2946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2" name="SMARTInkShape-1376"/>
            <p:cNvSpPr/>
            <p:nvPr/>
          </p:nvSpPr>
          <p:spPr>
            <a:xfrm>
              <a:off x="3885842" y="4049333"/>
              <a:ext cx="141448" cy="138691"/>
            </a:xfrm>
            <a:custGeom>
              <a:avLst/>
              <a:gdLst/>
              <a:ahLst/>
              <a:cxnLst/>
              <a:rect l="0" t="0" r="0" b="0"/>
              <a:pathLst>
                <a:path w="141448" h="138691">
                  <a:moveTo>
                    <a:pt x="34291" y="120831"/>
                  </a:moveTo>
                  <a:lnTo>
                    <a:pt x="56414" y="77459"/>
                  </a:lnTo>
                  <a:lnTo>
                    <a:pt x="66295" y="54018"/>
                  </a:lnTo>
                  <a:lnTo>
                    <a:pt x="69865" y="11576"/>
                  </a:lnTo>
                  <a:lnTo>
                    <a:pt x="68920" y="9299"/>
                  </a:lnTo>
                  <a:lnTo>
                    <a:pt x="67300" y="7781"/>
                  </a:lnTo>
                  <a:lnTo>
                    <a:pt x="62852" y="5102"/>
                  </a:lnTo>
                  <a:lnTo>
                    <a:pt x="57568" y="604"/>
                  </a:lnTo>
                  <a:lnTo>
                    <a:pt x="54770" y="0"/>
                  </a:lnTo>
                  <a:lnTo>
                    <a:pt x="51912" y="590"/>
                  </a:lnTo>
                  <a:lnTo>
                    <a:pt x="43150" y="6160"/>
                  </a:lnTo>
                  <a:lnTo>
                    <a:pt x="22192" y="26943"/>
                  </a:lnTo>
                  <a:lnTo>
                    <a:pt x="12295" y="43844"/>
                  </a:lnTo>
                  <a:lnTo>
                    <a:pt x="0" y="86341"/>
                  </a:lnTo>
                  <a:lnTo>
                    <a:pt x="1852" y="95911"/>
                  </a:lnTo>
                  <a:lnTo>
                    <a:pt x="9652" y="120211"/>
                  </a:lnTo>
                  <a:lnTo>
                    <a:pt x="11912" y="123394"/>
                  </a:lnTo>
                  <a:lnTo>
                    <a:pt x="17069" y="126931"/>
                  </a:lnTo>
                  <a:lnTo>
                    <a:pt x="19833" y="127874"/>
                  </a:lnTo>
                  <a:lnTo>
                    <a:pt x="22667" y="127511"/>
                  </a:lnTo>
                  <a:lnTo>
                    <a:pt x="28464" y="124461"/>
                  </a:lnTo>
                  <a:lnTo>
                    <a:pt x="46208" y="108721"/>
                  </a:lnTo>
                  <a:lnTo>
                    <a:pt x="55130" y="95194"/>
                  </a:lnTo>
                  <a:lnTo>
                    <a:pt x="67916" y="56390"/>
                  </a:lnTo>
                  <a:lnTo>
                    <a:pt x="70006" y="31591"/>
                  </a:lnTo>
                  <a:lnTo>
                    <a:pt x="70009" y="41032"/>
                  </a:lnTo>
                  <a:lnTo>
                    <a:pt x="72655" y="48323"/>
                  </a:lnTo>
                  <a:lnTo>
                    <a:pt x="99821" y="92443"/>
                  </a:lnTo>
                  <a:lnTo>
                    <a:pt x="122379" y="126905"/>
                  </a:lnTo>
                  <a:lnTo>
                    <a:pt x="130657" y="133452"/>
                  </a:lnTo>
                  <a:lnTo>
                    <a:pt x="141447" y="1386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3" name="SMARTInkShape-1377"/>
            <p:cNvSpPr/>
            <p:nvPr/>
          </p:nvSpPr>
          <p:spPr>
            <a:xfrm>
              <a:off x="4071938" y="3955852"/>
              <a:ext cx="44649" cy="241102"/>
            </a:xfrm>
            <a:custGeom>
              <a:avLst/>
              <a:gdLst/>
              <a:ahLst/>
              <a:cxnLst/>
              <a:rect l="0" t="0" r="0" b="0"/>
              <a:pathLst>
                <a:path w="44649" h="241102">
                  <a:moveTo>
                    <a:pt x="0" y="0"/>
                  </a:moveTo>
                  <a:lnTo>
                    <a:pt x="992" y="23935"/>
                  </a:lnTo>
                  <a:lnTo>
                    <a:pt x="7688" y="63307"/>
                  </a:lnTo>
                  <a:lnTo>
                    <a:pt x="15834" y="102839"/>
                  </a:lnTo>
                  <a:lnTo>
                    <a:pt x="22199" y="142022"/>
                  </a:lnTo>
                  <a:lnTo>
                    <a:pt x="28830" y="184765"/>
                  </a:lnTo>
                  <a:lnTo>
                    <a:pt x="40056" y="229033"/>
                  </a:lnTo>
                  <a:lnTo>
                    <a:pt x="44648" y="241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4" name="SMARTInkShape-1378"/>
            <p:cNvSpPr/>
            <p:nvPr/>
          </p:nvSpPr>
          <p:spPr>
            <a:xfrm>
              <a:off x="4027289" y="4055319"/>
              <a:ext cx="169665" cy="16620"/>
            </a:xfrm>
            <a:custGeom>
              <a:avLst/>
              <a:gdLst/>
              <a:ahLst/>
              <a:cxnLst/>
              <a:rect l="0" t="0" r="0" b="0"/>
              <a:pathLst>
                <a:path w="169665" h="16620">
                  <a:moveTo>
                    <a:pt x="0" y="7689"/>
                  </a:moveTo>
                  <a:lnTo>
                    <a:pt x="0" y="2948"/>
                  </a:lnTo>
                  <a:lnTo>
                    <a:pt x="1984" y="1552"/>
                  </a:lnTo>
                  <a:lnTo>
                    <a:pt x="9481" y="0"/>
                  </a:lnTo>
                  <a:lnTo>
                    <a:pt x="46722" y="6556"/>
                  </a:lnTo>
                  <a:lnTo>
                    <a:pt x="86914" y="8457"/>
                  </a:lnTo>
                  <a:lnTo>
                    <a:pt x="124545" y="14712"/>
                  </a:lnTo>
                  <a:lnTo>
                    <a:pt x="169664" y="166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5" name="SMARTInkShape-1379"/>
            <p:cNvSpPr/>
            <p:nvPr/>
          </p:nvSpPr>
          <p:spPr>
            <a:xfrm>
              <a:off x="4402336" y="4027289"/>
              <a:ext cx="107157" cy="35720"/>
            </a:xfrm>
            <a:custGeom>
              <a:avLst/>
              <a:gdLst/>
              <a:ahLst/>
              <a:cxnLst/>
              <a:rect l="0" t="0" r="0" b="0"/>
              <a:pathLst>
                <a:path w="107157" h="35720">
                  <a:moveTo>
                    <a:pt x="0" y="0"/>
                  </a:moveTo>
                  <a:lnTo>
                    <a:pt x="7689" y="0"/>
                  </a:lnTo>
                  <a:lnTo>
                    <a:pt x="8102" y="992"/>
                  </a:lnTo>
                  <a:lnTo>
                    <a:pt x="8561" y="4740"/>
                  </a:lnTo>
                  <a:lnTo>
                    <a:pt x="10669" y="6137"/>
                  </a:lnTo>
                  <a:lnTo>
                    <a:pt x="50901" y="21250"/>
                  </a:lnTo>
                  <a:lnTo>
                    <a:pt x="91896" y="33127"/>
                  </a:lnTo>
                  <a:lnTo>
                    <a:pt x="107156"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6" name="SMARTInkShape-1380"/>
            <p:cNvSpPr/>
            <p:nvPr/>
          </p:nvSpPr>
          <p:spPr>
            <a:xfrm>
              <a:off x="4607733" y="3946922"/>
              <a:ext cx="151791" cy="232173"/>
            </a:xfrm>
            <a:custGeom>
              <a:avLst/>
              <a:gdLst/>
              <a:ahLst/>
              <a:cxnLst/>
              <a:rect l="0" t="0" r="0" b="0"/>
              <a:pathLst>
                <a:path w="151791" h="232173">
                  <a:moveTo>
                    <a:pt x="8915" y="0"/>
                  </a:moveTo>
                  <a:lnTo>
                    <a:pt x="4175" y="0"/>
                  </a:lnTo>
                  <a:lnTo>
                    <a:pt x="2779" y="1984"/>
                  </a:lnTo>
                  <a:lnTo>
                    <a:pt x="354" y="15376"/>
                  </a:lnTo>
                  <a:lnTo>
                    <a:pt x="0" y="59237"/>
                  </a:lnTo>
                  <a:lnTo>
                    <a:pt x="980" y="100588"/>
                  </a:lnTo>
                  <a:lnTo>
                    <a:pt x="12415" y="143186"/>
                  </a:lnTo>
                  <a:lnTo>
                    <a:pt x="19776" y="175205"/>
                  </a:lnTo>
                  <a:lnTo>
                    <a:pt x="23664" y="183041"/>
                  </a:lnTo>
                  <a:lnTo>
                    <a:pt x="26739" y="196281"/>
                  </a:lnTo>
                  <a:lnTo>
                    <a:pt x="26772" y="176321"/>
                  </a:lnTo>
                  <a:lnTo>
                    <a:pt x="37798" y="136386"/>
                  </a:lnTo>
                  <a:lnTo>
                    <a:pt x="56663" y="105564"/>
                  </a:lnTo>
                  <a:lnTo>
                    <a:pt x="62548" y="101487"/>
                  </a:lnTo>
                  <a:lnTo>
                    <a:pt x="69463" y="99676"/>
                  </a:lnTo>
                  <a:lnTo>
                    <a:pt x="91021" y="98418"/>
                  </a:lnTo>
                  <a:lnTo>
                    <a:pt x="97662" y="100957"/>
                  </a:lnTo>
                  <a:lnTo>
                    <a:pt x="119016" y="119222"/>
                  </a:lnTo>
                  <a:lnTo>
                    <a:pt x="122341" y="127732"/>
                  </a:lnTo>
                  <a:lnTo>
                    <a:pt x="133000" y="171754"/>
                  </a:lnTo>
                  <a:lnTo>
                    <a:pt x="134647" y="184394"/>
                  </a:lnTo>
                  <a:lnTo>
                    <a:pt x="142009" y="210408"/>
                  </a:lnTo>
                  <a:lnTo>
                    <a:pt x="142482" y="216877"/>
                  </a:lnTo>
                  <a:lnTo>
                    <a:pt x="145338" y="223059"/>
                  </a:lnTo>
                  <a:lnTo>
                    <a:pt x="151790"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7" name="SMARTInkShape-1381"/>
            <p:cNvSpPr/>
            <p:nvPr/>
          </p:nvSpPr>
          <p:spPr>
            <a:xfrm>
              <a:off x="4786313" y="4027303"/>
              <a:ext cx="133946" cy="107132"/>
            </a:xfrm>
            <a:custGeom>
              <a:avLst/>
              <a:gdLst/>
              <a:ahLst/>
              <a:cxnLst/>
              <a:rect l="0" t="0" r="0" b="0"/>
              <a:pathLst>
                <a:path w="133946" h="107132">
                  <a:moveTo>
                    <a:pt x="0" y="62494"/>
                  </a:moveTo>
                  <a:lnTo>
                    <a:pt x="0" y="47117"/>
                  </a:lnTo>
                  <a:lnTo>
                    <a:pt x="4740" y="40629"/>
                  </a:lnTo>
                  <a:lnTo>
                    <a:pt x="14239" y="29549"/>
                  </a:lnTo>
                  <a:lnTo>
                    <a:pt x="19790" y="17805"/>
                  </a:lnTo>
                  <a:lnTo>
                    <a:pt x="35229" y="508"/>
                  </a:lnTo>
                  <a:lnTo>
                    <a:pt x="40766" y="89"/>
                  </a:lnTo>
                  <a:lnTo>
                    <a:pt x="36579" y="0"/>
                  </a:lnTo>
                  <a:lnTo>
                    <a:pt x="31233" y="4731"/>
                  </a:lnTo>
                  <a:lnTo>
                    <a:pt x="28764" y="9701"/>
                  </a:lnTo>
                  <a:lnTo>
                    <a:pt x="28106" y="12416"/>
                  </a:lnTo>
                  <a:lnTo>
                    <a:pt x="19894" y="26844"/>
                  </a:lnTo>
                  <a:lnTo>
                    <a:pt x="17978" y="52356"/>
                  </a:lnTo>
                  <a:lnTo>
                    <a:pt x="20558" y="60634"/>
                  </a:lnTo>
                  <a:lnTo>
                    <a:pt x="41777" y="91379"/>
                  </a:lnTo>
                  <a:lnTo>
                    <a:pt x="61309" y="102053"/>
                  </a:lnTo>
                  <a:lnTo>
                    <a:pt x="73176" y="105634"/>
                  </a:lnTo>
                  <a:lnTo>
                    <a:pt x="115908" y="107125"/>
                  </a:lnTo>
                  <a:lnTo>
                    <a:pt x="118943" y="107131"/>
                  </a:lnTo>
                  <a:lnTo>
                    <a:pt x="120967" y="106142"/>
                  </a:lnTo>
                  <a:lnTo>
                    <a:pt x="122316" y="104491"/>
                  </a:lnTo>
                  <a:lnTo>
                    <a:pt x="123216" y="102398"/>
                  </a:lnTo>
                  <a:lnTo>
                    <a:pt x="124808" y="101003"/>
                  </a:lnTo>
                  <a:lnTo>
                    <a:pt x="133945" y="982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37" name="SMARTInkShape-Group279"/>
          <p:cNvGrpSpPr/>
          <p:nvPr/>
        </p:nvGrpSpPr>
        <p:grpSpPr>
          <a:xfrm>
            <a:off x="1877008" y="3884414"/>
            <a:ext cx="1400188" cy="276821"/>
            <a:chOff x="1877008" y="3884414"/>
            <a:chExt cx="1400188" cy="276821"/>
          </a:xfrm>
        </p:grpSpPr>
        <p:sp>
          <p:nvSpPr>
            <p:cNvPr id="1629" name="SMARTInkShape-1382"/>
            <p:cNvSpPr/>
            <p:nvPr/>
          </p:nvSpPr>
          <p:spPr>
            <a:xfrm>
              <a:off x="1877008" y="3929063"/>
              <a:ext cx="87524" cy="160735"/>
            </a:xfrm>
            <a:custGeom>
              <a:avLst/>
              <a:gdLst/>
              <a:ahLst/>
              <a:cxnLst/>
              <a:rect l="0" t="0" r="0" b="0"/>
              <a:pathLst>
                <a:path w="87524" h="160735">
                  <a:moveTo>
                    <a:pt x="87523" y="0"/>
                  </a:moveTo>
                  <a:lnTo>
                    <a:pt x="73962" y="0"/>
                  </a:lnTo>
                  <a:lnTo>
                    <a:pt x="68928" y="2645"/>
                  </a:lnTo>
                  <a:lnTo>
                    <a:pt x="28811" y="33764"/>
                  </a:lnTo>
                  <a:lnTo>
                    <a:pt x="4211" y="77546"/>
                  </a:lnTo>
                  <a:lnTo>
                    <a:pt x="0" y="95296"/>
                  </a:lnTo>
                  <a:lnTo>
                    <a:pt x="1660" y="104530"/>
                  </a:lnTo>
                  <a:lnTo>
                    <a:pt x="6698" y="112934"/>
                  </a:lnTo>
                  <a:lnTo>
                    <a:pt x="20691" y="127830"/>
                  </a:lnTo>
                  <a:lnTo>
                    <a:pt x="60734"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0" name="SMARTInkShape-1383"/>
            <p:cNvSpPr/>
            <p:nvPr/>
          </p:nvSpPr>
          <p:spPr>
            <a:xfrm>
              <a:off x="2080617" y="3965320"/>
              <a:ext cx="124461" cy="159628"/>
            </a:xfrm>
            <a:custGeom>
              <a:avLst/>
              <a:gdLst/>
              <a:ahLst/>
              <a:cxnLst/>
              <a:rect l="0" t="0" r="0" b="0"/>
              <a:pathLst>
                <a:path w="124461" h="159628">
                  <a:moveTo>
                    <a:pt x="26789" y="17321"/>
                  </a:moveTo>
                  <a:lnTo>
                    <a:pt x="22049" y="17321"/>
                  </a:lnTo>
                  <a:lnTo>
                    <a:pt x="20652" y="18313"/>
                  </a:lnTo>
                  <a:lnTo>
                    <a:pt x="19721" y="19966"/>
                  </a:lnTo>
                  <a:lnTo>
                    <a:pt x="18227" y="29749"/>
                  </a:lnTo>
                  <a:lnTo>
                    <a:pt x="15262" y="49470"/>
                  </a:lnTo>
                  <a:lnTo>
                    <a:pt x="13151" y="56613"/>
                  </a:lnTo>
                  <a:lnTo>
                    <a:pt x="13452" y="69841"/>
                  </a:lnTo>
                  <a:lnTo>
                    <a:pt x="22342" y="112509"/>
                  </a:lnTo>
                  <a:lnTo>
                    <a:pt x="46516" y="143544"/>
                  </a:lnTo>
                  <a:lnTo>
                    <a:pt x="60967" y="153719"/>
                  </a:lnTo>
                  <a:lnTo>
                    <a:pt x="73076" y="158276"/>
                  </a:lnTo>
                  <a:lnTo>
                    <a:pt x="82947" y="159627"/>
                  </a:lnTo>
                  <a:lnTo>
                    <a:pt x="96897" y="155287"/>
                  </a:lnTo>
                  <a:lnTo>
                    <a:pt x="108857" y="147717"/>
                  </a:lnTo>
                  <a:lnTo>
                    <a:pt x="118685" y="134450"/>
                  </a:lnTo>
                  <a:lnTo>
                    <a:pt x="123140" y="117951"/>
                  </a:lnTo>
                  <a:lnTo>
                    <a:pt x="124460" y="100495"/>
                  </a:lnTo>
                  <a:lnTo>
                    <a:pt x="112538" y="60190"/>
                  </a:lnTo>
                  <a:lnTo>
                    <a:pt x="104011" y="39393"/>
                  </a:lnTo>
                  <a:lnTo>
                    <a:pt x="95506" y="29446"/>
                  </a:lnTo>
                  <a:lnTo>
                    <a:pt x="56396" y="5601"/>
                  </a:lnTo>
                  <a:lnTo>
                    <a:pt x="33703" y="674"/>
                  </a:lnTo>
                  <a:lnTo>
                    <a:pt x="25563" y="0"/>
                  </a:lnTo>
                  <a:lnTo>
                    <a:pt x="18637" y="2347"/>
                  </a:lnTo>
                  <a:lnTo>
                    <a:pt x="6107" y="11938"/>
                  </a:lnTo>
                  <a:lnTo>
                    <a:pt x="2714" y="17574"/>
                  </a:lnTo>
                  <a:lnTo>
                    <a:pt x="0" y="262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1" name="SMARTInkShape-1384"/>
            <p:cNvSpPr/>
            <p:nvPr/>
          </p:nvSpPr>
          <p:spPr>
            <a:xfrm>
              <a:off x="2241352" y="3964781"/>
              <a:ext cx="160735" cy="160736"/>
            </a:xfrm>
            <a:custGeom>
              <a:avLst/>
              <a:gdLst/>
              <a:ahLst/>
              <a:cxnLst/>
              <a:rect l="0" t="0" r="0" b="0"/>
              <a:pathLst>
                <a:path w="160735" h="160736">
                  <a:moveTo>
                    <a:pt x="0" y="0"/>
                  </a:moveTo>
                  <a:lnTo>
                    <a:pt x="0" y="39902"/>
                  </a:lnTo>
                  <a:lnTo>
                    <a:pt x="0" y="80438"/>
                  </a:lnTo>
                  <a:lnTo>
                    <a:pt x="992" y="91313"/>
                  </a:lnTo>
                  <a:lnTo>
                    <a:pt x="7067" y="109025"/>
                  </a:lnTo>
                  <a:lnTo>
                    <a:pt x="8920" y="124934"/>
                  </a:lnTo>
                  <a:lnTo>
                    <a:pt x="9921" y="85285"/>
                  </a:lnTo>
                  <a:lnTo>
                    <a:pt x="19953" y="44588"/>
                  </a:lnTo>
                  <a:lnTo>
                    <a:pt x="27409" y="29417"/>
                  </a:lnTo>
                  <a:lnTo>
                    <a:pt x="47661" y="6107"/>
                  </a:lnTo>
                  <a:lnTo>
                    <a:pt x="56240" y="2715"/>
                  </a:lnTo>
                  <a:lnTo>
                    <a:pt x="61306" y="1810"/>
                  </a:lnTo>
                  <a:lnTo>
                    <a:pt x="72226" y="3450"/>
                  </a:lnTo>
                  <a:lnTo>
                    <a:pt x="86884" y="9952"/>
                  </a:lnTo>
                  <a:lnTo>
                    <a:pt x="105467" y="25779"/>
                  </a:lnTo>
                  <a:lnTo>
                    <a:pt x="127582" y="59704"/>
                  </a:lnTo>
                  <a:lnTo>
                    <a:pt x="145815" y="102954"/>
                  </a:lnTo>
                  <a:lnTo>
                    <a:pt x="150621" y="127750"/>
                  </a:lnTo>
                  <a:lnTo>
                    <a:pt x="151648" y="152985"/>
                  </a:lnTo>
                  <a:lnTo>
                    <a:pt x="152693" y="155569"/>
                  </a:lnTo>
                  <a:lnTo>
                    <a:pt x="154381" y="157291"/>
                  </a:lnTo>
                  <a:lnTo>
                    <a:pt x="160734" y="160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2" name="SMARTInkShape-1385"/>
            <p:cNvSpPr/>
            <p:nvPr/>
          </p:nvSpPr>
          <p:spPr>
            <a:xfrm>
              <a:off x="2447289" y="3973711"/>
              <a:ext cx="106603" cy="142876"/>
            </a:xfrm>
            <a:custGeom>
              <a:avLst/>
              <a:gdLst/>
              <a:ahLst/>
              <a:cxnLst/>
              <a:rect l="0" t="0" r="0" b="0"/>
              <a:pathLst>
                <a:path w="106603" h="142876">
                  <a:moveTo>
                    <a:pt x="70883" y="0"/>
                  </a:moveTo>
                  <a:lnTo>
                    <a:pt x="49892" y="0"/>
                  </a:lnTo>
                  <a:lnTo>
                    <a:pt x="44025" y="2646"/>
                  </a:lnTo>
                  <a:lnTo>
                    <a:pt x="15565" y="28679"/>
                  </a:lnTo>
                  <a:lnTo>
                    <a:pt x="5765" y="43114"/>
                  </a:lnTo>
                  <a:lnTo>
                    <a:pt x="1318" y="55218"/>
                  </a:lnTo>
                  <a:lnTo>
                    <a:pt x="0" y="69829"/>
                  </a:lnTo>
                  <a:lnTo>
                    <a:pt x="2338" y="78329"/>
                  </a:lnTo>
                  <a:lnTo>
                    <a:pt x="25191" y="113513"/>
                  </a:lnTo>
                  <a:lnTo>
                    <a:pt x="53278" y="133215"/>
                  </a:lnTo>
                  <a:lnTo>
                    <a:pt x="66035" y="138581"/>
                  </a:lnTo>
                  <a:lnTo>
                    <a:pt x="106602"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3" name="SMARTInkShape-1386"/>
            <p:cNvSpPr/>
            <p:nvPr/>
          </p:nvSpPr>
          <p:spPr>
            <a:xfrm>
              <a:off x="2616398" y="3893344"/>
              <a:ext cx="35720" cy="214313"/>
            </a:xfrm>
            <a:custGeom>
              <a:avLst/>
              <a:gdLst/>
              <a:ahLst/>
              <a:cxnLst/>
              <a:rect l="0" t="0" r="0" b="0"/>
              <a:pathLst>
                <a:path w="35720" h="214313">
                  <a:moveTo>
                    <a:pt x="0" y="0"/>
                  </a:moveTo>
                  <a:lnTo>
                    <a:pt x="0" y="12428"/>
                  </a:lnTo>
                  <a:lnTo>
                    <a:pt x="9095" y="55133"/>
                  </a:lnTo>
                  <a:lnTo>
                    <a:pt x="16510" y="93691"/>
                  </a:lnTo>
                  <a:lnTo>
                    <a:pt x="24750" y="134524"/>
                  </a:lnTo>
                  <a:lnTo>
                    <a:pt x="28831" y="158260"/>
                  </a:lnTo>
                  <a:lnTo>
                    <a:pt x="34358" y="184058"/>
                  </a:lnTo>
                  <a:lnTo>
                    <a:pt x="35719"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4" name="SMARTInkShape-1387"/>
            <p:cNvSpPr/>
            <p:nvPr/>
          </p:nvSpPr>
          <p:spPr>
            <a:xfrm>
              <a:off x="2732484" y="3991570"/>
              <a:ext cx="142453" cy="132137"/>
            </a:xfrm>
            <a:custGeom>
              <a:avLst/>
              <a:gdLst/>
              <a:ahLst/>
              <a:cxnLst/>
              <a:rect l="0" t="0" r="0" b="0"/>
              <a:pathLst>
                <a:path w="142453" h="132137">
                  <a:moveTo>
                    <a:pt x="0" y="0"/>
                  </a:moveTo>
                  <a:lnTo>
                    <a:pt x="0" y="13303"/>
                  </a:lnTo>
                  <a:lnTo>
                    <a:pt x="11024" y="53865"/>
                  </a:lnTo>
                  <a:lnTo>
                    <a:pt x="29889" y="95267"/>
                  </a:lnTo>
                  <a:lnTo>
                    <a:pt x="38732" y="108374"/>
                  </a:lnTo>
                  <a:lnTo>
                    <a:pt x="57738" y="121692"/>
                  </a:lnTo>
                  <a:lnTo>
                    <a:pt x="77956" y="131231"/>
                  </a:lnTo>
                  <a:lnTo>
                    <a:pt x="81736" y="132136"/>
                  </a:lnTo>
                  <a:lnTo>
                    <a:pt x="85249" y="131747"/>
                  </a:lnTo>
                  <a:lnTo>
                    <a:pt x="91797" y="128669"/>
                  </a:lnTo>
                  <a:lnTo>
                    <a:pt x="126739" y="104120"/>
                  </a:lnTo>
                  <a:lnTo>
                    <a:pt x="130743" y="95555"/>
                  </a:lnTo>
                  <a:lnTo>
                    <a:pt x="142452" y="51078"/>
                  </a:lnTo>
                  <a:lnTo>
                    <a:pt x="133946"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5" name="SMARTInkShape-1388"/>
            <p:cNvSpPr/>
            <p:nvPr/>
          </p:nvSpPr>
          <p:spPr>
            <a:xfrm>
              <a:off x="2933986" y="3884414"/>
              <a:ext cx="146645" cy="258962"/>
            </a:xfrm>
            <a:custGeom>
              <a:avLst/>
              <a:gdLst/>
              <a:ahLst/>
              <a:cxnLst/>
              <a:rect l="0" t="0" r="0" b="0"/>
              <a:pathLst>
                <a:path w="146645" h="258962">
                  <a:moveTo>
                    <a:pt x="111037" y="0"/>
                  </a:moveTo>
                  <a:lnTo>
                    <a:pt x="111037" y="4740"/>
                  </a:lnTo>
                  <a:lnTo>
                    <a:pt x="118726" y="38160"/>
                  </a:lnTo>
                  <a:lnTo>
                    <a:pt x="119858" y="81823"/>
                  </a:lnTo>
                  <a:lnTo>
                    <a:pt x="126082" y="121518"/>
                  </a:lnTo>
                  <a:lnTo>
                    <a:pt x="133267" y="161646"/>
                  </a:lnTo>
                  <a:lnTo>
                    <a:pt x="138552" y="200935"/>
                  </a:lnTo>
                  <a:lnTo>
                    <a:pt x="144842" y="214022"/>
                  </a:lnTo>
                  <a:lnTo>
                    <a:pt x="146378" y="221421"/>
                  </a:lnTo>
                  <a:lnTo>
                    <a:pt x="146504" y="221036"/>
                  </a:lnTo>
                  <a:lnTo>
                    <a:pt x="146644" y="217962"/>
                  </a:lnTo>
                  <a:lnTo>
                    <a:pt x="145689" y="216746"/>
                  </a:lnTo>
                  <a:lnTo>
                    <a:pt x="141983" y="215394"/>
                  </a:lnTo>
                  <a:lnTo>
                    <a:pt x="137028" y="209501"/>
                  </a:lnTo>
                  <a:lnTo>
                    <a:pt x="112991" y="167492"/>
                  </a:lnTo>
                  <a:lnTo>
                    <a:pt x="92388" y="152552"/>
                  </a:lnTo>
                  <a:lnTo>
                    <a:pt x="58164" y="138012"/>
                  </a:lnTo>
                  <a:lnTo>
                    <a:pt x="32760" y="134481"/>
                  </a:lnTo>
                  <a:lnTo>
                    <a:pt x="23992" y="136829"/>
                  </a:lnTo>
                  <a:lnTo>
                    <a:pt x="10279" y="146421"/>
                  </a:lnTo>
                  <a:lnTo>
                    <a:pt x="1036" y="154950"/>
                  </a:lnTo>
                  <a:lnTo>
                    <a:pt x="0" y="158862"/>
                  </a:lnTo>
                  <a:lnTo>
                    <a:pt x="3174" y="185085"/>
                  </a:lnTo>
                  <a:lnTo>
                    <a:pt x="5394" y="189866"/>
                  </a:lnTo>
                  <a:lnTo>
                    <a:pt x="42897" y="229577"/>
                  </a:lnTo>
                  <a:lnTo>
                    <a:pt x="67849" y="244962"/>
                  </a:lnTo>
                  <a:lnTo>
                    <a:pt x="83361" y="251676"/>
                  </a:lnTo>
                  <a:lnTo>
                    <a:pt x="93178"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6" name="SMARTInkShape-1389"/>
            <p:cNvSpPr/>
            <p:nvPr/>
          </p:nvSpPr>
          <p:spPr>
            <a:xfrm>
              <a:off x="3134320" y="4004633"/>
              <a:ext cx="142876" cy="156602"/>
            </a:xfrm>
            <a:custGeom>
              <a:avLst/>
              <a:gdLst/>
              <a:ahLst/>
              <a:cxnLst/>
              <a:rect l="0" t="0" r="0" b="0"/>
              <a:pathLst>
                <a:path w="142876" h="156602">
                  <a:moveTo>
                    <a:pt x="0" y="94094"/>
                  </a:moveTo>
                  <a:lnTo>
                    <a:pt x="0" y="89353"/>
                  </a:lnTo>
                  <a:lnTo>
                    <a:pt x="993" y="87957"/>
                  </a:lnTo>
                  <a:lnTo>
                    <a:pt x="2646" y="87026"/>
                  </a:lnTo>
                  <a:lnTo>
                    <a:pt x="4741" y="86405"/>
                  </a:lnTo>
                  <a:lnTo>
                    <a:pt x="18092" y="75614"/>
                  </a:lnTo>
                  <a:lnTo>
                    <a:pt x="29812" y="64205"/>
                  </a:lnTo>
                  <a:lnTo>
                    <a:pt x="38385" y="60966"/>
                  </a:lnTo>
                  <a:lnTo>
                    <a:pt x="47818" y="58534"/>
                  </a:lnTo>
                  <a:lnTo>
                    <a:pt x="81994" y="37429"/>
                  </a:lnTo>
                  <a:lnTo>
                    <a:pt x="101085" y="19670"/>
                  </a:lnTo>
                  <a:lnTo>
                    <a:pt x="104458" y="13722"/>
                  </a:lnTo>
                  <a:lnTo>
                    <a:pt x="106623" y="6560"/>
                  </a:lnTo>
                  <a:lnTo>
                    <a:pt x="104274" y="2934"/>
                  </a:lnTo>
                  <a:lnTo>
                    <a:pt x="102258" y="579"/>
                  </a:lnTo>
                  <a:lnTo>
                    <a:pt x="98930" y="0"/>
                  </a:lnTo>
                  <a:lnTo>
                    <a:pt x="75129" y="5237"/>
                  </a:lnTo>
                  <a:lnTo>
                    <a:pt x="60003" y="17047"/>
                  </a:lnTo>
                  <a:lnTo>
                    <a:pt x="46553" y="32570"/>
                  </a:lnTo>
                  <a:lnTo>
                    <a:pt x="38929" y="47091"/>
                  </a:lnTo>
                  <a:lnTo>
                    <a:pt x="30997" y="71147"/>
                  </a:lnTo>
                  <a:lnTo>
                    <a:pt x="34871" y="88397"/>
                  </a:lnTo>
                  <a:lnTo>
                    <a:pt x="47906" y="117940"/>
                  </a:lnTo>
                  <a:lnTo>
                    <a:pt x="56349" y="127181"/>
                  </a:lnTo>
                  <a:lnTo>
                    <a:pt x="74904" y="137962"/>
                  </a:lnTo>
                  <a:lnTo>
                    <a:pt x="115607" y="153887"/>
                  </a:lnTo>
                  <a:lnTo>
                    <a:pt x="142875" y="1566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41" name="SMARTInkShape-Group280"/>
          <p:cNvGrpSpPr/>
          <p:nvPr/>
        </p:nvGrpSpPr>
        <p:grpSpPr>
          <a:xfrm>
            <a:off x="1031877" y="3937992"/>
            <a:ext cx="557608" cy="160736"/>
            <a:chOff x="1031877" y="3937992"/>
            <a:chExt cx="557608" cy="160736"/>
          </a:xfrm>
        </p:grpSpPr>
        <p:sp>
          <p:nvSpPr>
            <p:cNvPr id="1638" name="SMARTInkShape-1390"/>
            <p:cNvSpPr/>
            <p:nvPr/>
          </p:nvSpPr>
          <p:spPr>
            <a:xfrm>
              <a:off x="1031877" y="3937992"/>
              <a:ext cx="84335" cy="142876"/>
            </a:xfrm>
            <a:custGeom>
              <a:avLst/>
              <a:gdLst/>
              <a:ahLst/>
              <a:cxnLst/>
              <a:rect l="0" t="0" r="0" b="0"/>
              <a:pathLst>
                <a:path w="84335" h="142876">
                  <a:moveTo>
                    <a:pt x="84334" y="0"/>
                  </a:moveTo>
                  <a:lnTo>
                    <a:pt x="60395" y="0"/>
                  </a:lnTo>
                  <a:lnTo>
                    <a:pt x="32937" y="12429"/>
                  </a:lnTo>
                  <a:lnTo>
                    <a:pt x="15637" y="25732"/>
                  </a:lnTo>
                  <a:lnTo>
                    <a:pt x="9154" y="33926"/>
                  </a:lnTo>
                  <a:lnTo>
                    <a:pt x="251" y="52011"/>
                  </a:lnTo>
                  <a:lnTo>
                    <a:pt x="0" y="63134"/>
                  </a:lnTo>
                  <a:lnTo>
                    <a:pt x="5429" y="92356"/>
                  </a:lnTo>
                  <a:lnTo>
                    <a:pt x="13215" y="104216"/>
                  </a:lnTo>
                  <a:lnTo>
                    <a:pt x="28756" y="117310"/>
                  </a:lnTo>
                  <a:lnTo>
                    <a:pt x="75404"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9" name="SMARTInkShape-1391"/>
            <p:cNvSpPr/>
            <p:nvPr/>
          </p:nvSpPr>
          <p:spPr>
            <a:xfrm>
              <a:off x="1207316" y="3964781"/>
              <a:ext cx="158927" cy="116087"/>
            </a:xfrm>
            <a:custGeom>
              <a:avLst/>
              <a:gdLst/>
              <a:ahLst/>
              <a:cxnLst/>
              <a:rect l="0" t="0" r="0" b="0"/>
              <a:pathLst>
                <a:path w="158927" h="116087">
                  <a:moveTo>
                    <a:pt x="96418" y="0"/>
                  </a:moveTo>
                  <a:lnTo>
                    <a:pt x="64791" y="992"/>
                  </a:lnTo>
                  <a:lnTo>
                    <a:pt x="53919" y="4741"/>
                  </a:lnTo>
                  <a:lnTo>
                    <a:pt x="20155" y="32018"/>
                  </a:lnTo>
                  <a:lnTo>
                    <a:pt x="4293" y="47530"/>
                  </a:lnTo>
                  <a:lnTo>
                    <a:pt x="904" y="56182"/>
                  </a:lnTo>
                  <a:lnTo>
                    <a:pt x="0" y="61267"/>
                  </a:lnTo>
                  <a:lnTo>
                    <a:pt x="389" y="64658"/>
                  </a:lnTo>
                  <a:lnTo>
                    <a:pt x="1641" y="66917"/>
                  </a:lnTo>
                  <a:lnTo>
                    <a:pt x="3468" y="68424"/>
                  </a:lnTo>
                  <a:lnTo>
                    <a:pt x="5498" y="72744"/>
                  </a:lnTo>
                  <a:lnTo>
                    <a:pt x="6039" y="75285"/>
                  </a:lnTo>
                  <a:lnTo>
                    <a:pt x="7392" y="76979"/>
                  </a:lnTo>
                  <a:lnTo>
                    <a:pt x="11541" y="78861"/>
                  </a:lnTo>
                  <a:lnTo>
                    <a:pt x="40513" y="80235"/>
                  </a:lnTo>
                  <a:lnTo>
                    <a:pt x="49413" y="77663"/>
                  </a:lnTo>
                  <a:lnTo>
                    <a:pt x="84897" y="54633"/>
                  </a:lnTo>
                  <a:lnTo>
                    <a:pt x="107836" y="33096"/>
                  </a:lnTo>
                  <a:lnTo>
                    <a:pt x="111415" y="24301"/>
                  </a:lnTo>
                  <a:lnTo>
                    <a:pt x="114263" y="447"/>
                  </a:lnTo>
                  <a:lnTo>
                    <a:pt x="114278" y="38451"/>
                  </a:lnTo>
                  <a:lnTo>
                    <a:pt x="125301" y="77944"/>
                  </a:lnTo>
                  <a:lnTo>
                    <a:pt x="144166" y="108750"/>
                  </a:lnTo>
                  <a:lnTo>
                    <a:pt x="150051" y="112826"/>
                  </a:lnTo>
                  <a:lnTo>
                    <a:pt x="158926"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0" name="SMARTInkShape-1392"/>
            <p:cNvSpPr/>
            <p:nvPr/>
          </p:nvSpPr>
          <p:spPr>
            <a:xfrm>
              <a:off x="1410891" y="3955852"/>
              <a:ext cx="178594" cy="142876"/>
            </a:xfrm>
            <a:custGeom>
              <a:avLst/>
              <a:gdLst/>
              <a:ahLst/>
              <a:cxnLst/>
              <a:rect l="0" t="0" r="0" b="0"/>
              <a:pathLst>
                <a:path w="178594" h="142876">
                  <a:moveTo>
                    <a:pt x="0" y="0"/>
                  </a:moveTo>
                  <a:lnTo>
                    <a:pt x="0" y="42316"/>
                  </a:lnTo>
                  <a:lnTo>
                    <a:pt x="9094" y="82389"/>
                  </a:lnTo>
                  <a:lnTo>
                    <a:pt x="16509" y="100685"/>
                  </a:lnTo>
                  <a:lnTo>
                    <a:pt x="17849" y="115927"/>
                  </a:lnTo>
                  <a:lnTo>
                    <a:pt x="17859" y="72970"/>
                  </a:lnTo>
                  <a:lnTo>
                    <a:pt x="26953" y="33649"/>
                  </a:lnTo>
                  <a:lnTo>
                    <a:pt x="31161" y="25538"/>
                  </a:lnTo>
                  <a:lnTo>
                    <a:pt x="43849" y="15394"/>
                  </a:lnTo>
                  <a:lnTo>
                    <a:pt x="55436" y="10845"/>
                  </a:lnTo>
                  <a:lnTo>
                    <a:pt x="79056" y="9097"/>
                  </a:lnTo>
                  <a:lnTo>
                    <a:pt x="95743" y="13719"/>
                  </a:lnTo>
                  <a:lnTo>
                    <a:pt x="123323" y="29924"/>
                  </a:lnTo>
                  <a:lnTo>
                    <a:pt x="131870" y="38435"/>
                  </a:lnTo>
                  <a:lnTo>
                    <a:pt x="157676" y="82457"/>
                  </a:lnTo>
                  <a:lnTo>
                    <a:pt x="165671" y="95097"/>
                  </a:lnTo>
                  <a:lnTo>
                    <a:pt x="171521" y="113998"/>
                  </a:lnTo>
                  <a:lnTo>
                    <a:pt x="175450" y="121110"/>
                  </a:lnTo>
                  <a:lnTo>
                    <a:pt x="177972" y="133762"/>
                  </a:lnTo>
                  <a:lnTo>
                    <a:pt x="178593"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44" name="SMARTInkShape-Group281"/>
          <p:cNvGrpSpPr/>
          <p:nvPr/>
        </p:nvGrpSpPr>
        <p:grpSpPr>
          <a:xfrm>
            <a:off x="269223" y="3866555"/>
            <a:ext cx="516067" cy="249485"/>
            <a:chOff x="269223" y="3866555"/>
            <a:chExt cx="516067" cy="249485"/>
          </a:xfrm>
        </p:grpSpPr>
        <p:sp>
          <p:nvSpPr>
            <p:cNvPr id="1642" name="SMARTInkShape-1393"/>
            <p:cNvSpPr/>
            <p:nvPr/>
          </p:nvSpPr>
          <p:spPr>
            <a:xfrm>
              <a:off x="269223" y="3866555"/>
              <a:ext cx="319601" cy="249485"/>
            </a:xfrm>
            <a:custGeom>
              <a:avLst/>
              <a:gdLst/>
              <a:ahLst/>
              <a:cxnLst/>
              <a:rect l="0" t="0" r="0" b="0"/>
              <a:pathLst>
                <a:path w="319601" h="249485">
                  <a:moveTo>
                    <a:pt x="34386" y="17859"/>
                  </a:moveTo>
                  <a:lnTo>
                    <a:pt x="34386" y="22599"/>
                  </a:lnTo>
                  <a:lnTo>
                    <a:pt x="26008" y="48673"/>
                  </a:lnTo>
                  <a:lnTo>
                    <a:pt x="24710" y="58343"/>
                  </a:lnTo>
                  <a:lnTo>
                    <a:pt x="10247" y="99560"/>
                  </a:lnTo>
                  <a:lnTo>
                    <a:pt x="1249" y="134209"/>
                  </a:lnTo>
                  <a:lnTo>
                    <a:pt x="0" y="177636"/>
                  </a:lnTo>
                  <a:lnTo>
                    <a:pt x="7792" y="222088"/>
                  </a:lnTo>
                  <a:lnTo>
                    <a:pt x="14490" y="236019"/>
                  </a:lnTo>
                  <a:lnTo>
                    <a:pt x="19921" y="243142"/>
                  </a:lnTo>
                  <a:lnTo>
                    <a:pt x="25642" y="246969"/>
                  </a:lnTo>
                  <a:lnTo>
                    <a:pt x="34441" y="249123"/>
                  </a:lnTo>
                  <a:lnTo>
                    <a:pt x="37400" y="249426"/>
                  </a:lnTo>
                  <a:lnTo>
                    <a:pt x="56405" y="242783"/>
                  </a:lnTo>
                  <a:lnTo>
                    <a:pt x="67654" y="237549"/>
                  </a:lnTo>
                  <a:lnTo>
                    <a:pt x="76623" y="229270"/>
                  </a:lnTo>
                  <a:lnTo>
                    <a:pt x="112158" y="190330"/>
                  </a:lnTo>
                  <a:lnTo>
                    <a:pt x="139841" y="147078"/>
                  </a:lnTo>
                  <a:lnTo>
                    <a:pt x="152063" y="128355"/>
                  </a:lnTo>
                  <a:lnTo>
                    <a:pt x="157227" y="110240"/>
                  </a:lnTo>
                  <a:lnTo>
                    <a:pt x="159965" y="93470"/>
                  </a:lnTo>
                  <a:lnTo>
                    <a:pt x="167034" y="82288"/>
                  </a:lnTo>
                  <a:lnTo>
                    <a:pt x="166474" y="81648"/>
                  </a:lnTo>
                  <a:lnTo>
                    <a:pt x="163207" y="80936"/>
                  </a:lnTo>
                  <a:lnTo>
                    <a:pt x="161938" y="81738"/>
                  </a:lnTo>
                  <a:lnTo>
                    <a:pt x="161093" y="83266"/>
                  </a:lnTo>
                  <a:lnTo>
                    <a:pt x="159736" y="92846"/>
                  </a:lnTo>
                  <a:lnTo>
                    <a:pt x="160414" y="128374"/>
                  </a:lnTo>
                  <a:lnTo>
                    <a:pt x="168498" y="169881"/>
                  </a:lnTo>
                  <a:lnTo>
                    <a:pt x="183490" y="213261"/>
                  </a:lnTo>
                  <a:lnTo>
                    <a:pt x="198134" y="234226"/>
                  </a:lnTo>
                  <a:lnTo>
                    <a:pt x="211778" y="243805"/>
                  </a:lnTo>
                  <a:lnTo>
                    <a:pt x="223648" y="248186"/>
                  </a:lnTo>
                  <a:lnTo>
                    <a:pt x="233449" y="249484"/>
                  </a:lnTo>
                  <a:lnTo>
                    <a:pt x="252779" y="242794"/>
                  </a:lnTo>
                  <a:lnTo>
                    <a:pt x="264072" y="237554"/>
                  </a:lnTo>
                  <a:lnTo>
                    <a:pt x="281586" y="219545"/>
                  </a:lnTo>
                  <a:lnTo>
                    <a:pt x="301512" y="185174"/>
                  </a:lnTo>
                  <a:lnTo>
                    <a:pt x="316067" y="142565"/>
                  </a:lnTo>
                  <a:lnTo>
                    <a:pt x="319600" y="102926"/>
                  </a:lnTo>
                  <a:lnTo>
                    <a:pt x="312901" y="71594"/>
                  </a:lnTo>
                  <a:lnTo>
                    <a:pt x="295219" y="33017"/>
                  </a:lnTo>
                  <a:lnTo>
                    <a:pt x="26655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3" name="SMARTInkShape-1394"/>
            <p:cNvSpPr/>
            <p:nvPr/>
          </p:nvSpPr>
          <p:spPr>
            <a:xfrm>
              <a:off x="688858" y="3888549"/>
              <a:ext cx="96432" cy="192319"/>
            </a:xfrm>
            <a:custGeom>
              <a:avLst/>
              <a:gdLst/>
              <a:ahLst/>
              <a:cxnLst/>
              <a:rect l="0" t="0" r="0" b="0"/>
              <a:pathLst>
                <a:path w="96432" h="192319">
                  <a:moveTo>
                    <a:pt x="7658" y="58373"/>
                  </a:moveTo>
                  <a:lnTo>
                    <a:pt x="7658" y="66062"/>
                  </a:lnTo>
                  <a:lnTo>
                    <a:pt x="12398" y="71675"/>
                  </a:lnTo>
                  <a:lnTo>
                    <a:pt x="17371" y="74207"/>
                  </a:lnTo>
                  <a:lnTo>
                    <a:pt x="28648" y="75832"/>
                  </a:lnTo>
                  <a:lnTo>
                    <a:pt x="57441" y="67115"/>
                  </a:lnTo>
                  <a:lnTo>
                    <a:pt x="70004" y="60394"/>
                  </a:lnTo>
                  <a:lnTo>
                    <a:pt x="73034" y="59720"/>
                  </a:lnTo>
                  <a:lnTo>
                    <a:pt x="79047" y="53680"/>
                  </a:lnTo>
                  <a:lnTo>
                    <a:pt x="94304" y="31955"/>
                  </a:lnTo>
                  <a:lnTo>
                    <a:pt x="96431" y="19751"/>
                  </a:lnTo>
                  <a:lnTo>
                    <a:pt x="94076" y="13757"/>
                  </a:lnTo>
                  <a:lnTo>
                    <a:pt x="83639" y="579"/>
                  </a:lnTo>
                  <a:lnTo>
                    <a:pt x="80140" y="0"/>
                  </a:lnTo>
                  <a:lnTo>
                    <a:pt x="50157" y="7073"/>
                  </a:lnTo>
                  <a:lnTo>
                    <a:pt x="39445" y="12752"/>
                  </a:lnTo>
                  <a:lnTo>
                    <a:pt x="23250" y="27107"/>
                  </a:lnTo>
                  <a:lnTo>
                    <a:pt x="5166" y="55591"/>
                  </a:lnTo>
                  <a:lnTo>
                    <a:pt x="0" y="85384"/>
                  </a:lnTo>
                  <a:lnTo>
                    <a:pt x="97" y="105182"/>
                  </a:lnTo>
                  <a:lnTo>
                    <a:pt x="11206" y="135656"/>
                  </a:lnTo>
                  <a:lnTo>
                    <a:pt x="32496" y="168335"/>
                  </a:lnTo>
                  <a:lnTo>
                    <a:pt x="46547" y="178487"/>
                  </a:lnTo>
                  <a:lnTo>
                    <a:pt x="60686" y="185066"/>
                  </a:lnTo>
                  <a:lnTo>
                    <a:pt x="66945" y="189095"/>
                  </a:lnTo>
                  <a:lnTo>
                    <a:pt x="79095" y="19231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45" name="SMARTInkShape-1395"/>
          <p:cNvSpPr/>
          <p:nvPr/>
        </p:nvSpPr>
        <p:spPr>
          <a:xfrm>
            <a:off x="8251031" y="3562945"/>
            <a:ext cx="8931" cy="8931"/>
          </a:xfrm>
          <a:custGeom>
            <a:avLst/>
            <a:gdLst/>
            <a:ahLst/>
            <a:cxnLst/>
            <a:rect l="0" t="0" r="0" b="0"/>
            <a:pathLst>
              <a:path w="8931" h="8931">
                <a:moveTo>
                  <a:pt x="0" y="0"/>
                </a:moveTo>
                <a:lnTo>
                  <a:pt x="8930" y="0"/>
                </a:lnTo>
                <a:lnTo>
                  <a:pt x="893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54" name="SMARTInkShape-Group283"/>
          <p:cNvGrpSpPr/>
          <p:nvPr/>
        </p:nvGrpSpPr>
        <p:grpSpPr>
          <a:xfrm>
            <a:off x="6536553" y="3358096"/>
            <a:ext cx="1660901" cy="374514"/>
            <a:chOff x="6536553" y="3358096"/>
            <a:chExt cx="1660901" cy="374514"/>
          </a:xfrm>
        </p:grpSpPr>
        <p:sp>
          <p:nvSpPr>
            <p:cNvPr id="1646" name="SMARTInkShape-1396"/>
            <p:cNvSpPr/>
            <p:nvPr/>
          </p:nvSpPr>
          <p:spPr>
            <a:xfrm>
              <a:off x="6536553" y="3491508"/>
              <a:ext cx="124839" cy="142317"/>
            </a:xfrm>
            <a:custGeom>
              <a:avLst/>
              <a:gdLst/>
              <a:ahLst/>
              <a:cxnLst/>
              <a:rect l="0" t="0" r="0" b="0"/>
              <a:pathLst>
                <a:path w="124839" h="142317">
                  <a:moveTo>
                    <a:pt x="8908" y="0"/>
                  </a:moveTo>
                  <a:lnTo>
                    <a:pt x="8908" y="4740"/>
                  </a:lnTo>
                  <a:lnTo>
                    <a:pt x="6262" y="9714"/>
                  </a:lnTo>
                  <a:lnTo>
                    <a:pt x="1219" y="16250"/>
                  </a:lnTo>
                  <a:lnTo>
                    <a:pt x="0" y="57561"/>
                  </a:lnTo>
                  <a:lnTo>
                    <a:pt x="972" y="91369"/>
                  </a:lnTo>
                  <a:lnTo>
                    <a:pt x="15210" y="118905"/>
                  </a:lnTo>
                  <a:lnTo>
                    <a:pt x="20969" y="126599"/>
                  </a:lnTo>
                  <a:lnTo>
                    <a:pt x="34530" y="136509"/>
                  </a:lnTo>
                  <a:lnTo>
                    <a:pt x="46375" y="140988"/>
                  </a:lnTo>
                  <a:lnTo>
                    <a:pt x="60909" y="142316"/>
                  </a:lnTo>
                  <a:lnTo>
                    <a:pt x="90611" y="135137"/>
                  </a:lnTo>
                  <a:lnTo>
                    <a:pt x="97476" y="131829"/>
                  </a:lnTo>
                  <a:lnTo>
                    <a:pt x="100695" y="129558"/>
                  </a:lnTo>
                  <a:lnTo>
                    <a:pt x="118998" y="105297"/>
                  </a:lnTo>
                  <a:lnTo>
                    <a:pt x="122330" y="96077"/>
                  </a:lnTo>
                  <a:lnTo>
                    <a:pt x="124838" y="56429"/>
                  </a:lnTo>
                  <a:lnTo>
                    <a:pt x="122279" y="47238"/>
                  </a:lnTo>
                  <a:lnTo>
                    <a:pt x="118826" y="39846"/>
                  </a:lnTo>
                  <a:lnTo>
                    <a:pt x="117292" y="33254"/>
                  </a:lnTo>
                  <a:lnTo>
                    <a:pt x="111319" y="27016"/>
                  </a:lnTo>
                  <a:lnTo>
                    <a:pt x="77349" y="3977"/>
                  </a:lnTo>
                  <a:lnTo>
                    <a:pt x="63070" y="785"/>
                  </a:lnTo>
                  <a:lnTo>
                    <a:pt x="267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7" name="SMARTInkShape-1397"/>
            <p:cNvSpPr/>
            <p:nvPr/>
          </p:nvSpPr>
          <p:spPr>
            <a:xfrm>
              <a:off x="6697799" y="3375822"/>
              <a:ext cx="142343" cy="222843"/>
            </a:xfrm>
            <a:custGeom>
              <a:avLst/>
              <a:gdLst/>
              <a:ahLst/>
              <a:cxnLst/>
              <a:rect l="0" t="0" r="0" b="0"/>
              <a:pathLst>
                <a:path w="142343" h="222843">
                  <a:moveTo>
                    <a:pt x="142342" y="17459"/>
                  </a:moveTo>
                  <a:lnTo>
                    <a:pt x="137601" y="17459"/>
                  </a:lnTo>
                  <a:lnTo>
                    <a:pt x="132628" y="14814"/>
                  </a:lnTo>
                  <a:lnTo>
                    <a:pt x="115478" y="4157"/>
                  </a:lnTo>
                  <a:lnTo>
                    <a:pt x="79594" y="0"/>
                  </a:lnTo>
                  <a:lnTo>
                    <a:pt x="63998" y="4459"/>
                  </a:lnTo>
                  <a:lnTo>
                    <a:pt x="36837" y="20601"/>
                  </a:lnTo>
                  <a:lnTo>
                    <a:pt x="28313" y="29108"/>
                  </a:lnTo>
                  <a:lnTo>
                    <a:pt x="11644" y="57505"/>
                  </a:lnTo>
                  <a:lnTo>
                    <a:pt x="2166" y="87105"/>
                  </a:lnTo>
                  <a:lnTo>
                    <a:pt x="0" y="112355"/>
                  </a:lnTo>
                  <a:lnTo>
                    <a:pt x="4366" y="130464"/>
                  </a:lnTo>
                  <a:lnTo>
                    <a:pt x="23392" y="172234"/>
                  </a:lnTo>
                  <a:lnTo>
                    <a:pt x="32562" y="193406"/>
                  </a:lnTo>
                  <a:lnTo>
                    <a:pt x="35012" y="200830"/>
                  </a:lnTo>
                  <a:lnTo>
                    <a:pt x="42023" y="213680"/>
                  </a:lnTo>
                  <a:lnTo>
                    <a:pt x="44115" y="2228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8" name="SMARTInkShape-1398"/>
            <p:cNvSpPr/>
            <p:nvPr/>
          </p:nvSpPr>
          <p:spPr>
            <a:xfrm>
              <a:off x="6670477" y="3482578"/>
              <a:ext cx="142876" cy="17861"/>
            </a:xfrm>
            <a:custGeom>
              <a:avLst/>
              <a:gdLst/>
              <a:ahLst/>
              <a:cxnLst/>
              <a:rect l="0" t="0" r="0" b="0"/>
              <a:pathLst>
                <a:path w="142876" h="17861">
                  <a:moveTo>
                    <a:pt x="0" y="17860"/>
                  </a:moveTo>
                  <a:lnTo>
                    <a:pt x="7688" y="17860"/>
                  </a:lnTo>
                  <a:lnTo>
                    <a:pt x="13303" y="13119"/>
                  </a:lnTo>
                  <a:lnTo>
                    <a:pt x="21125" y="10792"/>
                  </a:lnTo>
                  <a:lnTo>
                    <a:pt x="36686" y="6836"/>
                  </a:lnTo>
                  <a:lnTo>
                    <a:pt x="49047" y="3038"/>
                  </a:lnTo>
                  <a:lnTo>
                    <a:pt x="89875" y="400"/>
                  </a:lnTo>
                  <a:lnTo>
                    <a:pt x="130496" y="35"/>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9" name="SMARTInkShape-1399"/>
            <p:cNvSpPr/>
            <p:nvPr/>
          </p:nvSpPr>
          <p:spPr>
            <a:xfrm>
              <a:off x="7054453" y="3358096"/>
              <a:ext cx="428626" cy="240119"/>
            </a:xfrm>
            <a:custGeom>
              <a:avLst/>
              <a:gdLst/>
              <a:ahLst/>
              <a:cxnLst/>
              <a:rect l="0" t="0" r="0" b="0"/>
              <a:pathLst>
                <a:path w="428626" h="240119">
                  <a:moveTo>
                    <a:pt x="0" y="26256"/>
                  </a:moveTo>
                  <a:lnTo>
                    <a:pt x="0" y="69166"/>
                  </a:lnTo>
                  <a:lnTo>
                    <a:pt x="0" y="109055"/>
                  </a:lnTo>
                  <a:lnTo>
                    <a:pt x="0" y="146263"/>
                  </a:lnTo>
                  <a:lnTo>
                    <a:pt x="992" y="182998"/>
                  </a:lnTo>
                  <a:lnTo>
                    <a:pt x="7129" y="198485"/>
                  </a:lnTo>
                  <a:lnTo>
                    <a:pt x="20991" y="216309"/>
                  </a:lnTo>
                  <a:lnTo>
                    <a:pt x="26857" y="219865"/>
                  </a:lnTo>
                  <a:lnTo>
                    <a:pt x="38709" y="222147"/>
                  </a:lnTo>
                  <a:lnTo>
                    <a:pt x="52370" y="217802"/>
                  </a:lnTo>
                  <a:lnTo>
                    <a:pt x="90923" y="192893"/>
                  </a:lnTo>
                  <a:lnTo>
                    <a:pt x="106978" y="168340"/>
                  </a:lnTo>
                  <a:lnTo>
                    <a:pt x="129422" y="126275"/>
                  </a:lnTo>
                  <a:lnTo>
                    <a:pt x="141369" y="82915"/>
                  </a:lnTo>
                  <a:lnTo>
                    <a:pt x="142429" y="64982"/>
                  </a:lnTo>
                  <a:lnTo>
                    <a:pt x="140031" y="55704"/>
                  </a:lnTo>
                  <a:lnTo>
                    <a:pt x="136650" y="47281"/>
                  </a:lnTo>
                  <a:lnTo>
                    <a:pt x="133755" y="32375"/>
                  </a:lnTo>
                  <a:lnTo>
                    <a:pt x="127036" y="17947"/>
                  </a:lnTo>
                  <a:lnTo>
                    <a:pt x="126363" y="14763"/>
                  </a:lnTo>
                  <a:lnTo>
                    <a:pt x="116489" y="0"/>
                  </a:lnTo>
                  <a:lnTo>
                    <a:pt x="113445" y="28976"/>
                  </a:lnTo>
                  <a:lnTo>
                    <a:pt x="111348" y="34023"/>
                  </a:lnTo>
                  <a:lnTo>
                    <a:pt x="111665" y="44921"/>
                  </a:lnTo>
                  <a:lnTo>
                    <a:pt x="115698" y="79904"/>
                  </a:lnTo>
                  <a:lnTo>
                    <a:pt x="118617" y="100360"/>
                  </a:lnTo>
                  <a:lnTo>
                    <a:pt x="130310" y="141700"/>
                  </a:lnTo>
                  <a:lnTo>
                    <a:pt x="139763" y="180719"/>
                  </a:lnTo>
                  <a:lnTo>
                    <a:pt x="142946" y="197810"/>
                  </a:lnTo>
                  <a:lnTo>
                    <a:pt x="148738" y="210591"/>
                  </a:lnTo>
                  <a:lnTo>
                    <a:pt x="151889" y="224520"/>
                  </a:lnTo>
                  <a:lnTo>
                    <a:pt x="153845" y="226893"/>
                  </a:lnTo>
                  <a:lnTo>
                    <a:pt x="156141" y="228475"/>
                  </a:lnTo>
                  <a:lnTo>
                    <a:pt x="157673" y="230521"/>
                  </a:lnTo>
                  <a:lnTo>
                    <a:pt x="160615" y="240118"/>
                  </a:lnTo>
                  <a:lnTo>
                    <a:pt x="165440" y="235694"/>
                  </a:lnTo>
                  <a:lnTo>
                    <a:pt x="167787" y="230795"/>
                  </a:lnTo>
                  <a:lnTo>
                    <a:pt x="180639" y="189382"/>
                  </a:lnTo>
                  <a:lnTo>
                    <a:pt x="182935" y="185608"/>
                  </a:lnTo>
                  <a:lnTo>
                    <a:pt x="193391" y="146074"/>
                  </a:lnTo>
                  <a:lnTo>
                    <a:pt x="204476" y="101788"/>
                  </a:lnTo>
                  <a:lnTo>
                    <a:pt x="205264" y="90674"/>
                  </a:lnTo>
                  <a:lnTo>
                    <a:pt x="213061" y="81243"/>
                  </a:lnTo>
                  <a:lnTo>
                    <a:pt x="213478" y="81765"/>
                  </a:lnTo>
                  <a:lnTo>
                    <a:pt x="214203" y="87646"/>
                  </a:lnTo>
                  <a:lnTo>
                    <a:pt x="219021" y="93173"/>
                  </a:lnTo>
                  <a:lnTo>
                    <a:pt x="221366" y="100975"/>
                  </a:lnTo>
                  <a:lnTo>
                    <a:pt x="223400" y="110066"/>
                  </a:lnTo>
                  <a:lnTo>
                    <a:pt x="250086" y="153321"/>
                  </a:lnTo>
                  <a:lnTo>
                    <a:pt x="261948" y="170748"/>
                  </a:lnTo>
                  <a:lnTo>
                    <a:pt x="304978" y="198861"/>
                  </a:lnTo>
                  <a:lnTo>
                    <a:pt x="314470" y="202187"/>
                  </a:lnTo>
                  <a:lnTo>
                    <a:pt x="336733" y="204323"/>
                  </a:lnTo>
                  <a:lnTo>
                    <a:pt x="345782" y="201970"/>
                  </a:lnTo>
                  <a:lnTo>
                    <a:pt x="380076" y="180924"/>
                  </a:lnTo>
                  <a:lnTo>
                    <a:pt x="388663" y="172074"/>
                  </a:lnTo>
                  <a:lnTo>
                    <a:pt x="398671" y="147116"/>
                  </a:lnTo>
                  <a:lnTo>
                    <a:pt x="401419" y="123114"/>
                  </a:lnTo>
                  <a:lnTo>
                    <a:pt x="399005" y="116267"/>
                  </a:lnTo>
                  <a:lnTo>
                    <a:pt x="395616" y="109917"/>
                  </a:lnTo>
                  <a:lnTo>
                    <a:pt x="392717" y="100764"/>
                  </a:lnTo>
                  <a:lnTo>
                    <a:pt x="377507" y="79839"/>
                  </a:lnTo>
                  <a:lnTo>
                    <a:pt x="376687" y="76861"/>
                  </a:lnTo>
                  <a:lnTo>
                    <a:pt x="375148" y="74875"/>
                  </a:lnTo>
                  <a:lnTo>
                    <a:pt x="370793" y="72669"/>
                  </a:lnTo>
                  <a:lnTo>
                    <a:pt x="362762" y="71427"/>
                  </a:lnTo>
                  <a:lnTo>
                    <a:pt x="357019" y="73782"/>
                  </a:lnTo>
                  <a:lnTo>
                    <a:pt x="349989" y="78638"/>
                  </a:lnTo>
                  <a:lnTo>
                    <a:pt x="342463" y="92864"/>
                  </a:lnTo>
                  <a:lnTo>
                    <a:pt x="339741" y="109356"/>
                  </a:lnTo>
                  <a:lnTo>
                    <a:pt x="339451" y="123197"/>
                  </a:lnTo>
                  <a:lnTo>
                    <a:pt x="342029" y="131518"/>
                  </a:lnTo>
                  <a:lnTo>
                    <a:pt x="366188" y="175598"/>
                  </a:lnTo>
                  <a:lnTo>
                    <a:pt x="389933" y="206921"/>
                  </a:lnTo>
                  <a:lnTo>
                    <a:pt x="416719" y="227840"/>
                  </a:lnTo>
                  <a:lnTo>
                    <a:pt x="428625" y="23163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0" name="SMARTInkShape-1400"/>
            <p:cNvSpPr/>
            <p:nvPr/>
          </p:nvSpPr>
          <p:spPr>
            <a:xfrm>
              <a:off x="6929438" y="3420070"/>
              <a:ext cx="187524" cy="26790"/>
            </a:xfrm>
            <a:custGeom>
              <a:avLst/>
              <a:gdLst/>
              <a:ahLst/>
              <a:cxnLst/>
              <a:rect l="0" t="0" r="0" b="0"/>
              <a:pathLst>
                <a:path w="187524" h="26790">
                  <a:moveTo>
                    <a:pt x="0" y="26789"/>
                  </a:moveTo>
                  <a:lnTo>
                    <a:pt x="4740" y="22049"/>
                  </a:lnTo>
                  <a:lnTo>
                    <a:pt x="9713" y="19722"/>
                  </a:lnTo>
                  <a:lnTo>
                    <a:pt x="22435" y="15377"/>
                  </a:lnTo>
                  <a:lnTo>
                    <a:pt x="32791" y="11796"/>
                  </a:lnTo>
                  <a:lnTo>
                    <a:pt x="74756" y="9182"/>
                  </a:lnTo>
                  <a:lnTo>
                    <a:pt x="107812" y="6334"/>
                  </a:lnTo>
                  <a:lnTo>
                    <a:pt x="150899" y="834"/>
                  </a:lnTo>
                  <a:lnTo>
                    <a:pt x="18752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1" name="SMARTInkShape-1401"/>
            <p:cNvSpPr/>
            <p:nvPr/>
          </p:nvSpPr>
          <p:spPr>
            <a:xfrm>
              <a:off x="7643813" y="3402211"/>
              <a:ext cx="142840" cy="330399"/>
            </a:xfrm>
            <a:custGeom>
              <a:avLst/>
              <a:gdLst/>
              <a:ahLst/>
              <a:cxnLst/>
              <a:rect l="0" t="0" r="0" b="0"/>
              <a:pathLst>
                <a:path w="142840" h="330399">
                  <a:moveTo>
                    <a:pt x="107156" y="0"/>
                  </a:moveTo>
                  <a:lnTo>
                    <a:pt x="111897" y="4740"/>
                  </a:lnTo>
                  <a:lnTo>
                    <a:pt x="114224" y="9714"/>
                  </a:lnTo>
                  <a:lnTo>
                    <a:pt x="123138" y="48247"/>
                  </a:lnTo>
                  <a:lnTo>
                    <a:pt x="127105" y="69858"/>
                  </a:lnTo>
                  <a:lnTo>
                    <a:pt x="131919" y="91475"/>
                  </a:lnTo>
                  <a:lnTo>
                    <a:pt x="135990" y="114085"/>
                  </a:lnTo>
                  <a:lnTo>
                    <a:pt x="140835" y="135998"/>
                  </a:lnTo>
                  <a:lnTo>
                    <a:pt x="142606" y="177872"/>
                  </a:lnTo>
                  <a:lnTo>
                    <a:pt x="142839" y="215589"/>
                  </a:lnTo>
                  <a:lnTo>
                    <a:pt x="135183" y="255574"/>
                  </a:lnTo>
                  <a:lnTo>
                    <a:pt x="129571" y="273722"/>
                  </a:lnTo>
                  <a:lnTo>
                    <a:pt x="121749" y="283050"/>
                  </a:lnTo>
                  <a:lnTo>
                    <a:pt x="112649" y="291495"/>
                  </a:lnTo>
                  <a:lnTo>
                    <a:pt x="99964" y="306414"/>
                  </a:lnTo>
                  <a:lnTo>
                    <a:pt x="79228" y="316567"/>
                  </a:lnTo>
                  <a:lnTo>
                    <a:pt x="35826" y="323827"/>
                  </a:lnTo>
                  <a:lnTo>
                    <a:pt x="16667" y="329100"/>
                  </a:lnTo>
                  <a:lnTo>
                    <a:pt x="0" y="3303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2" name="SMARTInkShape-1402"/>
            <p:cNvSpPr/>
            <p:nvPr/>
          </p:nvSpPr>
          <p:spPr>
            <a:xfrm>
              <a:off x="7787332" y="3420451"/>
              <a:ext cx="231528" cy="97847"/>
            </a:xfrm>
            <a:custGeom>
              <a:avLst/>
              <a:gdLst/>
              <a:ahLst/>
              <a:cxnLst/>
              <a:rect l="0" t="0" r="0" b="0"/>
              <a:pathLst>
                <a:path w="231528" h="97847">
                  <a:moveTo>
                    <a:pt x="142231" y="26408"/>
                  </a:moveTo>
                  <a:lnTo>
                    <a:pt x="125980" y="10158"/>
                  </a:lnTo>
                  <a:lnTo>
                    <a:pt x="122440" y="9264"/>
                  </a:lnTo>
                  <a:lnTo>
                    <a:pt x="116568" y="7875"/>
                  </a:lnTo>
                  <a:lnTo>
                    <a:pt x="96629" y="1544"/>
                  </a:lnTo>
                  <a:lnTo>
                    <a:pt x="78321" y="0"/>
                  </a:lnTo>
                  <a:lnTo>
                    <a:pt x="58022" y="6824"/>
                  </a:lnTo>
                  <a:lnTo>
                    <a:pt x="24232" y="22059"/>
                  </a:lnTo>
                  <a:lnTo>
                    <a:pt x="6695" y="37456"/>
                  </a:lnTo>
                  <a:lnTo>
                    <a:pt x="2617" y="43886"/>
                  </a:lnTo>
                  <a:lnTo>
                    <a:pt x="321" y="53084"/>
                  </a:lnTo>
                  <a:lnTo>
                    <a:pt x="0" y="56099"/>
                  </a:lnTo>
                  <a:lnTo>
                    <a:pt x="2287" y="62094"/>
                  </a:lnTo>
                  <a:lnTo>
                    <a:pt x="4287" y="65081"/>
                  </a:lnTo>
                  <a:lnTo>
                    <a:pt x="6612" y="67073"/>
                  </a:lnTo>
                  <a:lnTo>
                    <a:pt x="33288" y="77891"/>
                  </a:lnTo>
                  <a:lnTo>
                    <a:pt x="51368" y="79573"/>
                  </a:lnTo>
                  <a:lnTo>
                    <a:pt x="90570" y="68946"/>
                  </a:lnTo>
                  <a:lnTo>
                    <a:pt x="104434" y="61502"/>
                  </a:lnTo>
                  <a:lnTo>
                    <a:pt x="118007" y="50097"/>
                  </a:lnTo>
                  <a:lnTo>
                    <a:pt x="121543" y="44213"/>
                  </a:lnTo>
                  <a:lnTo>
                    <a:pt x="124106" y="38290"/>
                  </a:lnTo>
                  <a:lnTo>
                    <a:pt x="130136" y="29378"/>
                  </a:lnTo>
                  <a:lnTo>
                    <a:pt x="132884" y="19242"/>
                  </a:lnTo>
                  <a:lnTo>
                    <a:pt x="133264" y="9945"/>
                  </a:lnTo>
                  <a:lnTo>
                    <a:pt x="133299" y="21888"/>
                  </a:lnTo>
                  <a:lnTo>
                    <a:pt x="135946" y="27045"/>
                  </a:lnTo>
                  <a:lnTo>
                    <a:pt x="139438" y="32644"/>
                  </a:lnTo>
                  <a:lnTo>
                    <a:pt x="142395" y="41375"/>
                  </a:lnTo>
                  <a:lnTo>
                    <a:pt x="163189" y="65107"/>
                  </a:lnTo>
                  <a:lnTo>
                    <a:pt x="193004" y="84947"/>
                  </a:lnTo>
                  <a:lnTo>
                    <a:pt x="211643" y="90778"/>
                  </a:lnTo>
                  <a:lnTo>
                    <a:pt x="218722" y="94705"/>
                  </a:lnTo>
                  <a:lnTo>
                    <a:pt x="231527" y="978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3" name="SMARTInkShape-1403"/>
            <p:cNvSpPr/>
            <p:nvPr/>
          </p:nvSpPr>
          <p:spPr>
            <a:xfrm>
              <a:off x="8027789" y="3411141"/>
              <a:ext cx="169665" cy="71025"/>
            </a:xfrm>
            <a:custGeom>
              <a:avLst/>
              <a:gdLst/>
              <a:ahLst/>
              <a:cxnLst/>
              <a:rect l="0" t="0" r="0" b="0"/>
              <a:pathLst>
                <a:path w="169665" h="71025">
                  <a:moveTo>
                    <a:pt x="0" y="0"/>
                  </a:moveTo>
                  <a:lnTo>
                    <a:pt x="0" y="4740"/>
                  </a:lnTo>
                  <a:lnTo>
                    <a:pt x="2646" y="9713"/>
                  </a:lnTo>
                  <a:lnTo>
                    <a:pt x="6137" y="15231"/>
                  </a:lnTo>
                  <a:lnTo>
                    <a:pt x="9094" y="23915"/>
                  </a:lnTo>
                  <a:lnTo>
                    <a:pt x="14821" y="32772"/>
                  </a:lnTo>
                  <a:lnTo>
                    <a:pt x="17952" y="41680"/>
                  </a:lnTo>
                  <a:lnTo>
                    <a:pt x="23730" y="50604"/>
                  </a:lnTo>
                  <a:lnTo>
                    <a:pt x="25430" y="56555"/>
                  </a:lnTo>
                  <a:lnTo>
                    <a:pt x="26874" y="58539"/>
                  </a:lnTo>
                  <a:lnTo>
                    <a:pt x="28831" y="59862"/>
                  </a:lnTo>
                  <a:lnTo>
                    <a:pt x="31127" y="60744"/>
                  </a:lnTo>
                  <a:lnTo>
                    <a:pt x="32657" y="62324"/>
                  </a:lnTo>
                  <a:lnTo>
                    <a:pt x="35599" y="71024"/>
                  </a:lnTo>
                  <a:lnTo>
                    <a:pt x="35683" y="66574"/>
                  </a:lnTo>
                  <a:lnTo>
                    <a:pt x="36688" y="65219"/>
                  </a:lnTo>
                  <a:lnTo>
                    <a:pt x="40449" y="63713"/>
                  </a:lnTo>
                  <a:lnTo>
                    <a:pt x="41849" y="62318"/>
                  </a:lnTo>
                  <a:lnTo>
                    <a:pt x="43404" y="58124"/>
                  </a:lnTo>
                  <a:lnTo>
                    <a:pt x="45395" y="47347"/>
                  </a:lnTo>
                  <a:lnTo>
                    <a:pt x="59858" y="29741"/>
                  </a:lnTo>
                  <a:lnTo>
                    <a:pt x="65630" y="23801"/>
                  </a:lnTo>
                  <a:lnTo>
                    <a:pt x="74147" y="20500"/>
                  </a:lnTo>
                  <a:lnTo>
                    <a:pt x="83556" y="18041"/>
                  </a:lnTo>
                  <a:lnTo>
                    <a:pt x="95424" y="12070"/>
                  </a:lnTo>
                  <a:lnTo>
                    <a:pt x="140021" y="9052"/>
                  </a:lnTo>
                  <a:lnTo>
                    <a:pt x="169664"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61" name="SMARTInkShape-Group284"/>
          <p:cNvGrpSpPr/>
          <p:nvPr/>
        </p:nvGrpSpPr>
        <p:grpSpPr>
          <a:xfrm>
            <a:off x="5348883" y="3473648"/>
            <a:ext cx="857251" cy="258962"/>
            <a:chOff x="5348883" y="3473648"/>
            <a:chExt cx="857251" cy="258962"/>
          </a:xfrm>
        </p:grpSpPr>
        <p:sp>
          <p:nvSpPr>
            <p:cNvPr id="1655" name="SMARTInkShape-1404"/>
            <p:cNvSpPr/>
            <p:nvPr/>
          </p:nvSpPr>
          <p:spPr>
            <a:xfrm>
              <a:off x="5348883" y="3491508"/>
              <a:ext cx="141079" cy="241102"/>
            </a:xfrm>
            <a:custGeom>
              <a:avLst/>
              <a:gdLst/>
              <a:ahLst/>
              <a:cxnLst/>
              <a:rect l="0" t="0" r="0" b="0"/>
              <a:pathLst>
                <a:path w="141079" h="241102">
                  <a:moveTo>
                    <a:pt x="0" y="0"/>
                  </a:moveTo>
                  <a:lnTo>
                    <a:pt x="0" y="40945"/>
                  </a:lnTo>
                  <a:lnTo>
                    <a:pt x="0" y="81055"/>
                  </a:lnTo>
                  <a:lnTo>
                    <a:pt x="0" y="118038"/>
                  </a:lnTo>
                  <a:lnTo>
                    <a:pt x="2645" y="143453"/>
                  </a:lnTo>
                  <a:lnTo>
                    <a:pt x="13302" y="185299"/>
                  </a:lnTo>
                  <a:lnTo>
                    <a:pt x="17258" y="204698"/>
                  </a:lnTo>
                  <a:lnTo>
                    <a:pt x="17458" y="207903"/>
                  </a:lnTo>
                  <a:lnTo>
                    <a:pt x="18585" y="210039"/>
                  </a:lnTo>
                  <a:lnTo>
                    <a:pt x="20327" y="211464"/>
                  </a:lnTo>
                  <a:lnTo>
                    <a:pt x="25511" y="213750"/>
                  </a:lnTo>
                  <a:lnTo>
                    <a:pt x="25939" y="212945"/>
                  </a:lnTo>
                  <a:lnTo>
                    <a:pt x="27774" y="172442"/>
                  </a:lnTo>
                  <a:lnTo>
                    <a:pt x="47779" y="127868"/>
                  </a:lnTo>
                  <a:lnTo>
                    <a:pt x="56600" y="114836"/>
                  </a:lnTo>
                  <a:lnTo>
                    <a:pt x="70238" y="104691"/>
                  </a:lnTo>
                  <a:lnTo>
                    <a:pt x="82106" y="100142"/>
                  </a:lnTo>
                  <a:lnTo>
                    <a:pt x="105834" y="98395"/>
                  </a:lnTo>
                  <a:lnTo>
                    <a:pt x="110243" y="100323"/>
                  </a:lnTo>
                  <a:lnTo>
                    <a:pt x="136810" y="127783"/>
                  </a:lnTo>
                  <a:lnTo>
                    <a:pt x="140179" y="136498"/>
                  </a:lnTo>
                  <a:lnTo>
                    <a:pt x="141078" y="141600"/>
                  </a:lnTo>
                  <a:lnTo>
                    <a:pt x="139430" y="152561"/>
                  </a:lnTo>
                  <a:lnTo>
                    <a:pt x="132923" y="167242"/>
                  </a:lnTo>
                  <a:lnTo>
                    <a:pt x="104483" y="211836"/>
                  </a:lnTo>
                  <a:lnTo>
                    <a:pt x="68520" y="237036"/>
                  </a:lnTo>
                  <a:lnTo>
                    <a:pt x="54178" y="240298"/>
                  </a:lnTo>
                  <a:lnTo>
                    <a:pt x="35719" y="241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6" name="SMARTInkShape-1405"/>
            <p:cNvSpPr/>
            <p:nvPr/>
          </p:nvSpPr>
          <p:spPr>
            <a:xfrm>
              <a:off x="5527477" y="3589734"/>
              <a:ext cx="85235" cy="107079"/>
            </a:xfrm>
            <a:custGeom>
              <a:avLst/>
              <a:gdLst/>
              <a:ahLst/>
              <a:cxnLst/>
              <a:rect l="0" t="0" r="0" b="0"/>
              <a:pathLst>
                <a:path w="85235" h="107079">
                  <a:moveTo>
                    <a:pt x="0" y="0"/>
                  </a:moveTo>
                  <a:lnTo>
                    <a:pt x="0" y="34629"/>
                  </a:lnTo>
                  <a:lnTo>
                    <a:pt x="2645" y="42841"/>
                  </a:lnTo>
                  <a:lnTo>
                    <a:pt x="6136" y="50791"/>
                  </a:lnTo>
                  <a:lnTo>
                    <a:pt x="9094" y="65430"/>
                  </a:lnTo>
                  <a:lnTo>
                    <a:pt x="15813" y="76493"/>
                  </a:lnTo>
                  <a:lnTo>
                    <a:pt x="33815" y="100316"/>
                  </a:lnTo>
                  <a:lnTo>
                    <a:pt x="43472" y="104117"/>
                  </a:lnTo>
                  <a:lnTo>
                    <a:pt x="69565" y="107078"/>
                  </a:lnTo>
                  <a:lnTo>
                    <a:pt x="75623" y="102393"/>
                  </a:lnTo>
                  <a:lnTo>
                    <a:pt x="78258" y="97433"/>
                  </a:lnTo>
                  <a:lnTo>
                    <a:pt x="85234" y="77103"/>
                  </a:lnTo>
                  <a:lnTo>
                    <a:pt x="81203" y="59886"/>
                  </a:lnTo>
                  <a:lnTo>
                    <a:pt x="78092" y="53736"/>
                  </a:lnTo>
                  <a:lnTo>
                    <a:pt x="63271" y="36963"/>
                  </a:lnTo>
                  <a:lnTo>
                    <a:pt x="55240" y="31311"/>
                  </a:lnTo>
                  <a:lnTo>
                    <a:pt x="45141" y="25483"/>
                  </a:lnTo>
                  <a:lnTo>
                    <a:pt x="42000" y="22942"/>
                  </a:lnTo>
                  <a:lnTo>
                    <a:pt x="33218" y="20119"/>
                  </a:lnTo>
                  <a:lnTo>
                    <a:pt x="0"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7" name="SMARTInkShape-1406"/>
            <p:cNvSpPr/>
            <p:nvPr/>
          </p:nvSpPr>
          <p:spPr>
            <a:xfrm>
              <a:off x="5661422" y="3518297"/>
              <a:ext cx="8931" cy="151806"/>
            </a:xfrm>
            <a:custGeom>
              <a:avLst/>
              <a:gdLst/>
              <a:ahLst/>
              <a:cxnLst/>
              <a:rect l="0" t="0" r="0" b="0"/>
              <a:pathLst>
                <a:path w="8931" h="151806">
                  <a:moveTo>
                    <a:pt x="0" y="0"/>
                  </a:moveTo>
                  <a:lnTo>
                    <a:pt x="0" y="42240"/>
                  </a:lnTo>
                  <a:lnTo>
                    <a:pt x="0" y="83377"/>
                  </a:lnTo>
                  <a:lnTo>
                    <a:pt x="992" y="101213"/>
                  </a:lnTo>
                  <a:lnTo>
                    <a:pt x="8561" y="136399"/>
                  </a:lnTo>
                  <a:lnTo>
                    <a:pt x="8930"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8" name="SMARTInkShape-1407"/>
            <p:cNvSpPr/>
            <p:nvPr/>
          </p:nvSpPr>
          <p:spPr>
            <a:xfrm>
              <a:off x="5741789" y="3473648"/>
              <a:ext cx="35720" cy="223244"/>
            </a:xfrm>
            <a:custGeom>
              <a:avLst/>
              <a:gdLst/>
              <a:ahLst/>
              <a:cxnLst/>
              <a:rect l="0" t="0" r="0" b="0"/>
              <a:pathLst>
                <a:path w="35720" h="223244">
                  <a:moveTo>
                    <a:pt x="0" y="0"/>
                  </a:moveTo>
                  <a:lnTo>
                    <a:pt x="0" y="42911"/>
                  </a:lnTo>
                  <a:lnTo>
                    <a:pt x="992" y="63647"/>
                  </a:lnTo>
                  <a:lnTo>
                    <a:pt x="8103" y="107179"/>
                  </a:lnTo>
                  <a:lnTo>
                    <a:pt x="9677" y="127117"/>
                  </a:lnTo>
                  <a:lnTo>
                    <a:pt x="19940" y="169613"/>
                  </a:lnTo>
                  <a:lnTo>
                    <a:pt x="28834" y="195665"/>
                  </a:lnTo>
                  <a:lnTo>
                    <a:pt x="32659" y="202056"/>
                  </a:lnTo>
                  <a:lnTo>
                    <a:pt x="35113" y="214244"/>
                  </a:lnTo>
                  <a:lnTo>
                    <a:pt x="35719" y="2232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9" name="SMARTInkShape-1408"/>
            <p:cNvSpPr/>
            <p:nvPr/>
          </p:nvSpPr>
          <p:spPr>
            <a:xfrm>
              <a:off x="5572125" y="3536286"/>
              <a:ext cx="347736" cy="133291"/>
            </a:xfrm>
            <a:custGeom>
              <a:avLst/>
              <a:gdLst/>
              <a:ahLst/>
              <a:cxnLst/>
              <a:rect l="0" t="0" r="0" b="0"/>
              <a:pathLst>
                <a:path w="347736" h="133291">
                  <a:moveTo>
                    <a:pt x="0" y="8800"/>
                  </a:moveTo>
                  <a:lnTo>
                    <a:pt x="22360" y="9792"/>
                  </a:lnTo>
                  <a:lnTo>
                    <a:pt x="50241" y="15868"/>
                  </a:lnTo>
                  <a:lnTo>
                    <a:pt x="88638" y="22102"/>
                  </a:lnTo>
                  <a:lnTo>
                    <a:pt x="131021" y="25759"/>
                  </a:lnTo>
                  <a:lnTo>
                    <a:pt x="169087" y="26481"/>
                  </a:lnTo>
                  <a:lnTo>
                    <a:pt x="205269" y="26624"/>
                  </a:lnTo>
                  <a:lnTo>
                    <a:pt x="247370" y="26655"/>
                  </a:lnTo>
                  <a:lnTo>
                    <a:pt x="273310" y="25666"/>
                  </a:lnTo>
                  <a:lnTo>
                    <a:pt x="295901" y="18282"/>
                  </a:lnTo>
                  <a:lnTo>
                    <a:pt x="303476" y="17739"/>
                  </a:lnTo>
                  <a:lnTo>
                    <a:pt x="298829" y="17732"/>
                  </a:lnTo>
                  <a:lnTo>
                    <a:pt x="293878" y="20377"/>
                  </a:lnTo>
                  <a:lnTo>
                    <a:pt x="273462" y="38979"/>
                  </a:lnTo>
                  <a:lnTo>
                    <a:pt x="270366" y="44702"/>
                  </a:lnTo>
                  <a:lnTo>
                    <a:pt x="259577" y="82337"/>
                  </a:lnTo>
                  <a:lnTo>
                    <a:pt x="258997" y="109603"/>
                  </a:lnTo>
                  <a:lnTo>
                    <a:pt x="261623" y="115778"/>
                  </a:lnTo>
                  <a:lnTo>
                    <a:pt x="275212" y="132041"/>
                  </a:lnTo>
                  <a:lnTo>
                    <a:pt x="285824" y="133290"/>
                  </a:lnTo>
                  <a:lnTo>
                    <a:pt x="293390" y="130936"/>
                  </a:lnTo>
                  <a:lnTo>
                    <a:pt x="312426" y="115703"/>
                  </a:lnTo>
                  <a:lnTo>
                    <a:pt x="327407" y="100048"/>
                  </a:lnTo>
                  <a:lnTo>
                    <a:pt x="344288" y="74116"/>
                  </a:lnTo>
                  <a:lnTo>
                    <a:pt x="347735" y="51822"/>
                  </a:lnTo>
                  <a:lnTo>
                    <a:pt x="340523" y="29783"/>
                  </a:lnTo>
                  <a:lnTo>
                    <a:pt x="334942" y="18104"/>
                  </a:lnTo>
                  <a:lnTo>
                    <a:pt x="331443" y="15003"/>
                  </a:lnTo>
                  <a:lnTo>
                    <a:pt x="300964" y="1353"/>
                  </a:lnTo>
                  <a:lnTo>
                    <a:pt x="282803" y="0"/>
                  </a:lnTo>
                  <a:lnTo>
                    <a:pt x="276833" y="2574"/>
                  </a:lnTo>
                  <a:lnTo>
                    <a:pt x="267891" y="880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0" name="SMARTInkShape-1409"/>
            <p:cNvSpPr/>
            <p:nvPr/>
          </p:nvSpPr>
          <p:spPr>
            <a:xfrm>
              <a:off x="5973961" y="3527227"/>
              <a:ext cx="232173" cy="142717"/>
            </a:xfrm>
            <a:custGeom>
              <a:avLst/>
              <a:gdLst/>
              <a:ahLst/>
              <a:cxnLst/>
              <a:rect l="0" t="0" r="0" b="0"/>
              <a:pathLst>
                <a:path w="232173" h="142717">
                  <a:moveTo>
                    <a:pt x="0" y="0"/>
                  </a:moveTo>
                  <a:lnTo>
                    <a:pt x="0" y="43190"/>
                  </a:lnTo>
                  <a:lnTo>
                    <a:pt x="0" y="85400"/>
                  </a:lnTo>
                  <a:lnTo>
                    <a:pt x="0" y="117593"/>
                  </a:lnTo>
                  <a:lnTo>
                    <a:pt x="2646" y="124362"/>
                  </a:lnTo>
                  <a:lnTo>
                    <a:pt x="6138" y="130678"/>
                  </a:lnTo>
                  <a:lnTo>
                    <a:pt x="8897" y="142716"/>
                  </a:lnTo>
                  <a:lnTo>
                    <a:pt x="8929" y="99759"/>
                  </a:lnTo>
                  <a:lnTo>
                    <a:pt x="18024" y="59446"/>
                  </a:lnTo>
                  <a:lnTo>
                    <a:pt x="34078" y="16643"/>
                  </a:lnTo>
                  <a:lnTo>
                    <a:pt x="39973" y="6474"/>
                  </a:lnTo>
                  <a:lnTo>
                    <a:pt x="45217" y="2877"/>
                  </a:lnTo>
                  <a:lnTo>
                    <a:pt x="53746" y="852"/>
                  </a:lnTo>
                  <a:lnTo>
                    <a:pt x="60777" y="168"/>
                  </a:lnTo>
                  <a:lnTo>
                    <a:pt x="71994" y="9735"/>
                  </a:lnTo>
                  <a:lnTo>
                    <a:pt x="74785" y="12443"/>
                  </a:lnTo>
                  <a:lnTo>
                    <a:pt x="77886" y="20744"/>
                  </a:lnTo>
                  <a:lnTo>
                    <a:pt x="82278" y="36573"/>
                  </a:lnTo>
                  <a:lnTo>
                    <a:pt x="87217" y="53831"/>
                  </a:lnTo>
                  <a:lnTo>
                    <a:pt x="91760" y="89319"/>
                  </a:lnTo>
                  <a:lnTo>
                    <a:pt x="96949" y="108373"/>
                  </a:lnTo>
                  <a:lnTo>
                    <a:pt x="98193" y="132135"/>
                  </a:lnTo>
                  <a:lnTo>
                    <a:pt x="102957" y="138149"/>
                  </a:lnTo>
                  <a:lnTo>
                    <a:pt x="104357" y="138732"/>
                  </a:lnTo>
                  <a:lnTo>
                    <a:pt x="105290" y="138128"/>
                  </a:lnTo>
                  <a:lnTo>
                    <a:pt x="106788" y="134771"/>
                  </a:lnTo>
                  <a:lnTo>
                    <a:pt x="108127" y="117770"/>
                  </a:lnTo>
                  <a:lnTo>
                    <a:pt x="114220" y="97383"/>
                  </a:lnTo>
                  <a:lnTo>
                    <a:pt x="118180" y="80117"/>
                  </a:lnTo>
                  <a:lnTo>
                    <a:pt x="125636" y="65079"/>
                  </a:lnTo>
                  <a:lnTo>
                    <a:pt x="157766" y="21111"/>
                  </a:lnTo>
                  <a:lnTo>
                    <a:pt x="166691" y="12979"/>
                  </a:lnTo>
                  <a:lnTo>
                    <a:pt x="172642" y="10730"/>
                  </a:lnTo>
                  <a:lnTo>
                    <a:pt x="181571" y="9463"/>
                  </a:lnTo>
                  <a:lnTo>
                    <a:pt x="187523" y="11812"/>
                  </a:lnTo>
                  <a:lnTo>
                    <a:pt x="199430" y="21405"/>
                  </a:lnTo>
                  <a:lnTo>
                    <a:pt x="202737" y="27042"/>
                  </a:lnTo>
                  <a:lnTo>
                    <a:pt x="205199" y="32854"/>
                  </a:lnTo>
                  <a:lnTo>
                    <a:pt x="217657" y="52380"/>
                  </a:lnTo>
                  <a:lnTo>
                    <a:pt x="222139" y="73773"/>
                  </a:lnTo>
                  <a:lnTo>
                    <a:pt x="223906" y="86240"/>
                  </a:lnTo>
                  <a:lnTo>
                    <a:pt x="231315" y="112187"/>
                  </a:lnTo>
                  <a:lnTo>
                    <a:pt x="232172" y="1250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62" name="SMARTInkShape-1410"/>
          <p:cNvSpPr/>
          <p:nvPr/>
        </p:nvSpPr>
        <p:spPr>
          <a:xfrm>
            <a:off x="4634508" y="3500550"/>
            <a:ext cx="53579" cy="205271"/>
          </a:xfrm>
          <a:custGeom>
            <a:avLst/>
            <a:gdLst/>
            <a:ahLst/>
            <a:cxnLst/>
            <a:rect l="0" t="0" r="0" b="0"/>
            <a:pathLst>
              <a:path w="53579" h="205271">
                <a:moveTo>
                  <a:pt x="0" y="26677"/>
                </a:moveTo>
                <a:lnTo>
                  <a:pt x="0" y="9294"/>
                </a:lnTo>
                <a:lnTo>
                  <a:pt x="8561" y="268"/>
                </a:lnTo>
                <a:lnTo>
                  <a:pt x="13561" y="0"/>
                </a:lnTo>
                <a:lnTo>
                  <a:pt x="14993" y="954"/>
                </a:lnTo>
                <a:lnTo>
                  <a:pt x="15949" y="2583"/>
                </a:lnTo>
                <a:lnTo>
                  <a:pt x="17293" y="9616"/>
                </a:lnTo>
                <a:lnTo>
                  <a:pt x="17849" y="51025"/>
                </a:lnTo>
                <a:lnTo>
                  <a:pt x="17858" y="93943"/>
                </a:lnTo>
                <a:lnTo>
                  <a:pt x="25547" y="135492"/>
                </a:lnTo>
                <a:lnTo>
                  <a:pt x="31161" y="156373"/>
                </a:lnTo>
                <a:lnTo>
                  <a:pt x="52193" y="199261"/>
                </a:lnTo>
                <a:lnTo>
                  <a:pt x="53578" y="20527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66" name="SMARTInkShape-Group286"/>
          <p:cNvGrpSpPr/>
          <p:nvPr/>
        </p:nvGrpSpPr>
        <p:grpSpPr>
          <a:xfrm>
            <a:off x="4136259" y="3456076"/>
            <a:ext cx="917945" cy="285464"/>
            <a:chOff x="4136259" y="3456076"/>
            <a:chExt cx="917945" cy="285464"/>
          </a:xfrm>
        </p:grpSpPr>
        <p:sp>
          <p:nvSpPr>
            <p:cNvPr id="1663" name="SMARTInkShape-1411"/>
            <p:cNvSpPr/>
            <p:nvPr/>
          </p:nvSpPr>
          <p:spPr>
            <a:xfrm>
              <a:off x="4136259" y="3456076"/>
              <a:ext cx="239134" cy="285464"/>
            </a:xfrm>
            <a:custGeom>
              <a:avLst/>
              <a:gdLst/>
              <a:ahLst/>
              <a:cxnLst/>
              <a:rect l="0" t="0" r="0" b="0"/>
              <a:pathLst>
                <a:path w="239134" h="285464">
                  <a:moveTo>
                    <a:pt x="194639" y="115799"/>
                  </a:moveTo>
                  <a:lnTo>
                    <a:pt x="189899" y="115799"/>
                  </a:lnTo>
                  <a:lnTo>
                    <a:pt x="188503" y="114807"/>
                  </a:lnTo>
                  <a:lnTo>
                    <a:pt x="187572" y="113153"/>
                  </a:lnTo>
                  <a:lnTo>
                    <a:pt x="186078" y="108110"/>
                  </a:lnTo>
                  <a:lnTo>
                    <a:pt x="173313" y="94550"/>
                  </a:lnTo>
                  <a:lnTo>
                    <a:pt x="164987" y="91472"/>
                  </a:lnTo>
                  <a:lnTo>
                    <a:pt x="143472" y="89496"/>
                  </a:lnTo>
                  <a:lnTo>
                    <a:pt x="134526" y="91872"/>
                  </a:lnTo>
                  <a:lnTo>
                    <a:pt x="89959" y="115873"/>
                  </a:lnTo>
                  <a:lnTo>
                    <a:pt x="76066" y="127720"/>
                  </a:lnTo>
                  <a:lnTo>
                    <a:pt x="72487" y="133665"/>
                  </a:lnTo>
                  <a:lnTo>
                    <a:pt x="70190" y="145566"/>
                  </a:lnTo>
                  <a:lnTo>
                    <a:pt x="69792" y="154495"/>
                  </a:lnTo>
                  <a:lnTo>
                    <a:pt x="70728" y="156479"/>
                  </a:lnTo>
                  <a:lnTo>
                    <a:pt x="72344" y="157802"/>
                  </a:lnTo>
                  <a:lnTo>
                    <a:pt x="76786" y="159272"/>
                  </a:lnTo>
                  <a:lnTo>
                    <a:pt x="99437" y="160402"/>
                  </a:lnTo>
                  <a:lnTo>
                    <a:pt x="105363" y="157781"/>
                  </a:lnTo>
                  <a:lnTo>
                    <a:pt x="126180" y="139455"/>
                  </a:lnTo>
                  <a:lnTo>
                    <a:pt x="137093" y="121537"/>
                  </a:lnTo>
                  <a:lnTo>
                    <a:pt x="140878" y="110664"/>
                  </a:lnTo>
                  <a:lnTo>
                    <a:pt x="146850" y="101159"/>
                  </a:lnTo>
                  <a:lnTo>
                    <a:pt x="149060" y="92058"/>
                  </a:lnTo>
                  <a:lnTo>
                    <a:pt x="149955" y="80606"/>
                  </a:lnTo>
                  <a:lnTo>
                    <a:pt x="149980" y="84976"/>
                  </a:lnTo>
                  <a:lnTo>
                    <a:pt x="150976" y="86321"/>
                  </a:lnTo>
                  <a:lnTo>
                    <a:pt x="154729" y="87815"/>
                  </a:lnTo>
                  <a:lnTo>
                    <a:pt x="156126" y="89205"/>
                  </a:lnTo>
                  <a:lnTo>
                    <a:pt x="157679" y="93396"/>
                  </a:lnTo>
                  <a:lnTo>
                    <a:pt x="159668" y="104171"/>
                  </a:lnTo>
                  <a:lnTo>
                    <a:pt x="171317" y="118812"/>
                  </a:lnTo>
                  <a:lnTo>
                    <a:pt x="179644" y="122099"/>
                  </a:lnTo>
                  <a:lnTo>
                    <a:pt x="188967" y="124552"/>
                  </a:lnTo>
                  <a:lnTo>
                    <a:pt x="196418" y="128950"/>
                  </a:lnTo>
                  <a:lnTo>
                    <a:pt x="199794" y="129527"/>
                  </a:lnTo>
                  <a:lnTo>
                    <a:pt x="203037" y="128920"/>
                  </a:lnTo>
                  <a:lnTo>
                    <a:pt x="212341" y="125970"/>
                  </a:lnTo>
                  <a:lnTo>
                    <a:pt x="227361" y="123900"/>
                  </a:lnTo>
                  <a:lnTo>
                    <a:pt x="233325" y="120061"/>
                  </a:lnTo>
                  <a:lnTo>
                    <a:pt x="235313" y="116656"/>
                  </a:lnTo>
                  <a:lnTo>
                    <a:pt x="238503" y="99579"/>
                  </a:lnTo>
                  <a:lnTo>
                    <a:pt x="239133" y="81617"/>
                  </a:lnTo>
                  <a:lnTo>
                    <a:pt x="232128" y="58960"/>
                  </a:lnTo>
                  <a:lnTo>
                    <a:pt x="226846" y="47212"/>
                  </a:lnTo>
                  <a:lnTo>
                    <a:pt x="218544" y="38022"/>
                  </a:lnTo>
                  <a:lnTo>
                    <a:pt x="174847" y="7059"/>
                  </a:lnTo>
                  <a:lnTo>
                    <a:pt x="154159" y="1890"/>
                  </a:lnTo>
                  <a:lnTo>
                    <a:pt x="113645" y="0"/>
                  </a:lnTo>
                  <a:lnTo>
                    <a:pt x="87297" y="2444"/>
                  </a:lnTo>
                  <a:lnTo>
                    <a:pt x="56468" y="12159"/>
                  </a:lnTo>
                  <a:lnTo>
                    <a:pt x="37394" y="25449"/>
                  </a:lnTo>
                  <a:lnTo>
                    <a:pt x="23914" y="41955"/>
                  </a:lnTo>
                  <a:lnTo>
                    <a:pt x="4308" y="84842"/>
                  </a:lnTo>
                  <a:lnTo>
                    <a:pt x="0" y="108280"/>
                  </a:lnTo>
                  <a:lnTo>
                    <a:pt x="5673" y="142867"/>
                  </a:lnTo>
                  <a:lnTo>
                    <a:pt x="19224" y="187273"/>
                  </a:lnTo>
                  <a:lnTo>
                    <a:pt x="31960" y="215834"/>
                  </a:lnTo>
                  <a:lnTo>
                    <a:pt x="58245" y="246614"/>
                  </a:lnTo>
                  <a:lnTo>
                    <a:pt x="75734" y="259841"/>
                  </a:lnTo>
                  <a:lnTo>
                    <a:pt x="118998" y="279351"/>
                  </a:lnTo>
                  <a:lnTo>
                    <a:pt x="141061" y="28546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4" name="SMARTInkShape-1412"/>
            <p:cNvSpPr/>
            <p:nvPr/>
          </p:nvSpPr>
          <p:spPr>
            <a:xfrm>
              <a:off x="4572000" y="3571875"/>
              <a:ext cx="205384" cy="44649"/>
            </a:xfrm>
            <a:custGeom>
              <a:avLst/>
              <a:gdLst/>
              <a:ahLst/>
              <a:cxnLst/>
              <a:rect l="0" t="0" r="0" b="0"/>
              <a:pathLst>
                <a:path w="205384" h="44649">
                  <a:moveTo>
                    <a:pt x="0" y="44648"/>
                  </a:moveTo>
                  <a:lnTo>
                    <a:pt x="7689" y="44648"/>
                  </a:lnTo>
                  <a:lnTo>
                    <a:pt x="28194" y="37581"/>
                  </a:lnTo>
                  <a:lnTo>
                    <a:pt x="72345" y="33236"/>
                  </a:lnTo>
                  <a:lnTo>
                    <a:pt x="116205" y="26646"/>
                  </a:lnTo>
                  <a:lnTo>
                    <a:pt x="156010" y="14472"/>
                  </a:lnTo>
                  <a:lnTo>
                    <a:pt x="199308" y="1152"/>
                  </a:lnTo>
                  <a:lnTo>
                    <a:pt x="20538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5" name="SMARTInkShape-1413"/>
            <p:cNvSpPr/>
            <p:nvPr/>
          </p:nvSpPr>
          <p:spPr>
            <a:xfrm>
              <a:off x="4741776" y="3482578"/>
              <a:ext cx="312428" cy="241103"/>
            </a:xfrm>
            <a:custGeom>
              <a:avLst/>
              <a:gdLst/>
              <a:ahLst/>
              <a:cxnLst/>
              <a:rect l="0" t="0" r="0" b="0"/>
              <a:pathLst>
                <a:path w="312428" h="241103">
                  <a:moveTo>
                    <a:pt x="17747" y="0"/>
                  </a:moveTo>
                  <a:lnTo>
                    <a:pt x="13007" y="0"/>
                  </a:lnTo>
                  <a:lnTo>
                    <a:pt x="11611" y="992"/>
                  </a:lnTo>
                  <a:lnTo>
                    <a:pt x="10680" y="2646"/>
                  </a:lnTo>
                  <a:lnTo>
                    <a:pt x="9186" y="7689"/>
                  </a:lnTo>
                  <a:lnTo>
                    <a:pt x="6335" y="8378"/>
                  </a:lnTo>
                  <a:lnTo>
                    <a:pt x="4186" y="8562"/>
                  </a:lnTo>
                  <a:lnTo>
                    <a:pt x="2754" y="9677"/>
                  </a:lnTo>
                  <a:lnTo>
                    <a:pt x="1162" y="13561"/>
                  </a:lnTo>
                  <a:lnTo>
                    <a:pt x="0" y="42340"/>
                  </a:lnTo>
                  <a:lnTo>
                    <a:pt x="8989" y="84375"/>
                  </a:lnTo>
                  <a:lnTo>
                    <a:pt x="21139" y="125544"/>
                  </a:lnTo>
                  <a:lnTo>
                    <a:pt x="33015" y="162666"/>
                  </a:lnTo>
                  <a:lnTo>
                    <a:pt x="35447" y="177468"/>
                  </a:lnTo>
                  <a:lnTo>
                    <a:pt x="42447" y="197701"/>
                  </a:lnTo>
                  <a:lnTo>
                    <a:pt x="44500" y="222587"/>
                  </a:lnTo>
                  <a:lnTo>
                    <a:pt x="44536" y="183337"/>
                  </a:lnTo>
                  <a:lnTo>
                    <a:pt x="45529" y="153867"/>
                  </a:lnTo>
                  <a:lnTo>
                    <a:pt x="53631" y="120812"/>
                  </a:lnTo>
                  <a:lnTo>
                    <a:pt x="63016" y="107502"/>
                  </a:lnTo>
                  <a:lnTo>
                    <a:pt x="74425" y="95318"/>
                  </a:lnTo>
                  <a:lnTo>
                    <a:pt x="80310" y="91973"/>
                  </a:lnTo>
                  <a:lnTo>
                    <a:pt x="83268" y="91081"/>
                  </a:lnTo>
                  <a:lnTo>
                    <a:pt x="91847" y="92736"/>
                  </a:lnTo>
                  <a:lnTo>
                    <a:pt x="108783" y="97142"/>
                  </a:lnTo>
                  <a:lnTo>
                    <a:pt x="115424" y="103036"/>
                  </a:lnTo>
                  <a:lnTo>
                    <a:pt x="142748" y="143552"/>
                  </a:lnTo>
                  <a:lnTo>
                    <a:pt x="163598" y="184587"/>
                  </a:lnTo>
                  <a:lnTo>
                    <a:pt x="175835" y="211672"/>
                  </a:lnTo>
                  <a:lnTo>
                    <a:pt x="178298" y="219092"/>
                  </a:lnTo>
                  <a:lnTo>
                    <a:pt x="190756" y="234994"/>
                  </a:lnTo>
                  <a:lnTo>
                    <a:pt x="196505" y="238387"/>
                  </a:lnTo>
                  <a:lnTo>
                    <a:pt x="205109" y="240744"/>
                  </a:lnTo>
                  <a:lnTo>
                    <a:pt x="209499" y="240943"/>
                  </a:lnTo>
                  <a:lnTo>
                    <a:pt x="214757" y="238385"/>
                  </a:lnTo>
                  <a:lnTo>
                    <a:pt x="217548" y="236314"/>
                  </a:lnTo>
                  <a:lnTo>
                    <a:pt x="243976" y="197986"/>
                  </a:lnTo>
                  <a:lnTo>
                    <a:pt x="255708" y="165776"/>
                  </a:lnTo>
                  <a:lnTo>
                    <a:pt x="258813" y="122184"/>
                  </a:lnTo>
                  <a:lnTo>
                    <a:pt x="256187" y="116150"/>
                  </a:lnTo>
                  <a:lnTo>
                    <a:pt x="251157" y="108933"/>
                  </a:lnTo>
                  <a:lnTo>
                    <a:pt x="247823" y="107946"/>
                  </a:lnTo>
                  <a:lnTo>
                    <a:pt x="242340" y="107313"/>
                  </a:lnTo>
                  <a:lnTo>
                    <a:pt x="236649" y="111943"/>
                  </a:lnTo>
                  <a:lnTo>
                    <a:pt x="234099" y="116891"/>
                  </a:lnTo>
                  <a:lnTo>
                    <a:pt x="232239" y="141084"/>
                  </a:lnTo>
                  <a:lnTo>
                    <a:pt x="233075" y="164651"/>
                  </a:lnTo>
                  <a:lnTo>
                    <a:pt x="239196" y="180857"/>
                  </a:lnTo>
                  <a:lnTo>
                    <a:pt x="261871" y="215904"/>
                  </a:lnTo>
                  <a:lnTo>
                    <a:pt x="286428" y="231989"/>
                  </a:lnTo>
                  <a:lnTo>
                    <a:pt x="301086" y="238402"/>
                  </a:lnTo>
                  <a:lnTo>
                    <a:pt x="312427"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80" name="SMARTInkShape-Group287"/>
          <p:cNvGrpSpPr/>
          <p:nvPr/>
        </p:nvGrpSpPr>
        <p:grpSpPr>
          <a:xfrm>
            <a:off x="2071688" y="3420639"/>
            <a:ext cx="1830586" cy="292312"/>
            <a:chOff x="2071688" y="3420639"/>
            <a:chExt cx="1830586" cy="292312"/>
          </a:xfrm>
        </p:grpSpPr>
        <p:sp>
          <p:nvSpPr>
            <p:cNvPr id="1667" name="SMARTInkShape-1414"/>
            <p:cNvSpPr/>
            <p:nvPr/>
          </p:nvSpPr>
          <p:spPr>
            <a:xfrm>
              <a:off x="2071688" y="3518297"/>
              <a:ext cx="26790" cy="151806"/>
            </a:xfrm>
            <a:custGeom>
              <a:avLst/>
              <a:gdLst/>
              <a:ahLst/>
              <a:cxnLst/>
              <a:rect l="0" t="0" r="0" b="0"/>
              <a:pathLst>
                <a:path w="26790" h="151806">
                  <a:moveTo>
                    <a:pt x="0" y="0"/>
                  </a:moveTo>
                  <a:lnTo>
                    <a:pt x="0" y="43190"/>
                  </a:lnTo>
                  <a:lnTo>
                    <a:pt x="7129" y="65784"/>
                  </a:lnTo>
                  <a:lnTo>
                    <a:pt x="16250" y="90549"/>
                  </a:lnTo>
                  <a:lnTo>
                    <a:pt x="18533" y="109976"/>
                  </a:lnTo>
                  <a:lnTo>
                    <a:pt x="25506" y="127580"/>
                  </a:lnTo>
                  <a:lnTo>
                    <a:pt x="26789"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8" name="SMARTInkShape-1415"/>
            <p:cNvSpPr/>
            <p:nvPr/>
          </p:nvSpPr>
          <p:spPr>
            <a:xfrm>
              <a:off x="2187773" y="3437930"/>
              <a:ext cx="71439" cy="241102"/>
            </a:xfrm>
            <a:custGeom>
              <a:avLst/>
              <a:gdLst/>
              <a:ahLst/>
              <a:cxnLst/>
              <a:rect l="0" t="0" r="0" b="0"/>
              <a:pathLst>
                <a:path w="71439" h="241102">
                  <a:moveTo>
                    <a:pt x="0" y="0"/>
                  </a:moveTo>
                  <a:lnTo>
                    <a:pt x="0" y="20991"/>
                  </a:lnTo>
                  <a:lnTo>
                    <a:pt x="11024" y="65392"/>
                  </a:lnTo>
                  <a:lnTo>
                    <a:pt x="19905" y="109271"/>
                  </a:lnTo>
                  <a:lnTo>
                    <a:pt x="35899" y="151206"/>
                  </a:lnTo>
                  <a:lnTo>
                    <a:pt x="40760" y="163445"/>
                  </a:lnTo>
                  <a:lnTo>
                    <a:pt x="54135" y="205367"/>
                  </a:lnTo>
                  <a:lnTo>
                    <a:pt x="60027" y="220592"/>
                  </a:lnTo>
                  <a:lnTo>
                    <a:pt x="60854" y="224451"/>
                  </a:lnTo>
                  <a:lnTo>
                    <a:pt x="62398" y="227025"/>
                  </a:lnTo>
                  <a:lnTo>
                    <a:pt x="64419" y="228740"/>
                  </a:lnTo>
                  <a:lnTo>
                    <a:pt x="70052" y="231494"/>
                  </a:lnTo>
                  <a:lnTo>
                    <a:pt x="70822" y="234516"/>
                  </a:lnTo>
                  <a:lnTo>
                    <a:pt x="71438" y="241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9" name="SMARTInkShape-1416"/>
            <p:cNvSpPr/>
            <p:nvPr/>
          </p:nvSpPr>
          <p:spPr>
            <a:xfrm>
              <a:off x="2134195" y="3545086"/>
              <a:ext cx="187525" cy="17860"/>
            </a:xfrm>
            <a:custGeom>
              <a:avLst/>
              <a:gdLst/>
              <a:ahLst/>
              <a:cxnLst/>
              <a:rect l="0" t="0" r="0" b="0"/>
              <a:pathLst>
                <a:path w="187525" h="17860">
                  <a:moveTo>
                    <a:pt x="0" y="0"/>
                  </a:moveTo>
                  <a:lnTo>
                    <a:pt x="39320" y="0"/>
                  </a:lnTo>
                  <a:lnTo>
                    <a:pt x="81598" y="0"/>
                  </a:lnTo>
                  <a:lnTo>
                    <a:pt x="106529" y="992"/>
                  </a:lnTo>
                  <a:lnTo>
                    <a:pt x="144165" y="7689"/>
                  </a:lnTo>
                  <a:lnTo>
                    <a:pt x="187524"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0" name="SMARTInkShape-1417"/>
            <p:cNvSpPr/>
            <p:nvPr/>
          </p:nvSpPr>
          <p:spPr>
            <a:xfrm>
              <a:off x="2518172" y="3536156"/>
              <a:ext cx="142876" cy="158933"/>
            </a:xfrm>
            <a:custGeom>
              <a:avLst/>
              <a:gdLst/>
              <a:ahLst/>
              <a:cxnLst/>
              <a:rect l="0" t="0" r="0" b="0"/>
              <a:pathLst>
                <a:path w="142876" h="158933">
                  <a:moveTo>
                    <a:pt x="0" y="0"/>
                  </a:moveTo>
                  <a:lnTo>
                    <a:pt x="4740" y="4741"/>
                  </a:lnTo>
                  <a:lnTo>
                    <a:pt x="7068" y="9714"/>
                  </a:lnTo>
                  <a:lnTo>
                    <a:pt x="21326" y="51138"/>
                  </a:lnTo>
                  <a:lnTo>
                    <a:pt x="31050" y="91108"/>
                  </a:lnTo>
                  <a:lnTo>
                    <a:pt x="42171" y="117402"/>
                  </a:lnTo>
                  <a:lnTo>
                    <a:pt x="44540" y="127585"/>
                  </a:lnTo>
                  <a:lnTo>
                    <a:pt x="51499" y="142207"/>
                  </a:lnTo>
                  <a:lnTo>
                    <a:pt x="53456" y="158932"/>
                  </a:lnTo>
                  <a:lnTo>
                    <a:pt x="53542" y="155460"/>
                  </a:lnTo>
                  <a:lnTo>
                    <a:pt x="50916" y="150783"/>
                  </a:lnTo>
                  <a:lnTo>
                    <a:pt x="47434" y="145398"/>
                  </a:lnTo>
                  <a:lnTo>
                    <a:pt x="44481" y="136788"/>
                  </a:lnTo>
                  <a:lnTo>
                    <a:pt x="38756" y="126961"/>
                  </a:lnTo>
                  <a:lnTo>
                    <a:pt x="28149" y="83187"/>
                  </a:lnTo>
                  <a:lnTo>
                    <a:pt x="27192" y="65439"/>
                  </a:lnTo>
                  <a:lnTo>
                    <a:pt x="29614" y="56204"/>
                  </a:lnTo>
                  <a:lnTo>
                    <a:pt x="39253" y="42191"/>
                  </a:lnTo>
                  <a:lnTo>
                    <a:pt x="51704" y="29868"/>
                  </a:lnTo>
                  <a:lnTo>
                    <a:pt x="77928" y="14897"/>
                  </a:lnTo>
                  <a:lnTo>
                    <a:pt x="107446" y="10109"/>
                  </a:lnTo>
                  <a:lnTo>
                    <a:pt x="142875"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1" name="SMARTInkShape-1418"/>
            <p:cNvSpPr/>
            <p:nvPr/>
          </p:nvSpPr>
          <p:spPr>
            <a:xfrm>
              <a:off x="2687836" y="3598664"/>
              <a:ext cx="116087" cy="44650"/>
            </a:xfrm>
            <a:custGeom>
              <a:avLst/>
              <a:gdLst/>
              <a:ahLst/>
              <a:cxnLst/>
              <a:rect l="0" t="0" r="0" b="0"/>
              <a:pathLst>
                <a:path w="116087" h="44650">
                  <a:moveTo>
                    <a:pt x="0" y="44649"/>
                  </a:moveTo>
                  <a:lnTo>
                    <a:pt x="13302" y="44649"/>
                  </a:lnTo>
                  <a:lnTo>
                    <a:pt x="25990" y="39908"/>
                  </a:lnTo>
                  <a:lnTo>
                    <a:pt x="41918" y="30409"/>
                  </a:lnTo>
                  <a:lnTo>
                    <a:pt x="57510" y="25878"/>
                  </a:lnTo>
                  <a:lnTo>
                    <a:pt x="91187" y="6813"/>
                  </a:lnTo>
                  <a:lnTo>
                    <a:pt x="11608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2" name="SMARTInkShape-1419"/>
            <p:cNvSpPr/>
            <p:nvPr/>
          </p:nvSpPr>
          <p:spPr>
            <a:xfrm>
              <a:off x="2732649" y="3545195"/>
              <a:ext cx="89133" cy="133837"/>
            </a:xfrm>
            <a:custGeom>
              <a:avLst/>
              <a:gdLst/>
              <a:ahLst/>
              <a:cxnLst/>
              <a:rect l="0" t="0" r="0" b="0"/>
              <a:pathLst>
                <a:path w="89133" h="133837">
                  <a:moveTo>
                    <a:pt x="89132" y="8821"/>
                  </a:moveTo>
                  <a:lnTo>
                    <a:pt x="81444" y="1132"/>
                  </a:lnTo>
                  <a:lnTo>
                    <a:pt x="75830" y="259"/>
                  </a:lnTo>
                  <a:lnTo>
                    <a:pt x="67883" y="0"/>
                  </a:lnTo>
                  <a:lnTo>
                    <a:pt x="54504" y="4664"/>
                  </a:lnTo>
                  <a:lnTo>
                    <a:pt x="23702" y="24801"/>
                  </a:lnTo>
                  <a:lnTo>
                    <a:pt x="6188" y="51029"/>
                  </a:lnTo>
                  <a:lnTo>
                    <a:pt x="1717" y="68511"/>
                  </a:lnTo>
                  <a:lnTo>
                    <a:pt x="0" y="96396"/>
                  </a:lnTo>
                  <a:lnTo>
                    <a:pt x="2555" y="104959"/>
                  </a:lnTo>
                  <a:lnTo>
                    <a:pt x="12279" y="118541"/>
                  </a:lnTo>
                  <a:lnTo>
                    <a:pt x="25571" y="127761"/>
                  </a:lnTo>
                  <a:lnTo>
                    <a:pt x="42077" y="132036"/>
                  </a:lnTo>
                  <a:lnTo>
                    <a:pt x="62343" y="13383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3" name="SMARTInkShape-1420"/>
            <p:cNvSpPr/>
            <p:nvPr/>
          </p:nvSpPr>
          <p:spPr>
            <a:xfrm>
              <a:off x="2875359" y="3545086"/>
              <a:ext cx="116087" cy="167865"/>
            </a:xfrm>
            <a:custGeom>
              <a:avLst/>
              <a:gdLst/>
              <a:ahLst/>
              <a:cxnLst/>
              <a:rect l="0" t="0" r="0" b="0"/>
              <a:pathLst>
                <a:path w="116087" h="167865">
                  <a:moveTo>
                    <a:pt x="0" y="0"/>
                  </a:moveTo>
                  <a:lnTo>
                    <a:pt x="0" y="39319"/>
                  </a:lnTo>
                  <a:lnTo>
                    <a:pt x="993" y="74469"/>
                  </a:lnTo>
                  <a:lnTo>
                    <a:pt x="11024" y="113443"/>
                  </a:lnTo>
                  <a:lnTo>
                    <a:pt x="24327" y="133713"/>
                  </a:lnTo>
                  <a:lnTo>
                    <a:pt x="26645" y="142339"/>
                  </a:lnTo>
                  <a:lnTo>
                    <a:pt x="22006" y="137976"/>
                  </a:lnTo>
                  <a:lnTo>
                    <a:pt x="19703" y="133091"/>
                  </a:lnTo>
                  <a:lnTo>
                    <a:pt x="17892" y="90863"/>
                  </a:lnTo>
                  <a:lnTo>
                    <a:pt x="18854" y="51511"/>
                  </a:lnTo>
                  <a:lnTo>
                    <a:pt x="26954" y="31099"/>
                  </a:lnTo>
                  <a:lnTo>
                    <a:pt x="28884" y="29662"/>
                  </a:lnTo>
                  <a:lnTo>
                    <a:pt x="33673" y="28066"/>
                  </a:lnTo>
                  <a:lnTo>
                    <a:pt x="39109" y="27357"/>
                  </a:lnTo>
                  <a:lnTo>
                    <a:pt x="44833" y="29687"/>
                  </a:lnTo>
                  <a:lnTo>
                    <a:pt x="50684" y="33038"/>
                  </a:lnTo>
                  <a:lnTo>
                    <a:pt x="59556" y="35917"/>
                  </a:lnTo>
                  <a:lnTo>
                    <a:pt x="65496" y="40106"/>
                  </a:lnTo>
                  <a:lnTo>
                    <a:pt x="83345" y="69107"/>
                  </a:lnTo>
                  <a:lnTo>
                    <a:pt x="94258" y="92401"/>
                  </a:lnTo>
                  <a:lnTo>
                    <a:pt x="98043" y="109179"/>
                  </a:lnTo>
                  <a:lnTo>
                    <a:pt x="104016" y="121866"/>
                  </a:lnTo>
                  <a:lnTo>
                    <a:pt x="107218" y="136761"/>
                  </a:lnTo>
                  <a:lnTo>
                    <a:pt x="114041" y="151185"/>
                  </a:lnTo>
                  <a:lnTo>
                    <a:pt x="115967" y="167864"/>
                  </a:lnTo>
                  <a:lnTo>
                    <a:pt x="116086"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4" name="SMARTInkShape-1421"/>
            <p:cNvSpPr/>
            <p:nvPr/>
          </p:nvSpPr>
          <p:spPr>
            <a:xfrm>
              <a:off x="3009305" y="3571994"/>
              <a:ext cx="107157" cy="115968"/>
            </a:xfrm>
            <a:custGeom>
              <a:avLst/>
              <a:gdLst/>
              <a:ahLst/>
              <a:cxnLst/>
              <a:rect l="0" t="0" r="0" b="0"/>
              <a:pathLst>
                <a:path w="107157" h="115968">
                  <a:moveTo>
                    <a:pt x="0" y="17740"/>
                  </a:moveTo>
                  <a:lnTo>
                    <a:pt x="13302" y="4438"/>
                  </a:lnTo>
                  <a:lnTo>
                    <a:pt x="18479" y="1906"/>
                  </a:lnTo>
                  <a:lnTo>
                    <a:pt x="38731" y="0"/>
                  </a:lnTo>
                  <a:lnTo>
                    <a:pt x="40704" y="952"/>
                  </a:lnTo>
                  <a:lnTo>
                    <a:pt x="42018" y="2579"/>
                  </a:lnTo>
                  <a:lnTo>
                    <a:pt x="44472" y="7033"/>
                  </a:lnTo>
                  <a:lnTo>
                    <a:pt x="65593" y="34434"/>
                  </a:lnTo>
                  <a:lnTo>
                    <a:pt x="78224" y="74401"/>
                  </a:lnTo>
                  <a:lnTo>
                    <a:pt x="89186" y="101902"/>
                  </a:lnTo>
                  <a:lnTo>
                    <a:pt x="91207" y="103613"/>
                  </a:lnTo>
                  <a:lnTo>
                    <a:pt x="98792" y="108669"/>
                  </a:lnTo>
                  <a:lnTo>
                    <a:pt x="107156" y="11596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5" name="SMARTInkShape-1422"/>
            <p:cNvSpPr/>
            <p:nvPr/>
          </p:nvSpPr>
          <p:spPr>
            <a:xfrm>
              <a:off x="3125546" y="3536156"/>
              <a:ext cx="160580" cy="160736"/>
            </a:xfrm>
            <a:custGeom>
              <a:avLst/>
              <a:gdLst/>
              <a:ahLst/>
              <a:cxnLst/>
              <a:rect l="0" t="0" r="0" b="0"/>
              <a:pathLst>
                <a:path w="160580" h="160736">
                  <a:moveTo>
                    <a:pt x="62352" y="0"/>
                  </a:moveTo>
                  <a:lnTo>
                    <a:pt x="44310" y="0"/>
                  </a:lnTo>
                  <a:lnTo>
                    <a:pt x="40402" y="1985"/>
                  </a:lnTo>
                  <a:lnTo>
                    <a:pt x="20844" y="24326"/>
                  </a:lnTo>
                  <a:lnTo>
                    <a:pt x="5819" y="51061"/>
                  </a:lnTo>
                  <a:lnTo>
                    <a:pt x="1615" y="68597"/>
                  </a:lnTo>
                  <a:lnTo>
                    <a:pt x="0" y="99452"/>
                  </a:lnTo>
                  <a:lnTo>
                    <a:pt x="2560" y="106378"/>
                  </a:lnTo>
                  <a:lnTo>
                    <a:pt x="20839" y="127947"/>
                  </a:lnTo>
                  <a:lnTo>
                    <a:pt x="26704" y="131279"/>
                  </a:lnTo>
                  <a:lnTo>
                    <a:pt x="38230" y="133156"/>
                  </a:lnTo>
                  <a:lnTo>
                    <a:pt x="43294" y="133419"/>
                  </a:lnTo>
                  <a:lnTo>
                    <a:pt x="51567" y="131066"/>
                  </a:lnTo>
                  <a:lnTo>
                    <a:pt x="68061" y="118683"/>
                  </a:lnTo>
                  <a:lnTo>
                    <a:pt x="74150" y="112941"/>
                  </a:lnTo>
                  <a:lnTo>
                    <a:pt x="77518" y="104436"/>
                  </a:lnTo>
                  <a:lnTo>
                    <a:pt x="88209" y="60417"/>
                  </a:lnTo>
                  <a:lnTo>
                    <a:pt x="88727" y="52319"/>
                  </a:lnTo>
                  <a:lnTo>
                    <a:pt x="80023" y="21764"/>
                  </a:lnTo>
                  <a:lnTo>
                    <a:pt x="73303" y="9113"/>
                  </a:lnTo>
                  <a:lnTo>
                    <a:pt x="71400" y="534"/>
                  </a:lnTo>
                  <a:lnTo>
                    <a:pt x="71285" y="21005"/>
                  </a:lnTo>
                  <a:lnTo>
                    <a:pt x="81369" y="63050"/>
                  </a:lnTo>
                  <a:lnTo>
                    <a:pt x="94184" y="88817"/>
                  </a:lnTo>
                  <a:lnTo>
                    <a:pt x="95480" y="94930"/>
                  </a:lnTo>
                  <a:lnTo>
                    <a:pt x="106784" y="113015"/>
                  </a:lnTo>
                  <a:lnTo>
                    <a:pt x="145672" y="154735"/>
                  </a:lnTo>
                  <a:lnTo>
                    <a:pt x="151638" y="158068"/>
                  </a:lnTo>
                  <a:lnTo>
                    <a:pt x="160579" y="160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6" name="SMARTInkShape-1423"/>
            <p:cNvSpPr/>
            <p:nvPr/>
          </p:nvSpPr>
          <p:spPr>
            <a:xfrm>
              <a:off x="3321844" y="3527227"/>
              <a:ext cx="26790" cy="151805"/>
            </a:xfrm>
            <a:custGeom>
              <a:avLst/>
              <a:gdLst/>
              <a:ahLst/>
              <a:cxnLst/>
              <a:rect l="0" t="0" r="0" b="0"/>
              <a:pathLst>
                <a:path w="26790" h="151805">
                  <a:moveTo>
                    <a:pt x="0" y="0"/>
                  </a:moveTo>
                  <a:lnTo>
                    <a:pt x="0" y="39147"/>
                  </a:lnTo>
                  <a:lnTo>
                    <a:pt x="2645" y="65242"/>
                  </a:lnTo>
                  <a:lnTo>
                    <a:pt x="11023" y="106612"/>
                  </a:lnTo>
                  <a:lnTo>
                    <a:pt x="26789" y="1518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7" name="SMARTInkShape-1424"/>
            <p:cNvSpPr/>
            <p:nvPr/>
          </p:nvSpPr>
          <p:spPr>
            <a:xfrm>
              <a:off x="3429000" y="3536156"/>
              <a:ext cx="160735" cy="142876"/>
            </a:xfrm>
            <a:custGeom>
              <a:avLst/>
              <a:gdLst/>
              <a:ahLst/>
              <a:cxnLst/>
              <a:rect l="0" t="0" r="0" b="0"/>
              <a:pathLst>
                <a:path w="160735" h="142876">
                  <a:moveTo>
                    <a:pt x="0" y="0"/>
                  </a:moveTo>
                  <a:lnTo>
                    <a:pt x="0" y="42241"/>
                  </a:lnTo>
                  <a:lnTo>
                    <a:pt x="9094" y="83377"/>
                  </a:lnTo>
                  <a:lnTo>
                    <a:pt x="16959" y="118074"/>
                  </a:lnTo>
                  <a:lnTo>
                    <a:pt x="17459" y="126230"/>
                  </a:lnTo>
                  <a:lnTo>
                    <a:pt x="20327" y="133162"/>
                  </a:lnTo>
                  <a:lnTo>
                    <a:pt x="26677" y="142707"/>
                  </a:lnTo>
                  <a:lnTo>
                    <a:pt x="26788" y="102346"/>
                  </a:lnTo>
                  <a:lnTo>
                    <a:pt x="27781" y="62867"/>
                  </a:lnTo>
                  <a:lnTo>
                    <a:pt x="40091" y="19725"/>
                  </a:lnTo>
                  <a:lnTo>
                    <a:pt x="48039" y="7388"/>
                  </a:lnTo>
                  <a:lnTo>
                    <a:pt x="53762" y="3284"/>
                  </a:lnTo>
                  <a:lnTo>
                    <a:pt x="60605" y="1459"/>
                  </a:lnTo>
                  <a:lnTo>
                    <a:pt x="82113" y="192"/>
                  </a:lnTo>
                  <a:lnTo>
                    <a:pt x="88750" y="2731"/>
                  </a:lnTo>
                  <a:lnTo>
                    <a:pt x="101095" y="12446"/>
                  </a:lnTo>
                  <a:lnTo>
                    <a:pt x="110101" y="25737"/>
                  </a:lnTo>
                  <a:lnTo>
                    <a:pt x="121872" y="65597"/>
                  </a:lnTo>
                  <a:lnTo>
                    <a:pt x="132581" y="108373"/>
                  </a:lnTo>
                  <a:lnTo>
                    <a:pt x="138281" y="123282"/>
                  </a:lnTo>
                  <a:lnTo>
                    <a:pt x="140805" y="126836"/>
                  </a:lnTo>
                  <a:lnTo>
                    <a:pt x="148105" y="132831"/>
                  </a:lnTo>
                  <a:lnTo>
                    <a:pt x="150160" y="137750"/>
                  </a:lnTo>
                  <a:lnTo>
                    <a:pt x="151701" y="139458"/>
                  </a:lnTo>
                  <a:lnTo>
                    <a:pt x="160734"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8" name="SMARTInkShape-1425"/>
            <p:cNvSpPr/>
            <p:nvPr/>
          </p:nvSpPr>
          <p:spPr>
            <a:xfrm>
              <a:off x="3607716" y="3518822"/>
              <a:ext cx="98105" cy="151281"/>
            </a:xfrm>
            <a:custGeom>
              <a:avLst/>
              <a:gdLst/>
              <a:ahLst/>
              <a:cxnLst/>
              <a:rect l="0" t="0" r="0" b="0"/>
              <a:pathLst>
                <a:path w="98105" h="151281">
                  <a:moveTo>
                    <a:pt x="35597" y="70912"/>
                  </a:moveTo>
                  <a:lnTo>
                    <a:pt x="40337" y="66172"/>
                  </a:lnTo>
                  <a:lnTo>
                    <a:pt x="42664" y="61199"/>
                  </a:lnTo>
                  <a:lnTo>
                    <a:pt x="43285" y="58484"/>
                  </a:lnTo>
                  <a:lnTo>
                    <a:pt x="44691" y="56673"/>
                  </a:lnTo>
                  <a:lnTo>
                    <a:pt x="48899" y="54662"/>
                  </a:lnTo>
                  <a:lnTo>
                    <a:pt x="50418" y="52141"/>
                  </a:lnTo>
                  <a:lnTo>
                    <a:pt x="53056" y="33077"/>
                  </a:lnTo>
                  <a:lnTo>
                    <a:pt x="53337" y="23542"/>
                  </a:lnTo>
                  <a:lnTo>
                    <a:pt x="50758" y="17447"/>
                  </a:lnTo>
                  <a:lnTo>
                    <a:pt x="47295" y="11432"/>
                  </a:lnTo>
                  <a:lnTo>
                    <a:pt x="45757" y="5450"/>
                  </a:lnTo>
                  <a:lnTo>
                    <a:pt x="44355" y="3459"/>
                  </a:lnTo>
                  <a:lnTo>
                    <a:pt x="42427" y="2131"/>
                  </a:lnTo>
                  <a:lnTo>
                    <a:pt x="37640" y="655"/>
                  </a:lnTo>
                  <a:lnTo>
                    <a:pt x="32205" y="0"/>
                  </a:lnTo>
                  <a:lnTo>
                    <a:pt x="26482" y="2354"/>
                  </a:lnTo>
                  <a:lnTo>
                    <a:pt x="14724" y="11950"/>
                  </a:lnTo>
                  <a:lnTo>
                    <a:pt x="11437" y="17587"/>
                  </a:lnTo>
                  <a:lnTo>
                    <a:pt x="808" y="50251"/>
                  </a:lnTo>
                  <a:lnTo>
                    <a:pt x="0" y="77280"/>
                  </a:lnTo>
                  <a:lnTo>
                    <a:pt x="2578" y="86310"/>
                  </a:lnTo>
                  <a:lnTo>
                    <a:pt x="20872" y="117152"/>
                  </a:lnTo>
                  <a:lnTo>
                    <a:pt x="45331" y="133238"/>
                  </a:lnTo>
                  <a:lnTo>
                    <a:pt x="74398" y="147287"/>
                  </a:lnTo>
                  <a:lnTo>
                    <a:pt x="98104" y="1512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9" name="SMARTInkShape-1426"/>
            <p:cNvSpPr/>
            <p:nvPr/>
          </p:nvSpPr>
          <p:spPr>
            <a:xfrm>
              <a:off x="3707597" y="3420639"/>
              <a:ext cx="194677" cy="258393"/>
            </a:xfrm>
            <a:custGeom>
              <a:avLst/>
              <a:gdLst/>
              <a:ahLst/>
              <a:cxnLst/>
              <a:rect l="0" t="0" r="0" b="0"/>
              <a:pathLst>
                <a:path w="194677" h="258393">
                  <a:moveTo>
                    <a:pt x="114309" y="124447"/>
                  </a:moveTo>
                  <a:lnTo>
                    <a:pt x="106621" y="116758"/>
                  </a:lnTo>
                  <a:lnTo>
                    <a:pt x="101007" y="115885"/>
                  </a:lnTo>
                  <a:lnTo>
                    <a:pt x="56800" y="116516"/>
                  </a:lnTo>
                  <a:lnTo>
                    <a:pt x="45424" y="120260"/>
                  </a:lnTo>
                  <a:lnTo>
                    <a:pt x="36399" y="127878"/>
                  </a:lnTo>
                  <a:lnTo>
                    <a:pt x="4219" y="167787"/>
                  </a:lnTo>
                  <a:lnTo>
                    <a:pt x="0" y="184473"/>
                  </a:lnTo>
                  <a:lnTo>
                    <a:pt x="1659" y="193458"/>
                  </a:lnTo>
                  <a:lnTo>
                    <a:pt x="5525" y="204095"/>
                  </a:lnTo>
                  <a:lnTo>
                    <a:pt x="6068" y="207311"/>
                  </a:lnTo>
                  <a:lnTo>
                    <a:pt x="9316" y="213531"/>
                  </a:lnTo>
                  <a:lnTo>
                    <a:pt x="15060" y="219602"/>
                  </a:lnTo>
                  <a:lnTo>
                    <a:pt x="24227" y="225608"/>
                  </a:lnTo>
                  <a:lnTo>
                    <a:pt x="40544" y="229827"/>
                  </a:lnTo>
                  <a:lnTo>
                    <a:pt x="52090" y="228168"/>
                  </a:lnTo>
                  <a:lnTo>
                    <a:pt x="85802" y="218254"/>
                  </a:lnTo>
                  <a:lnTo>
                    <a:pt x="102776" y="205599"/>
                  </a:lnTo>
                  <a:lnTo>
                    <a:pt x="119160" y="183545"/>
                  </a:lnTo>
                  <a:lnTo>
                    <a:pt x="135000" y="154156"/>
                  </a:lnTo>
                  <a:lnTo>
                    <a:pt x="139894" y="123260"/>
                  </a:lnTo>
                  <a:lnTo>
                    <a:pt x="139749" y="98298"/>
                  </a:lnTo>
                  <a:lnTo>
                    <a:pt x="125836" y="59280"/>
                  </a:lnTo>
                  <a:lnTo>
                    <a:pt x="118166" y="41197"/>
                  </a:lnTo>
                  <a:lnTo>
                    <a:pt x="114460" y="24264"/>
                  </a:lnTo>
                  <a:lnTo>
                    <a:pt x="107519" y="12522"/>
                  </a:lnTo>
                  <a:lnTo>
                    <a:pt x="96940" y="0"/>
                  </a:lnTo>
                  <a:lnTo>
                    <a:pt x="96463" y="25177"/>
                  </a:lnTo>
                  <a:lnTo>
                    <a:pt x="104139" y="63873"/>
                  </a:lnTo>
                  <a:lnTo>
                    <a:pt x="114930" y="106842"/>
                  </a:lnTo>
                  <a:lnTo>
                    <a:pt x="129274" y="150277"/>
                  </a:lnTo>
                  <a:lnTo>
                    <a:pt x="147059" y="190578"/>
                  </a:lnTo>
                  <a:lnTo>
                    <a:pt x="161935" y="222599"/>
                  </a:lnTo>
                  <a:lnTo>
                    <a:pt x="194676" y="25839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84" name="SMARTInkShape-Group288"/>
          <p:cNvGrpSpPr/>
          <p:nvPr/>
        </p:nvGrpSpPr>
        <p:grpSpPr>
          <a:xfrm>
            <a:off x="1375172" y="3411141"/>
            <a:ext cx="392907" cy="330399"/>
            <a:chOff x="1375172" y="3411141"/>
            <a:chExt cx="392907" cy="330399"/>
          </a:xfrm>
        </p:grpSpPr>
        <p:sp>
          <p:nvSpPr>
            <p:cNvPr id="1681" name="SMARTInkShape-1427"/>
            <p:cNvSpPr/>
            <p:nvPr/>
          </p:nvSpPr>
          <p:spPr>
            <a:xfrm>
              <a:off x="1375172" y="3437930"/>
              <a:ext cx="142343" cy="232173"/>
            </a:xfrm>
            <a:custGeom>
              <a:avLst/>
              <a:gdLst/>
              <a:ahLst/>
              <a:cxnLst/>
              <a:rect l="0" t="0" r="0" b="0"/>
              <a:pathLst>
                <a:path w="142343" h="232173">
                  <a:moveTo>
                    <a:pt x="0" y="0"/>
                  </a:moveTo>
                  <a:lnTo>
                    <a:pt x="0" y="39605"/>
                  </a:lnTo>
                  <a:lnTo>
                    <a:pt x="992" y="54313"/>
                  </a:lnTo>
                  <a:lnTo>
                    <a:pt x="8102" y="98213"/>
                  </a:lnTo>
                  <a:lnTo>
                    <a:pt x="9677" y="118177"/>
                  </a:lnTo>
                  <a:lnTo>
                    <a:pt x="17293" y="160682"/>
                  </a:lnTo>
                  <a:lnTo>
                    <a:pt x="17858" y="196284"/>
                  </a:lnTo>
                  <a:lnTo>
                    <a:pt x="18851" y="157542"/>
                  </a:lnTo>
                  <a:lnTo>
                    <a:pt x="35951" y="127039"/>
                  </a:lnTo>
                  <a:lnTo>
                    <a:pt x="47671" y="113509"/>
                  </a:lnTo>
                  <a:lnTo>
                    <a:pt x="61309" y="104298"/>
                  </a:lnTo>
                  <a:lnTo>
                    <a:pt x="77917" y="100025"/>
                  </a:lnTo>
                  <a:lnTo>
                    <a:pt x="117680" y="98273"/>
                  </a:lnTo>
                  <a:lnTo>
                    <a:pt x="124401" y="100893"/>
                  </a:lnTo>
                  <a:lnTo>
                    <a:pt x="136800" y="110659"/>
                  </a:lnTo>
                  <a:lnTo>
                    <a:pt x="140175" y="116320"/>
                  </a:lnTo>
                  <a:lnTo>
                    <a:pt x="142075" y="127731"/>
                  </a:lnTo>
                  <a:lnTo>
                    <a:pt x="142342" y="132778"/>
                  </a:lnTo>
                  <a:lnTo>
                    <a:pt x="139992" y="141034"/>
                  </a:lnTo>
                  <a:lnTo>
                    <a:pt x="126620" y="163652"/>
                  </a:lnTo>
                  <a:lnTo>
                    <a:pt x="83414" y="201499"/>
                  </a:lnTo>
                  <a:lnTo>
                    <a:pt x="38845" y="230397"/>
                  </a:lnTo>
                  <a:lnTo>
                    <a:pt x="35719"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2" name="SMARTInkShape-1428"/>
            <p:cNvSpPr/>
            <p:nvPr/>
          </p:nvSpPr>
          <p:spPr>
            <a:xfrm>
              <a:off x="1571625" y="3411141"/>
              <a:ext cx="35720" cy="330399"/>
            </a:xfrm>
            <a:custGeom>
              <a:avLst/>
              <a:gdLst/>
              <a:ahLst/>
              <a:cxnLst/>
              <a:rect l="0" t="0" r="0" b="0"/>
              <a:pathLst>
                <a:path w="35720" h="330399">
                  <a:moveTo>
                    <a:pt x="0" y="0"/>
                  </a:moveTo>
                  <a:lnTo>
                    <a:pt x="0" y="39720"/>
                  </a:lnTo>
                  <a:lnTo>
                    <a:pt x="0" y="82580"/>
                  </a:lnTo>
                  <a:lnTo>
                    <a:pt x="2646" y="107812"/>
                  </a:lnTo>
                  <a:lnTo>
                    <a:pt x="9094" y="151891"/>
                  </a:lnTo>
                  <a:lnTo>
                    <a:pt x="15834" y="190186"/>
                  </a:lnTo>
                  <a:lnTo>
                    <a:pt x="18585" y="234139"/>
                  </a:lnTo>
                  <a:lnTo>
                    <a:pt x="25513" y="272338"/>
                  </a:lnTo>
                  <a:lnTo>
                    <a:pt x="26756" y="314953"/>
                  </a:lnTo>
                  <a:lnTo>
                    <a:pt x="27759" y="317125"/>
                  </a:lnTo>
                  <a:lnTo>
                    <a:pt x="29420" y="318573"/>
                  </a:lnTo>
                  <a:lnTo>
                    <a:pt x="31520" y="319538"/>
                  </a:lnTo>
                  <a:lnTo>
                    <a:pt x="32919" y="321174"/>
                  </a:lnTo>
                  <a:lnTo>
                    <a:pt x="35719" y="3303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3" name="SMARTInkShape-1429"/>
            <p:cNvSpPr/>
            <p:nvPr/>
          </p:nvSpPr>
          <p:spPr>
            <a:xfrm>
              <a:off x="1673983" y="3518297"/>
              <a:ext cx="94096" cy="98227"/>
            </a:xfrm>
            <a:custGeom>
              <a:avLst/>
              <a:gdLst/>
              <a:ahLst/>
              <a:cxnLst/>
              <a:rect l="0" t="0" r="0" b="0"/>
              <a:pathLst>
                <a:path w="94096" h="98227">
                  <a:moveTo>
                    <a:pt x="58376" y="0"/>
                  </a:moveTo>
                  <a:lnTo>
                    <a:pt x="41867" y="0"/>
                  </a:lnTo>
                  <a:lnTo>
                    <a:pt x="10716" y="29811"/>
                  </a:lnTo>
                  <a:lnTo>
                    <a:pt x="7428" y="35739"/>
                  </a:lnTo>
                  <a:lnTo>
                    <a:pt x="0" y="56741"/>
                  </a:lnTo>
                  <a:lnTo>
                    <a:pt x="3970" y="74047"/>
                  </a:lnTo>
                  <a:lnTo>
                    <a:pt x="7076" y="80204"/>
                  </a:lnTo>
                  <a:lnTo>
                    <a:pt x="17154" y="92241"/>
                  </a:lnTo>
                  <a:lnTo>
                    <a:pt x="22858" y="95566"/>
                  </a:lnTo>
                  <a:lnTo>
                    <a:pt x="34292" y="97438"/>
                  </a:lnTo>
                  <a:lnTo>
                    <a:pt x="76188" y="98220"/>
                  </a:lnTo>
                  <a:lnTo>
                    <a:pt x="94095" y="982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90" name="SMARTInkShape-Group289"/>
          <p:cNvGrpSpPr/>
          <p:nvPr/>
        </p:nvGrpSpPr>
        <p:grpSpPr>
          <a:xfrm>
            <a:off x="269333" y="3429000"/>
            <a:ext cx="837949" cy="232173"/>
            <a:chOff x="269333" y="3429000"/>
            <a:chExt cx="837949" cy="232173"/>
          </a:xfrm>
        </p:grpSpPr>
        <p:sp>
          <p:nvSpPr>
            <p:cNvPr id="1685" name="SMARTInkShape-1430"/>
            <p:cNvSpPr/>
            <p:nvPr/>
          </p:nvSpPr>
          <p:spPr>
            <a:xfrm>
              <a:off x="269333" y="3429000"/>
              <a:ext cx="195012" cy="214155"/>
            </a:xfrm>
            <a:custGeom>
              <a:avLst/>
              <a:gdLst/>
              <a:ahLst/>
              <a:cxnLst/>
              <a:rect l="0" t="0" r="0" b="0"/>
              <a:pathLst>
                <a:path w="195012" h="214155">
                  <a:moveTo>
                    <a:pt x="132503" y="0"/>
                  </a:moveTo>
                  <a:lnTo>
                    <a:pt x="132503" y="20991"/>
                  </a:lnTo>
                  <a:lnTo>
                    <a:pt x="140881" y="65392"/>
                  </a:lnTo>
                  <a:lnTo>
                    <a:pt x="141384" y="109272"/>
                  </a:lnTo>
                  <a:lnTo>
                    <a:pt x="142418" y="144954"/>
                  </a:lnTo>
                  <a:lnTo>
                    <a:pt x="149994" y="188701"/>
                  </a:lnTo>
                  <a:lnTo>
                    <a:pt x="150253" y="198896"/>
                  </a:lnTo>
                  <a:lnTo>
                    <a:pt x="152960" y="205146"/>
                  </a:lnTo>
                  <a:lnTo>
                    <a:pt x="159182" y="214154"/>
                  </a:lnTo>
                  <a:lnTo>
                    <a:pt x="154519" y="209525"/>
                  </a:lnTo>
                  <a:lnTo>
                    <a:pt x="152210" y="201932"/>
                  </a:lnTo>
                  <a:lnTo>
                    <a:pt x="150191" y="192935"/>
                  </a:lnTo>
                  <a:lnTo>
                    <a:pt x="145987" y="185629"/>
                  </a:lnTo>
                  <a:lnTo>
                    <a:pt x="133301" y="175938"/>
                  </a:lnTo>
                  <a:lnTo>
                    <a:pt x="93680" y="155792"/>
                  </a:lnTo>
                  <a:lnTo>
                    <a:pt x="58078" y="147010"/>
                  </a:lnTo>
                  <a:lnTo>
                    <a:pt x="23361" y="152245"/>
                  </a:lnTo>
                  <a:lnTo>
                    <a:pt x="9774" y="159421"/>
                  </a:lnTo>
                  <a:lnTo>
                    <a:pt x="3424" y="165086"/>
                  </a:lnTo>
                  <a:lnTo>
                    <a:pt x="721" y="170275"/>
                  </a:lnTo>
                  <a:lnTo>
                    <a:pt x="0" y="173048"/>
                  </a:lnTo>
                  <a:lnTo>
                    <a:pt x="511" y="175888"/>
                  </a:lnTo>
                  <a:lnTo>
                    <a:pt x="5972" y="184627"/>
                  </a:lnTo>
                  <a:lnTo>
                    <a:pt x="11113" y="190536"/>
                  </a:lnTo>
                  <a:lnTo>
                    <a:pt x="16706" y="193823"/>
                  </a:lnTo>
                  <a:lnTo>
                    <a:pt x="33121" y="200674"/>
                  </a:lnTo>
                  <a:lnTo>
                    <a:pt x="49335" y="210589"/>
                  </a:lnTo>
                  <a:lnTo>
                    <a:pt x="83170" y="213986"/>
                  </a:lnTo>
                  <a:lnTo>
                    <a:pt x="125747" y="213292"/>
                  </a:lnTo>
                  <a:lnTo>
                    <a:pt x="168175" y="203287"/>
                  </a:lnTo>
                  <a:lnTo>
                    <a:pt x="189860" y="196361"/>
                  </a:lnTo>
                  <a:lnTo>
                    <a:pt x="191577" y="194408"/>
                  </a:lnTo>
                  <a:lnTo>
                    <a:pt x="195011" y="18752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6" name="SMARTInkShape-1431"/>
            <p:cNvSpPr/>
            <p:nvPr/>
          </p:nvSpPr>
          <p:spPr>
            <a:xfrm>
              <a:off x="544711" y="3536308"/>
              <a:ext cx="89298" cy="124865"/>
            </a:xfrm>
            <a:custGeom>
              <a:avLst/>
              <a:gdLst/>
              <a:ahLst/>
              <a:cxnLst/>
              <a:rect l="0" t="0" r="0" b="0"/>
              <a:pathLst>
                <a:path w="89298" h="124865">
                  <a:moveTo>
                    <a:pt x="0" y="71286"/>
                  </a:moveTo>
                  <a:lnTo>
                    <a:pt x="4740" y="71286"/>
                  </a:lnTo>
                  <a:lnTo>
                    <a:pt x="32018" y="62191"/>
                  </a:lnTo>
                  <a:lnTo>
                    <a:pt x="64215" y="41398"/>
                  </a:lnTo>
                  <a:lnTo>
                    <a:pt x="68227" y="35512"/>
                  </a:lnTo>
                  <a:lnTo>
                    <a:pt x="69297" y="32554"/>
                  </a:lnTo>
                  <a:lnTo>
                    <a:pt x="71003" y="30582"/>
                  </a:lnTo>
                  <a:lnTo>
                    <a:pt x="77152" y="26814"/>
                  </a:lnTo>
                  <a:lnTo>
                    <a:pt x="78938" y="22416"/>
                  </a:lnTo>
                  <a:lnTo>
                    <a:pt x="79944" y="14362"/>
                  </a:lnTo>
                  <a:lnTo>
                    <a:pt x="77533" y="8614"/>
                  </a:lnTo>
                  <a:lnTo>
                    <a:pt x="75501" y="5692"/>
                  </a:lnTo>
                  <a:lnTo>
                    <a:pt x="70598" y="2445"/>
                  </a:lnTo>
                  <a:lnTo>
                    <a:pt x="59365" y="361"/>
                  </a:lnTo>
                  <a:lnTo>
                    <a:pt x="50552" y="0"/>
                  </a:lnTo>
                  <a:lnTo>
                    <a:pt x="36917" y="4634"/>
                  </a:lnTo>
                  <a:lnTo>
                    <a:pt x="18409" y="17946"/>
                  </a:lnTo>
                  <a:lnTo>
                    <a:pt x="6062" y="29661"/>
                  </a:lnTo>
                  <a:lnTo>
                    <a:pt x="2694" y="38234"/>
                  </a:lnTo>
                  <a:lnTo>
                    <a:pt x="47" y="81842"/>
                  </a:lnTo>
                  <a:lnTo>
                    <a:pt x="5312" y="91191"/>
                  </a:lnTo>
                  <a:lnTo>
                    <a:pt x="20121" y="108621"/>
                  </a:lnTo>
                  <a:lnTo>
                    <a:pt x="26471" y="112684"/>
                  </a:lnTo>
                  <a:lnTo>
                    <a:pt x="60035" y="123433"/>
                  </a:lnTo>
                  <a:lnTo>
                    <a:pt x="89297" y="1248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7" name="SMARTInkShape-1432"/>
            <p:cNvSpPr/>
            <p:nvPr/>
          </p:nvSpPr>
          <p:spPr>
            <a:xfrm>
              <a:off x="687586" y="3527227"/>
              <a:ext cx="116087" cy="133946"/>
            </a:xfrm>
            <a:custGeom>
              <a:avLst/>
              <a:gdLst/>
              <a:ahLst/>
              <a:cxnLst/>
              <a:rect l="0" t="0" r="0" b="0"/>
              <a:pathLst>
                <a:path w="116087" h="133946">
                  <a:moveTo>
                    <a:pt x="0" y="0"/>
                  </a:moveTo>
                  <a:lnTo>
                    <a:pt x="0" y="43449"/>
                  </a:lnTo>
                  <a:lnTo>
                    <a:pt x="8378" y="86720"/>
                  </a:lnTo>
                  <a:lnTo>
                    <a:pt x="8562" y="90555"/>
                  </a:lnTo>
                  <a:lnTo>
                    <a:pt x="11412" y="97463"/>
                  </a:lnTo>
                  <a:lnTo>
                    <a:pt x="14994" y="103840"/>
                  </a:lnTo>
                  <a:lnTo>
                    <a:pt x="17850" y="116038"/>
                  </a:lnTo>
                  <a:lnTo>
                    <a:pt x="17856" y="111331"/>
                  </a:lnTo>
                  <a:lnTo>
                    <a:pt x="10171" y="87405"/>
                  </a:lnTo>
                  <a:lnTo>
                    <a:pt x="17356" y="44458"/>
                  </a:lnTo>
                  <a:lnTo>
                    <a:pt x="18628" y="33649"/>
                  </a:lnTo>
                  <a:lnTo>
                    <a:pt x="24922" y="21986"/>
                  </a:lnTo>
                  <a:lnTo>
                    <a:pt x="32079" y="12247"/>
                  </a:lnTo>
                  <a:lnTo>
                    <a:pt x="34101" y="6104"/>
                  </a:lnTo>
                  <a:lnTo>
                    <a:pt x="35632" y="4069"/>
                  </a:lnTo>
                  <a:lnTo>
                    <a:pt x="43265" y="536"/>
                  </a:lnTo>
                  <a:lnTo>
                    <a:pt x="48979" y="158"/>
                  </a:lnTo>
                  <a:lnTo>
                    <a:pt x="54180" y="2716"/>
                  </a:lnTo>
                  <a:lnTo>
                    <a:pt x="83354" y="29812"/>
                  </a:lnTo>
                  <a:lnTo>
                    <a:pt x="92276" y="43449"/>
                  </a:lnTo>
                  <a:lnTo>
                    <a:pt x="105062" y="86720"/>
                  </a:lnTo>
                  <a:lnTo>
                    <a:pt x="107873" y="109977"/>
                  </a:lnTo>
                  <a:lnTo>
                    <a:pt x="115234" y="124556"/>
                  </a:lnTo>
                  <a:lnTo>
                    <a:pt x="116086"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8" name="SMARTInkShape-1433"/>
            <p:cNvSpPr/>
            <p:nvPr/>
          </p:nvSpPr>
          <p:spPr>
            <a:xfrm>
              <a:off x="830616" y="3509367"/>
              <a:ext cx="106834" cy="151806"/>
            </a:xfrm>
            <a:custGeom>
              <a:avLst/>
              <a:gdLst/>
              <a:ahLst/>
              <a:cxnLst/>
              <a:rect l="0" t="0" r="0" b="0"/>
              <a:pathLst>
                <a:path w="106834" h="151806">
                  <a:moveTo>
                    <a:pt x="53423" y="0"/>
                  </a:moveTo>
                  <a:lnTo>
                    <a:pt x="23612" y="0"/>
                  </a:lnTo>
                  <a:lnTo>
                    <a:pt x="17684" y="2646"/>
                  </a:lnTo>
                  <a:lnTo>
                    <a:pt x="11742" y="6137"/>
                  </a:lnTo>
                  <a:lnTo>
                    <a:pt x="5794" y="7689"/>
                  </a:lnTo>
                  <a:lnTo>
                    <a:pt x="3811" y="10087"/>
                  </a:lnTo>
                  <a:lnTo>
                    <a:pt x="367" y="24198"/>
                  </a:lnTo>
                  <a:lnTo>
                    <a:pt x="0" y="30762"/>
                  </a:lnTo>
                  <a:lnTo>
                    <a:pt x="2560" y="36162"/>
                  </a:lnTo>
                  <a:lnTo>
                    <a:pt x="4631" y="38991"/>
                  </a:lnTo>
                  <a:lnTo>
                    <a:pt x="25010" y="56263"/>
                  </a:lnTo>
                  <a:lnTo>
                    <a:pt x="32858" y="65685"/>
                  </a:lnTo>
                  <a:lnTo>
                    <a:pt x="77362" y="92165"/>
                  </a:lnTo>
                  <a:lnTo>
                    <a:pt x="86552" y="100825"/>
                  </a:lnTo>
                  <a:lnTo>
                    <a:pt x="93944" y="109303"/>
                  </a:lnTo>
                  <a:lnTo>
                    <a:pt x="102691" y="115068"/>
                  </a:lnTo>
                  <a:lnTo>
                    <a:pt x="105086" y="119933"/>
                  </a:lnTo>
                  <a:lnTo>
                    <a:pt x="106833" y="136998"/>
                  </a:lnTo>
                  <a:lnTo>
                    <a:pt x="105897" y="138958"/>
                  </a:lnTo>
                  <a:lnTo>
                    <a:pt x="104281" y="140263"/>
                  </a:lnTo>
                  <a:lnTo>
                    <a:pt x="99839" y="141714"/>
                  </a:lnTo>
                  <a:lnTo>
                    <a:pt x="90768" y="143523"/>
                  </a:lnTo>
                  <a:lnTo>
                    <a:pt x="69500" y="150518"/>
                  </a:lnTo>
                  <a:lnTo>
                    <a:pt x="35564"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9" name="SMARTInkShape-1434"/>
            <p:cNvSpPr/>
            <p:nvPr/>
          </p:nvSpPr>
          <p:spPr>
            <a:xfrm>
              <a:off x="991195" y="3536192"/>
              <a:ext cx="116087" cy="116014"/>
            </a:xfrm>
            <a:custGeom>
              <a:avLst/>
              <a:gdLst/>
              <a:ahLst/>
              <a:cxnLst/>
              <a:rect l="0" t="0" r="0" b="0"/>
              <a:pathLst>
                <a:path w="116087" h="116014">
                  <a:moveTo>
                    <a:pt x="0" y="53542"/>
                  </a:moveTo>
                  <a:lnTo>
                    <a:pt x="4741" y="53542"/>
                  </a:lnTo>
                  <a:lnTo>
                    <a:pt x="9714" y="50897"/>
                  </a:lnTo>
                  <a:lnTo>
                    <a:pt x="15232" y="47406"/>
                  </a:lnTo>
                  <a:lnTo>
                    <a:pt x="23916" y="44448"/>
                  </a:lnTo>
                  <a:lnTo>
                    <a:pt x="33765" y="38721"/>
                  </a:lnTo>
                  <a:lnTo>
                    <a:pt x="47818" y="35591"/>
                  </a:lnTo>
                  <a:lnTo>
                    <a:pt x="61958" y="28793"/>
                  </a:lnTo>
                  <a:lnTo>
                    <a:pt x="65118" y="28113"/>
                  </a:lnTo>
                  <a:lnTo>
                    <a:pt x="74306" y="22416"/>
                  </a:lnTo>
                  <a:lnTo>
                    <a:pt x="77673" y="17219"/>
                  </a:lnTo>
                  <a:lnTo>
                    <a:pt x="80013" y="8998"/>
                  </a:lnTo>
                  <a:lnTo>
                    <a:pt x="80210" y="4641"/>
                  </a:lnTo>
                  <a:lnTo>
                    <a:pt x="79270" y="3082"/>
                  </a:lnTo>
                  <a:lnTo>
                    <a:pt x="77652" y="2042"/>
                  </a:lnTo>
                  <a:lnTo>
                    <a:pt x="72665" y="375"/>
                  </a:lnTo>
                  <a:lnTo>
                    <a:pt x="59117" y="0"/>
                  </a:lnTo>
                  <a:lnTo>
                    <a:pt x="45739" y="4716"/>
                  </a:lnTo>
                  <a:lnTo>
                    <a:pt x="27325" y="18057"/>
                  </a:lnTo>
                  <a:lnTo>
                    <a:pt x="14989" y="29776"/>
                  </a:lnTo>
                  <a:lnTo>
                    <a:pt x="11623" y="35704"/>
                  </a:lnTo>
                  <a:lnTo>
                    <a:pt x="9728" y="47264"/>
                  </a:lnTo>
                  <a:lnTo>
                    <a:pt x="9088" y="64208"/>
                  </a:lnTo>
                  <a:lnTo>
                    <a:pt x="11646" y="70851"/>
                  </a:lnTo>
                  <a:lnTo>
                    <a:pt x="25163" y="92349"/>
                  </a:lnTo>
                  <a:lnTo>
                    <a:pt x="38985" y="102303"/>
                  </a:lnTo>
                  <a:lnTo>
                    <a:pt x="73068" y="114621"/>
                  </a:lnTo>
                  <a:lnTo>
                    <a:pt x="109730" y="116013"/>
                  </a:lnTo>
                  <a:lnTo>
                    <a:pt x="111849" y="115033"/>
                  </a:lnTo>
                  <a:lnTo>
                    <a:pt x="113261" y="113388"/>
                  </a:lnTo>
                  <a:lnTo>
                    <a:pt x="116086" y="1071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96" name="SMARTInkShape-Group290"/>
          <p:cNvGrpSpPr/>
          <p:nvPr/>
        </p:nvGrpSpPr>
        <p:grpSpPr>
          <a:xfrm>
            <a:off x="7956460" y="2937867"/>
            <a:ext cx="776775" cy="232173"/>
            <a:chOff x="7956460" y="2937867"/>
            <a:chExt cx="776775" cy="232173"/>
          </a:xfrm>
        </p:grpSpPr>
        <p:sp>
          <p:nvSpPr>
            <p:cNvPr id="1691" name="SMARTInkShape-1435"/>
            <p:cNvSpPr/>
            <p:nvPr/>
          </p:nvSpPr>
          <p:spPr>
            <a:xfrm>
              <a:off x="7956460" y="3028564"/>
              <a:ext cx="249924" cy="141476"/>
            </a:xfrm>
            <a:custGeom>
              <a:avLst/>
              <a:gdLst/>
              <a:ahLst/>
              <a:cxnLst/>
              <a:rect l="0" t="0" r="0" b="0"/>
              <a:pathLst>
                <a:path w="249924" h="141476">
                  <a:moveTo>
                    <a:pt x="8821" y="7530"/>
                  </a:moveTo>
                  <a:lnTo>
                    <a:pt x="7829" y="47498"/>
                  </a:lnTo>
                  <a:lnTo>
                    <a:pt x="719" y="81063"/>
                  </a:lnTo>
                  <a:lnTo>
                    <a:pt x="0" y="104036"/>
                  </a:lnTo>
                  <a:lnTo>
                    <a:pt x="8456" y="136273"/>
                  </a:lnTo>
                  <a:lnTo>
                    <a:pt x="9570" y="138007"/>
                  </a:lnTo>
                  <a:lnTo>
                    <a:pt x="11305" y="139163"/>
                  </a:lnTo>
                  <a:lnTo>
                    <a:pt x="16478" y="141019"/>
                  </a:lnTo>
                  <a:lnTo>
                    <a:pt x="16902" y="140178"/>
                  </a:lnTo>
                  <a:lnTo>
                    <a:pt x="22489" y="98284"/>
                  </a:lnTo>
                  <a:lnTo>
                    <a:pt x="34260" y="54747"/>
                  </a:lnTo>
                  <a:lnTo>
                    <a:pt x="37656" y="45713"/>
                  </a:lnTo>
                  <a:lnTo>
                    <a:pt x="47920" y="31829"/>
                  </a:lnTo>
                  <a:lnTo>
                    <a:pt x="56295" y="28251"/>
                  </a:lnTo>
                  <a:lnTo>
                    <a:pt x="73099" y="25955"/>
                  </a:lnTo>
                  <a:lnTo>
                    <a:pt x="79722" y="28286"/>
                  </a:lnTo>
                  <a:lnTo>
                    <a:pt x="108752" y="46394"/>
                  </a:lnTo>
                  <a:lnTo>
                    <a:pt x="118577" y="59946"/>
                  </a:lnTo>
                  <a:lnTo>
                    <a:pt x="131728" y="94803"/>
                  </a:lnTo>
                  <a:lnTo>
                    <a:pt x="133832" y="139328"/>
                  </a:lnTo>
                  <a:lnTo>
                    <a:pt x="133834" y="140044"/>
                  </a:lnTo>
                  <a:lnTo>
                    <a:pt x="133837" y="99155"/>
                  </a:lnTo>
                  <a:lnTo>
                    <a:pt x="134829" y="75862"/>
                  </a:lnTo>
                  <a:lnTo>
                    <a:pt x="144861" y="36957"/>
                  </a:lnTo>
                  <a:lnTo>
                    <a:pt x="148658" y="29538"/>
                  </a:lnTo>
                  <a:lnTo>
                    <a:pt x="151788" y="19783"/>
                  </a:lnTo>
                  <a:lnTo>
                    <a:pt x="156037" y="13637"/>
                  </a:lnTo>
                  <a:lnTo>
                    <a:pt x="161232" y="10244"/>
                  </a:lnTo>
                  <a:lnTo>
                    <a:pt x="166848" y="7744"/>
                  </a:lnTo>
                  <a:lnTo>
                    <a:pt x="175589" y="1750"/>
                  </a:lnTo>
                  <a:lnTo>
                    <a:pt x="181498" y="0"/>
                  </a:lnTo>
                  <a:lnTo>
                    <a:pt x="184462" y="526"/>
                  </a:lnTo>
                  <a:lnTo>
                    <a:pt x="196349" y="5852"/>
                  </a:lnTo>
                  <a:lnTo>
                    <a:pt x="199324" y="6412"/>
                  </a:lnTo>
                  <a:lnTo>
                    <a:pt x="208252" y="11939"/>
                  </a:lnTo>
                  <a:lnTo>
                    <a:pt x="211559" y="17096"/>
                  </a:lnTo>
                  <a:lnTo>
                    <a:pt x="225158" y="61357"/>
                  </a:lnTo>
                  <a:lnTo>
                    <a:pt x="230699" y="80229"/>
                  </a:lnTo>
                  <a:lnTo>
                    <a:pt x="232977" y="110782"/>
                  </a:lnTo>
                  <a:lnTo>
                    <a:pt x="239116" y="123433"/>
                  </a:lnTo>
                  <a:lnTo>
                    <a:pt x="239741" y="126470"/>
                  </a:lnTo>
                  <a:lnTo>
                    <a:pt x="249923" y="1414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2" name="SMARTInkShape-1436"/>
            <p:cNvSpPr/>
            <p:nvPr/>
          </p:nvSpPr>
          <p:spPr>
            <a:xfrm>
              <a:off x="8233694" y="3027164"/>
              <a:ext cx="158939" cy="107157"/>
            </a:xfrm>
            <a:custGeom>
              <a:avLst/>
              <a:gdLst/>
              <a:ahLst/>
              <a:cxnLst/>
              <a:rect l="0" t="0" r="0" b="0"/>
              <a:pathLst>
                <a:path w="158939" h="107157">
                  <a:moveTo>
                    <a:pt x="61986" y="0"/>
                  </a:moveTo>
                  <a:lnTo>
                    <a:pt x="61986" y="7689"/>
                  </a:lnTo>
                  <a:lnTo>
                    <a:pt x="60994" y="8102"/>
                  </a:lnTo>
                  <a:lnTo>
                    <a:pt x="57245" y="8562"/>
                  </a:lnTo>
                  <a:lnTo>
                    <a:pt x="55849" y="9677"/>
                  </a:lnTo>
                  <a:lnTo>
                    <a:pt x="54296" y="13561"/>
                  </a:lnTo>
                  <a:lnTo>
                    <a:pt x="52891" y="14994"/>
                  </a:lnTo>
                  <a:lnTo>
                    <a:pt x="43506" y="19939"/>
                  </a:lnTo>
                  <a:lnTo>
                    <a:pt x="1241" y="60747"/>
                  </a:lnTo>
                  <a:lnTo>
                    <a:pt x="262" y="64371"/>
                  </a:lnTo>
                  <a:lnTo>
                    <a:pt x="0" y="66727"/>
                  </a:lnTo>
                  <a:lnTo>
                    <a:pt x="2355" y="71989"/>
                  </a:lnTo>
                  <a:lnTo>
                    <a:pt x="4373" y="74782"/>
                  </a:lnTo>
                  <a:lnTo>
                    <a:pt x="11907" y="77885"/>
                  </a:lnTo>
                  <a:lnTo>
                    <a:pt x="27303" y="82278"/>
                  </a:lnTo>
                  <a:lnTo>
                    <a:pt x="44433" y="87217"/>
                  </a:lnTo>
                  <a:lnTo>
                    <a:pt x="55177" y="89365"/>
                  </a:lnTo>
                  <a:lnTo>
                    <a:pt x="67795" y="95160"/>
                  </a:lnTo>
                  <a:lnTo>
                    <a:pt x="82669" y="98310"/>
                  </a:lnTo>
                  <a:lnTo>
                    <a:pt x="94793" y="104094"/>
                  </a:lnTo>
                  <a:lnTo>
                    <a:pt x="133039" y="107156"/>
                  </a:lnTo>
                  <a:lnTo>
                    <a:pt x="141078" y="99468"/>
                  </a:lnTo>
                  <a:lnTo>
                    <a:pt x="141975" y="93854"/>
                  </a:lnTo>
                  <a:lnTo>
                    <a:pt x="143093" y="92335"/>
                  </a:lnTo>
                  <a:lnTo>
                    <a:pt x="146981" y="90647"/>
                  </a:lnTo>
                  <a:lnTo>
                    <a:pt x="148415" y="89205"/>
                  </a:lnTo>
                  <a:lnTo>
                    <a:pt x="152023" y="80282"/>
                  </a:lnTo>
                  <a:lnTo>
                    <a:pt x="157344" y="73507"/>
                  </a:lnTo>
                  <a:lnTo>
                    <a:pt x="158938" y="68058"/>
                  </a:lnTo>
                  <a:lnTo>
                    <a:pt x="158371" y="65215"/>
                  </a:lnTo>
                  <a:lnTo>
                    <a:pt x="152035" y="53738"/>
                  </a:lnTo>
                  <a:lnTo>
                    <a:pt x="151617" y="49350"/>
                  </a:lnTo>
                  <a:lnTo>
                    <a:pt x="148786" y="44092"/>
                  </a:lnTo>
                  <a:lnTo>
                    <a:pt x="143227" y="38448"/>
                  </a:lnTo>
                  <a:lnTo>
                    <a:pt x="129934" y="30685"/>
                  </a:lnTo>
                  <a:lnTo>
                    <a:pt x="96066" y="19253"/>
                  </a:lnTo>
                  <a:lnTo>
                    <a:pt x="53235" y="17875"/>
                  </a:lnTo>
                  <a:lnTo>
                    <a:pt x="45925" y="17863"/>
                  </a:lnTo>
                  <a:lnTo>
                    <a:pt x="45325" y="18854"/>
                  </a:lnTo>
                  <a:lnTo>
                    <a:pt x="44126"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3" name="SMARTInkShape-1437"/>
            <p:cNvSpPr/>
            <p:nvPr/>
          </p:nvSpPr>
          <p:spPr>
            <a:xfrm>
              <a:off x="8413564" y="3009307"/>
              <a:ext cx="130197" cy="150414"/>
            </a:xfrm>
            <a:custGeom>
              <a:avLst/>
              <a:gdLst/>
              <a:ahLst/>
              <a:cxnLst/>
              <a:rect l="0" t="0" r="0" b="0"/>
              <a:pathLst>
                <a:path w="130197" h="150414">
                  <a:moveTo>
                    <a:pt x="78569" y="8927"/>
                  </a:moveTo>
                  <a:lnTo>
                    <a:pt x="83310" y="8927"/>
                  </a:lnTo>
                  <a:lnTo>
                    <a:pt x="84706" y="7935"/>
                  </a:lnTo>
                  <a:lnTo>
                    <a:pt x="85637" y="6282"/>
                  </a:lnTo>
                  <a:lnTo>
                    <a:pt x="87488" y="30"/>
                  </a:lnTo>
                  <a:lnTo>
                    <a:pt x="75069" y="0"/>
                  </a:lnTo>
                  <a:lnTo>
                    <a:pt x="30997" y="9674"/>
                  </a:lnTo>
                  <a:lnTo>
                    <a:pt x="7309" y="19937"/>
                  </a:lnTo>
                  <a:lnTo>
                    <a:pt x="4273" y="22220"/>
                  </a:lnTo>
                  <a:lnTo>
                    <a:pt x="901" y="27403"/>
                  </a:lnTo>
                  <a:lnTo>
                    <a:pt x="0" y="30174"/>
                  </a:lnTo>
                  <a:lnTo>
                    <a:pt x="394" y="33014"/>
                  </a:lnTo>
                  <a:lnTo>
                    <a:pt x="3475" y="38815"/>
                  </a:lnTo>
                  <a:lnTo>
                    <a:pt x="10788" y="47659"/>
                  </a:lnTo>
                  <a:lnTo>
                    <a:pt x="52039" y="74083"/>
                  </a:lnTo>
                  <a:lnTo>
                    <a:pt x="64793" y="83526"/>
                  </a:lnTo>
                  <a:lnTo>
                    <a:pt x="106524" y="104924"/>
                  </a:lnTo>
                  <a:lnTo>
                    <a:pt x="122272" y="120457"/>
                  </a:lnTo>
                  <a:lnTo>
                    <a:pt x="125564" y="121976"/>
                  </a:lnTo>
                  <a:lnTo>
                    <a:pt x="127758" y="123980"/>
                  </a:lnTo>
                  <a:lnTo>
                    <a:pt x="130196" y="128854"/>
                  </a:lnTo>
                  <a:lnTo>
                    <a:pt x="129854" y="131542"/>
                  </a:lnTo>
                  <a:lnTo>
                    <a:pt x="126829" y="137176"/>
                  </a:lnTo>
                  <a:lnTo>
                    <a:pt x="124633" y="139075"/>
                  </a:lnTo>
                  <a:lnTo>
                    <a:pt x="107206" y="148676"/>
                  </a:lnTo>
                  <a:lnTo>
                    <a:pt x="97580" y="150413"/>
                  </a:lnTo>
                  <a:lnTo>
                    <a:pt x="89334" y="148539"/>
                  </a:lnTo>
                  <a:lnTo>
                    <a:pt x="81369" y="145391"/>
                  </a:lnTo>
                  <a:lnTo>
                    <a:pt x="45311" y="140374"/>
                  </a:lnTo>
                  <a:lnTo>
                    <a:pt x="37991" y="136801"/>
                  </a:lnTo>
                  <a:lnTo>
                    <a:pt x="28291" y="133798"/>
                  </a:lnTo>
                  <a:lnTo>
                    <a:pt x="16061" y="1250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4" name="SMARTInkShape-1438"/>
            <p:cNvSpPr/>
            <p:nvPr/>
          </p:nvSpPr>
          <p:spPr>
            <a:xfrm>
              <a:off x="8617148" y="2937867"/>
              <a:ext cx="62509" cy="205384"/>
            </a:xfrm>
            <a:custGeom>
              <a:avLst/>
              <a:gdLst/>
              <a:ahLst/>
              <a:cxnLst/>
              <a:rect l="0" t="0" r="0" b="0"/>
              <a:pathLst>
                <a:path w="62509" h="205384">
                  <a:moveTo>
                    <a:pt x="0" y="0"/>
                  </a:moveTo>
                  <a:lnTo>
                    <a:pt x="7690" y="7689"/>
                  </a:lnTo>
                  <a:lnTo>
                    <a:pt x="24140" y="48055"/>
                  </a:lnTo>
                  <a:lnTo>
                    <a:pt x="31847" y="65612"/>
                  </a:lnTo>
                  <a:lnTo>
                    <a:pt x="42508" y="107351"/>
                  </a:lnTo>
                  <a:lnTo>
                    <a:pt x="51098" y="133396"/>
                  </a:lnTo>
                  <a:lnTo>
                    <a:pt x="53468" y="144615"/>
                  </a:lnTo>
                  <a:lnTo>
                    <a:pt x="61122" y="163156"/>
                  </a:lnTo>
                  <a:lnTo>
                    <a:pt x="62508"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5" name="SMARTInkShape-1439"/>
            <p:cNvSpPr/>
            <p:nvPr/>
          </p:nvSpPr>
          <p:spPr>
            <a:xfrm>
              <a:off x="8545711" y="3027164"/>
              <a:ext cx="187524" cy="8931"/>
            </a:xfrm>
            <a:custGeom>
              <a:avLst/>
              <a:gdLst/>
              <a:ahLst/>
              <a:cxnLst/>
              <a:rect l="0" t="0" r="0" b="0"/>
              <a:pathLst>
                <a:path w="187524" h="8931">
                  <a:moveTo>
                    <a:pt x="0" y="8930"/>
                  </a:moveTo>
                  <a:lnTo>
                    <a:pt x="7689" y="1241"/>
                  </a:lnTo>
                  <a:lnTo>
                    <a:pt x="47710" y="49"/>
                  </a:lnTo>
                  <a:lnTo>
                    <a:pt x="89700" y="6"/>
                  </a:lnTo>
                  <a:lnTo>
                    <a:pt x="129258" y="1"/>
                  </a:lnTo>
                  <a:lnTo>
                    <a:pt x="171548" y="0"/>
                  </a:lnTo>
                  <a:lnTo>
                    <a:pt x="18752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01" name="SMARTInkShape-Group291"/>
          <p:cNvGrpSpPr/>
          <p:nvPr/>
        </p:nvGrpSpPr>
        <p:grpSpPr>
          <a:xfrm>
            <a:off x="7188398" y="2937867"/>
            <a:ext cx="526853" cy="232173"/>
            <a:chOff x="7188398" y="2937867"/>
            <a:chExt cx="526853" cy="232173"/>
          </a:xfrm>
        </p:grpSpPr>
        <p:sp>
          <p:nvSpPr>
            <p:cNvPr id="1697" name="SMARTInkShape-1440"/>
            <p:cNvSpPr/>
            <p:nvPr/>
          </p:nvSpPr>
          <p:spPr>
            <a:xfrm>
              <a:off x="7322344" y="2964656"/>
              <a:ext cx="8930" cy="205384"/>
            </a:xfrm>
            <a:custGeom>
              <a:avLst/>
              <a:gdLst/>
              <a:ahLst/>
              <a:cxnLst/>
              <a:rect l="0" t="0" r="0" b="0"/>
              <a:pathLst>
                <a:path w="8930" h="205384">
                  <a:moveTo>
                    <a:pt x="8929" y="0"/>
                  </a:moveTo>
                  <a:lnTo>
                    <a:pt x="8929" y="20991"/>
                  </a:lnTo>
                  <a:lnTo>
                    <a:pt x="6284" y="26858"/>
                  </a:lnTo>
                  <a:lnTo>
                    <a:pt x="4189" y="29812"/>
                  </a:lnTo>
                  <a:lnTo>
                    <a:pt x="827" y="54947"/>
                  </a:lnTo>
                  <a:lnTo>
                    <a:pt x="73" y="98269"/>
                  </a:lnTo>
                  <a:lnTo>
                    <a:pt x="4" y="142704"/>
                  </a:lnTo>
                  <a:lnTo>
                    <a:pt x="0" y="184442"/>
                  </a:lnTo>
                  <a:lnTo>
                    <a:pt x="0" y="190453"/>
                  </a:lnTo>
                  <a:lnTo>
                    <a:pt x="992" y="192454"/>
                  </a:lnTo>
                  <a:lnTo>
                    <a:pt x="2645" y="193787"/>
                  </a:lnTo>
                  <a:lnTo>
                    <a:pt x="4741" y="194676"/>
                  </a:lnTo>
                  <a:lnTo>
                    <a:pt x="6137" y="196260"/>
                  </a:lnTo>
                  <a:lnTo>
                    <a:pt x="8929"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8" name="SMARTInkShape-1441"/>
            <p:cNvSpPr/>
            <p:nvPr/>
          </p:nvSpPr>
          <p:spPr>
            <a:xfrm>
              <a:off x="7188398" y="3009305"/>
              <a:ext cx="303611" cy="35719"/>
            </a:xfrm>
            <a:custGeom>
              <a:avLst/>
              <a:gdLst/>
              <a:ahLst/>
              <a:cxnLst/>
              <a:rect l="0" t="0" r="0" b="0"/>
              <a:pathLst>
                <a:path w="303611" h="35719">
                  <a:moveTo>
                    <a:pt x="0" y="35718"/>
                  </a:moveTo>
                  <a:lnTo>
                    <a:pt x="39606" y="35718"/>
                  </a:lnTo>
                  <a:lnTo>
                    <a:pt x="76946" y="35718"/>
                  </a:lnTo>
                  <a:lnTo>
                    <a:pt x="110884" y="35718"/>
                  </a:lnTo>
                  <a:lnTo>
                    <a:pt x="146074" y="35718"/>
                  </a:lnTo>
                  <a:lnTo>
                    <a:pt x="186392" y="35718"/>
                  </a:lnTo>
                  <a:lnTo>
                    <a:pt x="223019" y="33073"/>
                  </a:lnTo>
                  <a:lnTo>
                    <a:pt x="264442" y="24695"/>
                  </a:lnTo>
                  <a:lnTo>
                    <a:pt x="30361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9" name="SMARTInkShape-1442"/>
            <p:cNvSpPr/>
            <p:nvPr/>
          </p:nvSpPr>
          <p:spPr>
            <a:xfrm>
              <a:off x="7447392" y="2937867"/>
              <a:ext cx="151773" cy="223243"/>
            </a:xfrm>
            <a:custGeom>
              <a:avLst/>
              <a:gdLst/>
              <a:ahLst/>
              <a:cxnLst/>
              <a:rect l="0" t="0" r="0" b="0"/>
              <a:pathLst>
                <a:path w="151773" h="223243">
                  <a:moveTo>
                    <a:pt x="8897" y="0"/>
                  </a:moveTo>
                  <a:lnTo>
                    <a:pt x="8897" y="4741"/>
                  </a:lnTo>
                  <a:lnTo>
                    <a:pt x="7905" y="6137"/>
                  </a:lnTo>
                  <a:lnTo>
                    <a:pt x="6251" y="7068"/>
                  </a:lnTo>
                  <a:lnTo>
                    <a:pt x="1208" y="8562"/>
                  </a:lnTo>
                  <a:lnTo>
                    <a:pt x="519" y="11412"/>
                  </a:lnTo>
                  <a:lnTo>
                    <a:pt x="0" y="34652"/>
                  </a:lnTo>
                  <a:lnTo>
                    <a:pt x="8072" y="75518"/>
                  </a:lnTo>
                  <a:lnTo>
                    <a:pt x="13529" y="116623"/>
                  </a:lnTo>
                  <a:lnTo>
                    <a:pt x="29879" y="157282"/>
                  </a:lnTo>
                  <a:lnTo>
                    <a:pt x="34539" y="181477"/>
                  </a:lnTo>
                  <a:lnTo>
                    <a:pt x="36339" y="198410"/>
                  </a:lnTo>
                  <a:lnTo>
                    <a:pt x="44582" y="223074"/>
                  </a:lnTo>
                  <a:lnTo>
                    <a:pt x="44616" y="181374"/>
                  </a:lnTo>
                  <a:lnTo>
                    <a:pt x="45608" y="165748"/>
                  </a:lnTo>
                  <a:lnTo>
                    <a:pt x="51745" y="149542"/>
                  </a:lnTo>
                  <a:lnTo>
                    <a:pt x="57045" y="141539"/>
                  </a:lnTo>
                  <a:lnTo>
                    <a:pt x="62707" y="137320"/>
                  </a:lnTo>
                  <a:lnTo>
                    <a:pt x="68531" y="134453"/>
                  </a:lnTo>
                  <a:lnTo>
                    <a:pt x="77389" y="128253"/>
                  </a:lnTo>
                  <a:lnTo>
                    <a:pt x="86297" y="125975"/>
                  </a:lnTo>
                  <a:lnTo>
                    <a:pt x="92245" y="125442"/>
                  </a:lnTo>
                  <a:lnTo>
                    <a:pt x="98195" y="127851"/>
                  </a:lnTo>
                  <a:lnTo>
                    <a:pt x="104148" y="131237"/>
                  </a:lnTo>
                  <a:lnTo>
                    <a:pt x="113077" y="134135"/>
                  </a:lnTo>
                  <a:lnTo>
                    <a:pt x="127960" y="146269"/>
                  </a:lnTo>
                  <a:lnTo>
                    <a:pt x="131267" y="154636"/>
                  </a:lnTo>
                  <a:lnTo>
                    <a:pt x="134556" y="180951"/>
                  </a:lnTo>
                  <a:lnTo>
                    <a:pt x="141556" y="198956"/>
                  </a:lnTo>
                  <a:lnTo>
                    <a:pt x="143580" y="211243"/>
                  </a:lnTo>
                  <a:lnTo>
                    <a:pt x="151772"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0" name="SMARTInkShape-1443"/>
            <p:cNvSpPr/>
            <p:nvPr/>
          </p:nvSpPr>
          <p:spPr>
            <a:xfrm>
              <a:off x="7634883" y="3045059"/>
              <a:ext cx="80368" cy="116051"/>
            </a:xfrm>
            <a:custGeom>
              <a:avLst/>
              <a:gdLst/>
              <a:ahLst/>
              <a:cxnLst/>
              <a:rect l="0" t="0" r="0" b="0"/>
              <a:pathLst>
                <a:path w="80368" h="116051">
                  <a:moveTo>
                    <a:pt x="0" y="53543"/>
                  </a:moveTo>
                  <a:lnTo>
                    <a:pt x="13303" y="40240"/>
                  </a:lnTo>
                  <a:lnTo>
                    <a:pt x="18480" y="37709"/>
                  </a:lnTo>
                  <a:lnTo>
                    <a:pt x="21250" y="37033"/>
                  </a:lnTo>
                  <a:lnTo>
                    <a:pt x="33816" y="29813"/>
                  </a:lnTo>
                  <a:lnTo>
                    <a:pt x="47833" y="26668"/>
                  </a:lnTo>
                  <a:lnTo>
                    <a:pt x="61960" y="19865"/>
                  </a:lnTo>
                  <a:lnTo>
                    <a:pt x="65120" y="19185"/>
                  </a:lnTo>
                  <a:lnTo>
                    <a:pt x="78571" y="10255"/>
                  </a:lnTo>
                  <a:lnTo>
                    <a:pt x="79569" y="6853"/>
                  </a:lnTo>
                  <a:lnTo>
                    <a:pt x="79834" y="4557"/>
                  </a:lnTo>
                  <a:lnTo>
                    <a:pt x="79020" y="3026"/>
                  </a:lnTo>
                  <a:lnTo>
                    <a:pt x="77485" y="2006"/>
                  </a:lnTo>
                  <a:lnTo>
                    <a:pt x="72631" y="368"/>
                  </a:lnTo>
                  <a:lnTo>
                    <a:pt x="54372" y="0"/>
                  </a:lnTo>
                  <a:lnTo>
                    <a:pt x="46324" y="2626"/>
                  </a:lnTo>
                  <a:lnTo>
                    <a:pt x="26936" y="18058"/>
                  </a:lnTo>
                  <a:lnTo>
                    <a:pt x="11925" y="33729"/>
                  </a:lnTo>
                  <a:lnTo>
                    <a:pt x="3975" y="47782"/>
                  </a:lnTo>
                  <a:lnTo>
                    <a:pt x="784" y="61922"/>
                  </a:lnTo>
                  <a:lnTo>
                    <a:pt x="523" y="65082"/>
                  </a:lnTo>
                  <a:lnTo>
                    <a:pt x="4896" y="79010"/>
                  </a:lnTo>
                  <a:lnTo>
                    <a:pt x="12475" y="90964"/>
                  </a:lnTo>
                  <a:lnTo>
                    <a:pt x="31054" y="103892"/>
                  </a:lnTo>
                  <a:lnTo>
                    <a:pt x="48007" y="112007"/>
                  </a:lnTo>
                  <a:lnTo>
                    <a:pt x="80367" y="1160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04" name="SMARTInkShape-Group292"/>
          <p:cNvGrpSpPr/>
          <p:nvPr/>
        </p:nvGrpSpPr>
        <p:grpSpPr>
          <a:xfrm>
            <a:off x="6759773" y="3027567"/>
            <a:ext cx="182216" cy="160332"/>
            <a:chOff x="6759773" y="3027567"/>
            <a:chExt cx="182216" cy="160332"/>
          </a:xfrm>
        </p:grpSpPr>
        <p:sp>
          <p:nvSpPr>
            <p:cNvPr id="1702" name="SMARTInkShape-1444"/>
            <p:cNvSpPr/>
            <p:nvPr/>
          </p:nvSpPr>
          <p:spPr>
            <a:xfrm>
              <a:off x="6759773" y="3045023"/>
              <a:ext cx="8931" cy="142876"/>
            </a:xfrm>
            <a:custGeom>
              <a:avLst/>
              <a:gdLst/>
              <a:ahLst/>
              <a:cxnLst/>
              <a:rect l="0" t="0" r="0" b="0"/>
              <a:pathLst>
                <a:path w="8931" h="142876">
                  <a:moveTo>
                    <a:pt x="8930" y="0"/>
                  </a:moveTo>
                  <a:lnTo>
                    <a:pt x="369" y="0"/>
                  </a:lnTo>
                  <a:lnTo>
                    <a:pt x="2" y="39902"/>
                  </a:lnTo>
                  <a:lnTo>
                    <a:pt x="0" y="81627"/>
                  </a:lnTo>
                  <a:lnTo>
                    <a:pt x="0" y="124833"/>
                  </a:lnTo>
                  <a:lnTo>
                    <a:pt x="0"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3" name="SMARTInkShape-1445"/>
            <p:cNvSpPr/>
            <p:nvPr/>
          </p:nvSpPr>
          <p:spPr>
            <a:xfrm>
              <a:off x="6815115" y="3027567"/>
              <a:ext cx="126874" cy="133543"/>
            </a:xfrm>
            <a:custGeom>
              <a:avLst/>
              <a:gdLst/>
              <a:ahLst/>
              <a:cxnLst/>
              <a:rect l="0" t="0" r="0" b="0"/>
              <a:pathLst>
                <a:path w="126874" h="133543">
                  <a:moveTo>
                    <a:pt x="69674" y="26386"/>
                  </a:moveTo>
                  <a:lnTo>
                    <a:pt x="69674" y="21646"/>
                  </a:lnTo>
                  <a:lnTo>
                    <a:pt x="68682" y="20249"/>
                  </a:lnTo>
                  <a:lnTo>
                    <a:pt x="67028" y="19318"/>
                  </a:lnTo>
                  <a:lnTo>
                    <a:pt x="64933" y="18698"/>
                  </a:lnTo>
                  <a:lnTo>
                    <a:pt x="63537" y="17292"/>
                  </a:lnTo>
                  <a:lnTo>
                    <a:pt x="59997" y="8435"/>
                  </a:lnTo>
                  <a:lnTo>
                    <a:pt x="56113" y="4186"/>
                  </a:lnTo>
                  <a:lnTo>
                    <a:pt x="51079" y="1637"/>
                  </a:lnTo>
                  <a:lnTo>
                    <a:pt x="39763" y="0"/>
                  </a:lnTo>
                  <a:lnTo>
                    <a:pt x="33891" y="2422"/>
                  </a:lnTo>
                  <a:lnTo>
                    <a:pt x="4188" y="29412"/>
                  </a:lnTo>
                  <a:lnTo>
                    <a:pt x="881" y="35338"/>
                  </a:lnTo>
                  <a:lnTo>
                    <a:pt x="0" y="38307"/>
                  </a:lnTo>
                  <a:lnTo>
                    <a:pt x="405" y="41279"/>
                  </a:lnTo>
                  <a:lnTo>
                    <a:pt x="6079" y="51413"/>
                  </a:lnTo>
                  <a:lnTo>
                    <a:pt x="49120" y="74120"/>
                  </a:lnTo>
                  <a:lnTo>
                    <a:pt x="72706" y="80794"/>
                  </a:lnTo>
                  <a:lnTo>
                    <a:pt x="111679" y="103721"/>
                  </a:lnTo>
                  <a:lnTo>
                    <a:pt x="119101" y="106398"/>
                  </a:lnTo>
                  <a:lnTo>
                    <a:pt x="125706" y="110895"/>
                  </a:lnTo>
                  <a:lnTo>
                    <a:pt x="126873" y="113483"/>
                  </a:lnTo>
                  <a:lnTo>
                    <a:pt x="126658" y="116201"/>
                  </a:lnTo>
                  <a:lnTo>
                    <a:pt x="124261" y="124766"/>
                  </a:lnTo>
                  <a:lnTo>
                    <a:pt x="123925" y="127692"/>
                  </a:lnTo>
                  <a:lnTo>
                    <a:pt x="122709" y="129642"/>
                  </a:lnTo>
                  <a:lnTo>
                    <a:pt x="120905" y="130942"/>
                  </a:lnTo>
                  <a:lnTo>
                    <a:pt x="115264" y="132387"/>
                  </a:lnTo>
                  <a:lnTo>
                    <a:pt x="72455" y="133497"/>
                  </a:lnTo>
                  <a:lnTo>
                    <a:pt x="28289" y="133542"/>
                  </a:lnTo>
                  <a:lnTo>
                    <a:pt x="25026" y="1335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10" name="SMARTInkShape-Group293"/>
          <p:cNvGrpSpPr/>
          <p:nvPr/>
        </p:nvGrpSpPr>
        <p:grpSpPr>
          <a:xfrm>
            <a:off x="5661422" y="3045023"/>
            <a:ext cx="838869" cy="428457"/>
            <a:chOff x="5661422" y="3045023"/>
            <a:chExt cx="838869" cy="428457"/>
          </a:xfrm>
        </p:grpSpPr>
        <p:sp>
          <p:nvSpPr>
            <p:cNvPr id="1705" name="SMARTInkShape-1446"/>
            <p:cNvSpPr/>
            <p:nvPr/>
          </p:nvSpPr>
          <p:spPr>
            <a:xfrm>
              <a:off x="5661422" y="3045023"/>
              <a:ext cx="160734" cy="232173"/>
            </a:xfrm>
            <a:custGeom>
              <a:avLst/>
              <a:gdLst/>
              <a:ahLst/>
              <a:cxnLst/>
              <a:rect l="0" t="0" r="0" b="0"/>
              <a:pathLst>
                <a:path w="160734" h="232173">
                  <a:moveTo>
                    <a:pt x="0" y="0"/>
                  </a:moveTo>
                  <a:lnTo>
                    <a:pt x="7689" y="7689"/>
                  </a:lnTo>
                  <a:lnTo>
                    <a:pt x="9677" y="15814"/>
                  </a:lnTo>
                  <a:lnTo>
                    <a:pt x="14994" y="25081"/>
                  </a:lnTo>
                  <a:lnTo>
                    <a:pt x="25436" y="68627"/>
                  </a:lnTo>
                  <a:lnTo>
                    <a:pt x="29257" y="105317"/>
                  </a:lnTo>
                  <a:lnTo>
                    <a:pt x="33804" y="127117"/>
                  </a:lnTo>
                  <a:lnTo>
                    <a:pt x="35550" y="169065"/>
                  </a:lnTo>
                  <a:lnTo>
                    <a:pt x="36636" y="181304"/>
                  </a:lnTo>
                  <a:lnTo>
                    <a:pt x="44538" y="221321"/>
                  </a:lnTo>
                  <a:lnTo>
                    <a:pt x="44627" y="228008"/>
                  </a:lnTo>
                  <a:lnTo>
                    <a:pt x="45641" y="183528"/>
                  </a:lnTo>
                  <a:lnTo>
                    <a:pt x="59470" y="140037"/>
                  </a:lnTo>
                  <a:lnTo>
                    <a:pt x="61158" y="132353"/>
                  </a:lnTo>
                  <a:lnTo>
                    <a:pt x="62600" y="129908"/>
                  </a:lnTo>
                  <a:lnTo>
                    <a:pt x="64553" y="128277"/>
                  </a:lnTo>
                  <a:lnTo>
                    <a:pt x="69370" y="125473"/>
                  </a:lnTo>
                  <a:lnTo>
                    <a:pt x="77659" y="119309"/>
                  </a:lnTo>
                  <a:lnTo>
                    <a:pt x="86400" y="117041"/>
                  </a:lnTo>
                  <a:lnTo>
                    <a:pt x="92309" y="116511"/>
                  </a:lnTo>
                  <a:lnTo>
                    <a:pt x="98243" y="118921"/>
                  </a:lnTo>
                  <a:lnTo>
                    <a:pt x="101213" y="120953"/>
                  </a:lnTo>
                  <a:lnTo>
                    <a:pt x="119064" y="144777"/>
                  </a:lnTo>
                  <a:lnTo>
                    <a:pt x="122370" y="153973"/>
                  </a:lnTo>
                  <a:lnTo>
                    <a:pt x="129234" y="176046"/>
                  </a:lnTo>
                  <a:lnTo>
                    <a:pt x="139151" y="193378"/>
                  </a:lnTo>
                  <a:lnTo>
                    <a:pt x="144785" y="212236"/>
                  </a:lnTo>
                  <a:lnTo>
                    <a:pt x="148685" y="219343"/>
                  </a:lnTo>
                  <a:lnTo>
                    <a:pt x="150418" y="225809"/>
                  </a:lnTo>
                  <a:lnTo>
                    <a:pt x="151873" y="227930"/>
                  </a:lnTo>
                  <a:lnTo>
                    <a:pt x="153834" y="229344"/>
                  </a:lnTo>
                  <a:lnTo>
                    <a:pt x="160733"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6" name="SMARTInkShape-1447"/>
            <p:cNvSpPr/>
            <p:nvPr/>
          </p:nvSpPr>
          <p:spPr>
            <a:xfrm>
              <a:off x="5866805" y="3134735"/>
              <a:ext cx="98073" cy="115516"/>
            </a:xfrm>
            <a:custGeom>
              <a:avLst/>
              <a:gdLst/>
              <a:ahLst/>
              <a:cxnLst/>
              <a:rect l="0" t="0" r="0" b="0"/>
              <a:pathLst>
                <a:path w="98073" h="115516">
                  <a:moveTo>
                    <a:pt x="17859" y="17445"/>
                  </a:moveTo>
                  <a:lnTo>
                    <a:pt x="17859" y="22185"/>
                  </a:lnTo>
                  <a:lnTo>
                    <a:pt x="15213" y="27158"/>
                  </a:lnTo>
                  <a:lnTo>
                    <a:pt x="11721" y="32676"/>
                  </a:lnTo>
                  <a:lnTo>
                    <a:pt x="10170" y="38436"/>
                  </a:lnTo>
                  <a:lnTo>
                    <a:pt x="18095" y="73365"/>
                  </a:lnTo>
                  <a:lnTo>
                    <a:pt x="24764" y="84836"/>
                  </a:lnTo>
                  <a:lnTo>
                    <a:pt x="40763" y="103671"/>
                  </a:lnTo>
                  <a:lnTo>
                    <a:pt x="42921" y="109676"/>
                  </a:lnTo>
                  <a:lnTo>
                    <a:pt x="44489" y="111675"/>
                  </a:lnTo>
                  <a:lnTo>
                    <a:pt x="48877" y="113895"/>
                  </a:lnTo>
                  <a:lnTo>
                    <a:pt x="65594" y="115515"/>
                  </a:lnTo>
                  <a:lnTo>
                    <a:pt x="71486" y="112956"/>
                  </a:lnTo>
                  <a:lnTo>
                    <a:pt x="92276" y="94676"/>
                  </a:lnTo>
                  <a:lnTo>
                    <a:pt x="95581" y="88812"/>
                  </a:lnTo>
                  <a:lnTo>
                    <a:pt x="97443" y="77286"/>
                  </a:lnTo>
                  <a:lnTo>
                    <a:pt x="98072" y="60354"/>
                  </a:lnTo>
                  <a:lnTo>
                    <a:pt x="93440" y="45813"/>
                  </a:lnTo>
                  <a:lnTo>
                    <a:pt x="82986" y="30251"/>
                  </a:lnTo>
                  <a:lnTo>
                    <a:pt x="73315" y="20688"/>
                  </a:lnTo>
                  <a:lnTo>
                    <a:pt x="63673" y="14587"/>
                  </a:lnTo>
                  <a:lnTo>
                    <a:pt x="24856" y="1684"/>
                  </a:lnTo>
                  <a:lnTo>
                    <a:pt x="12076" y="0"/>
                  </a:lnTo>
                  <a:lnTo>
                    <a:pt x="7682" y="2415"/>
                  </a:lnTo>
                  <a:lnTo>
                    <a:pt x="0" y="85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7" name="SMARTInkShape-1448"/>
            <p:cNvSpPr/>
            <p:nvPr/>
          </p:nvSpPr>
          <p:spPr>
            <a:xfrm>
              <a:off x="5982923" y="3099052"/>
              <a:ext cx="160703" cy="142267"/>
            </a:xfrm>
            <a:custGeom>
              <a:avLst/>
              <a:gdLst/>
              <a:ahLst/>
              <a:cxnLst/>
              <a:rect l="0" t="0" r="0" b="0"/>
              <a:pathLst>
                <a:path w="160703" h="142267">
                  <a:moveTo>
                    <a:pt x="8897" y="8479"/>
                  </a:moveTo>
                  <a:lnTo>
                    <a:pt x="1209" y="8479"/>
                  </a:lnTo>
                  <a:lnTo>
                    <a:pt x="795" y="9471"/>
                  </a:lnTo>
                  <a:lnTo>
                    <a:pt x="0" y="34211"/>
                  </a:lnTo>
                  <a:lnTo>
                    <a:pt x="9064" y="74076"/>
                  </a:lnTo>
                  <a:lnTo>
                    <a:pt x="22167" y="116852"/>
                  </a:lnTo>
                  <a:lnTo>
                    <a:pt x="28798" y="133263"/>
                  </a:lnTo>
                  <a:lnTo>
                    <a:pt x="35283" y="141889"/>
                  </a:lnTo>
                  <a:lnTo>
                    <a:pt x="30827" y="142266"/>
                  </a:lnTo>
                  <a:lnTo>
                    <a:pt x="29470" y="141326"/>
                  </a:lnTo>
                  <a:lnTo>
                    <a:pt x="28566" y="139708"/>
                  </a:lnTo>
                  <a:lnTo>
                    <a:pt x="19100" y="100183"/>
                  </a:lnTo>
                  <a:lnTo>
                    <a:pt x="17901" y="59047"/>
                  </a:lnTo>
                  <a:lnTo>
                    <a:pt x="18826" y="29496"/>
                  </a:lnTo>
                  <a:lnTo>
                    <a:pt x="22570" y="19143"/>
                  </a:lnTo>
                  <a:lnTo>
                    <a:pt x="24958" y="15589"/>
                  </a:lnTo>
                  <a:lnTo>
                    <a:pt x="38818" y="4675"/>
                  </a:lnTo>
                  <a:lnTo>
                    <a:pt x="47331" y="1828"/>
                  </a:lnTo>
                  <a:lnTo>
                    <a:pt x="68965" y="0"/>
                  </a:lnTo>
                  <a:lnTo>
                    <a:pt x="77927" y="2395"/>
                  </a:lnTo>
                  <a:lnTo>
                    <a:pt x="108718" y="20552"/>
                  </a:lnTo>
                  <a:lnTo>
                    <a:pt x="124801" y="45004"/>
                  </a:lnTo>
                  <a:lnTo>
                    <a:pt x="131213" y="59650"/>
                  </a:lnTo>
                  <a:lnTo>
                    <a:pt x="138120" y="78228"/>
                  </a:lnTo>
                  <a:lnTo>
                    <a:pt x="148046" y="94870"/>
                  </a:lnTo>
                  <a:lnTo>
                    <a:pt x="151661" y="108601"/>
                  </a:lnTo>
                  <a:lnTo>
                    <a:pt x="153682" y="110946"/>
                  </a:lnTo>
                  <a:lnTo>
                    <a:pt x="160702" y="11563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8" name="SMARTInkShape-1449"/>
            <p:cNvSpPr/>
            <p:nvPr/>
          </p:nvSpPr>
          <p:spPr>
            <a:xfrm>
              <a:off x="6161484" y="3090194"/>
              <a:ext cx="107158" cy="124495"/>
            </a:xfrm>
            <a:custGeom>
              <a:avLst/>
              <a:gdLst/>
              <a:ahLst/>
              <a:cxnLst/>
              <a:rect l="0" t="0" r="0" b="0"/>
              <a:pathLst>
                <a:path w="107158" h="124495">
                  <a:moveTo>
                    <a:pt x="0" y="79845"/>
                  </a:moveTo>
                  <a:lnTo>
                    <a:pt x="7689" y="72157"/>
                  </a:lnTo>
                  <a:lnTo>
                    <a:pt x="13303" y="71283"/>
                  </a:lnTo>
                  <a:lnTo>
                    <a:pt x="21249" y="71024"/>
                  </a:lnTo>
                  <a:lnTo>
                    <a:pt x="26974" y="68318"/>
                  </a:lnTo>
                  <a:lnTo>
                    <a:pt x="42689" y="56683"/>
                  </a:lnTo>
                  <a:lnTo>
                    <a:pt x="60651" y="51126"/>
                  </a:lnTo>
                  <a:lnTo>
                    <a:pt x="74048" y="40769"/>
                  </a:lnTo>
                  <a:lnTo>
                    <a:pt x="77558" y="35027"/>
                  </a:lnTo>
                  <a:lnTo>
                    <a:pt x="80111" y="29168"/>
                  </a:lnTo>
                  <a:lnTo>
                    <a:pt x="84553" y="23257"/>
                  </a:lnTo>
                  <a:lnTo>
                    <a:pt x="85142" y="20291"/>
                  </a:lnTo>
                  <a:lnTo>
                    <a:pt x="84543" y="17323"/>
                  </a:lnTo>
                  <a:lnTo>
                    <a:pt x="82222" y="11378"/>
                  </a:lnTo>
                  <a:lnTo>
                    <a:pt x="81192" y="5428"/>
                  </a:lnTo>
                  <a:lnTo>
                    <a:pt x="79925" y="3445"/>
                  </a:lnTo>
                  <a:lnTo>
                    <a:pt x="78088" y="2122"/>
                  </a:lnTo>
                  <a:lnTo>
                    <a:pt x="72409" y="653"/>
                  </a:lnTo>
                  <a:lnTo>
                    <a:pt x="63271" y="0"/>
                  </a:lnTo>
                  <a:lnTo>
                    <a:pt x="55240" y="2356"/>
                  </a:lnTo>
                  <a:lnTo>
                    <a:pt x="16153" y="29293"/>
                  </a:lnTo>
                  <a:lnTo>
                    <a:pt x="12140" y="37864"/>
                  </a:lnTo>
                  <a:lnTo>
                    <a:pt x="1429" y="72284"/>
                  </a:lnTo>
                  <a:lnTo>
                    <a:pt x="1946" y="75797"/>
                  </a:lnTo>
                  <a:lnTo>
                    <a:pt x="15315" y="100771"/>
                  </a:lnTo>
                  <a:lnTo>
                    <a:pt x="21029" y="108328"/>
                  </a:lnTo>
                  <a:lnTo>
                    <a:pt x="34563" y="118160"/>
                  </a:lnTo>
                  <a:lnTo>
                    <a:pt x="51141" y="122617"/>
                  </a:lnTo>
                  <a:lnTo>
                    <a:pt x="94292" y="124420"/>
                  </a:lnTo>
                  <a:lnTo>
                    <a:pt x="107157" y="1244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9" name="SMARTInkShape-1450"/>
            <p:cNvSpPr/>
            <p:nvPr/>
          </p:nvSpPr>
          <p:spPr>
            <a:xfrm>
              <a:off x="6322220" y="3073054"/>
              <a:ext cx="178071" cy="400426"/>
            </a:xfrm>
            <a:custGeom>
              <a:avLst/>
              <a:gdLst/>
              <a:ahLst/>
              <a:cxnLst/>
              <a:rect l="0" t="0" r="0" b="0"/>
              <a:pathLst>
                <a:path w="178071" h="400426">
                  <a:moveTo>
                    <a:pt x="8928" y="7688"/>
                  </a:moveTo>
                  <a:lnTo>
                    <a:pt x="1240" y="0"/>
                  </a:lnTo>
                  <a:lnTo>
                    <a:pt x="826" y="578"/>
                  </a:lnTo>
                  <a:lnTo>
                    <a:pt x="0" y="44246"/>
                  </a:lnTo>
                  <a:lnTo>
                    <a:pt x="992" y="54694"/>
                  </a:lnTo>
                  <a:lnTo>
                    <a:pt x="7067" y="72132"/>
                  </a:lnTo>
                  <a:lnTo>
                    <a:pt x="9093" y="81970"/>
                  </a:lnTo>
                  <a:lnTo>
                    <a:pt x="15813" y="93087"/>
                  </a:lnTo>
                  <a:lnTo>
                    <a:pt x="29887" y="108770"/>
                  </a:lnTo>
                  <a:lnTo>
                    <a:pt x="35772" y="112145"/>
                  </a:lnTo>
                  <a:lnTo>
                    <a:pt x="47634" y="114311"/>
                  </a:lnTo>
                  <a:lnTo>
                    <a:pt x="53582" y="111961"/>
                  </a:lnTo>
                  <a:lnTo>
                    <a:pt x="59532" y="108602"/>
                  </a:lnTo>
                  <a:lnTo>
                    <a:pt x="65484" y="107109"/>
                  </a:lnTo>
                  <a:lnTo>
                    <a:pt x="79153" y="96788"/>
                  </a:lnTo>
                  <a:lnTo>
                    <a:pt x="84788" y="89291"/>
                  </a:lnTo>
                  <a:lnTo>
                    <a:pt x="102520" y="45009"/>
                  </a:lnTo>
                  <a:lnTo>
                    <a:pt x="107152" y="7747"/>
                  </a:lnTo>
                  <a:lnTo>
                    <a:pt x="108147" y="30052"/>
                  </a:lnTo>
                  <a:lnTo>
                    <a:pt x="118179" y="72931"/>
                  </a:lnTo>
                  <a:lnTo>
                    <a:pt x="131243" y="115204"/>
                  </a:lnTo>
                  <a:lnTo>
                    <a:pt x="145887" y="159540"/>
                  </a:lnTo>
                  <a:lnTo>
                    <a:pt x="157764" y="201358"/>
                  </a:lnTo>
                  <a:lnTo>
                    <a:pt x="169664" y="239310"/>
                  </a:lnTo>
                  <a:lnTo>
                    <a:pt x="175947" y="269132"/>
                  </a:lnTo>
                  <a:lnTo>
                    <a:pt x="178070" y="310024"/>
                  </a:lnTo>
                  <a:lnTo>
                    <a:pt x="177496" y="339636"/>
                  </a:lnTo>
                  <a:lnTo>
                    <a:pt x="166150" y="370641"/>
                  </a:lnTo>
                  <a:lnTo>
                    <a:pt x="157598" y="383892"/>
                  </a:lnTo>
                  <a:lnTo>
                    <a:pt x="144040" y="394102"/>
                  </a:lnTo>
                  <a:lnTo>
                    <a:pt x="132195" y="398671"/>
                  </a:lnTo>
                  <a:lnTo>
                    <a:pt x="100787" y="400425"/>
                  </a:lnTo>
                  <a:lnTo>
                    <a:pt x="70187" y="392891"/>
                  </a:lnTo>
                  <a:lnTo>
                    <a:pt x="67627" y="391490"/>
                  </a:lnTo>
                  <a:lnTo>
                    <a:pt x="65920" y="389564"/>
                  </a:lnTo>
                  <a:lnTo>
                    <a:pt x="62507" y="382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15" name="SMARTInkShape-Group294"/>
          <p:cNvGrpSpPr/>
          <p:nvPr/>
        </p:nvGrpSpPr>
        <p:grpSpPr>
          <a:xfrm>
            <a:off x="4830961" y="3071813"/>
            <a:ext cx="571501" cy="321469"/>
            <a:chOff x="4830961" y="3071813"/>
            <a:chExt cx="571501" cy="321469"/>
          </a:xfrm>
        </p:grpSpPr>
        <p:sp>
          <p:nvSpPr>
            <p:cNvPr id="1711" name="SMARTInkShape-1451"/>
            <p:cNvSpPr/>
            <p:nvPr/>
          </p:nvSpPr>
          <p:spPr>
            <a:xfrm>
              <a:off x="4929556" y="3071813"/>
              <a:ext cx="53211" cy="321469"/>
            </a:xfrm>
            <a:custGeom>
              <a:avLst/>
              <a:gdLst/>
              <a:ahLst/>
              <a:cxnLst/>
              <a:rect l="0" t="0" r="0" b="0"/>
              <a:pathLst>
                <a:path w="53211" h="321469">
                  <a:moveTo>
                    <a:pt x="8561" y="0"/>
                  </a:moveTo>
                  <a:lnTo>
                    <a:pt x="3821" y="0"/>
                  </a:lnTo>
                  <a:lnTo>
                    <a:pt x="2424" y="992"/>
                  </a:lnTo>
                  <a:lnTo>
                    <a:pt x="1493" y="2645"/>
                  </a:lnTo>
                  <a:lnTo>
                    <a:pt x="0" y="12428"/>
                  </a:lnTo>
                  <a:lnTo>
                    <a:pt x="645" y="55133"/>
                  </a:lnTo>
                  <a:lnTo>
                    <a:pt x="7323" y="98431"/>
                  </a:lnTo>
                  <a:lnTo>
                    <a:pt x="9309" y="140122"/>
                  </a:lnTo>
                  <a:lnTo>
                    <a:pt x="18227" y="178050"/>
                  </a:lnTo>
                  <a:lnTo>
                    <a:pt x="29542" y="214205"/>
                  </a:lnTo>
                  <a:lnTo>
                    <a:pt x="37232" y="256301"/>
                  </a:lnTo>
                  <a:lnTo>
                    <a:pt x="50142" y="300345"/>
                  </a:lnTo>
                  <a:lnTo>
                    <a:pt x="53210" y="3214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2" name="SMARTInkShape-1452"/>
            <p:cNvSpPr/>
            <p:nvPr/>
          </p:nvSpPr>
          <p:spPr>
            <a:xfrm>
              <a:off x="4830961" y="3161109"/>
              <a:ext cx="267892" cy="26790"/>
            </a:xfrm>
            <a:custGeom>
              <a:avLst/>
              <a:gdLst/>
              <a:ahLst/>
              <a:cxnLst/>
              <a:rect l="0" t="0" r="0" b="0"/>
              <a:pathLst>
                <a:path w="267892" h="26790">
                  <a:moveTo>
                    <a:pt x="0" y="26789"/>
                  </a:moveTo>
                  <a:lnTo>
                    <a:pt x="42240" y="26789"/>
                  </a:lnTo>
                  <a:lnTo>
                    <a:pt x="82181" y="26789"/>
                  </a:lnTo>
                  <a:lnTo>
                    <a:pt x="125254" y="26789"/>
                  </a:lnTo>
                  <a:lnTo>
                    <a:pt x="168703" y="25797"/>
                  </a:lnTo>
                  <a:lnTo>
                    <a:pt x="208014" y="18687"/>
                  </a:lnTo>
                  <a:lnTo>
                    <a:pt x="226116" y="17113"/>
                  </a:lnTo>
                  <a:lnTo>
                    <a:pt x="263571" y="8189"/>
                  </a:lnTo>
                  <a:lnTo>
                    <a:pt x="265011" y="6452"/>
                  </a:lnTo>
                  <a:lnTo>
                    <a:pt x="26789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3" name="SMARTInkShape-1453"/>
            <p:cNvSpPr/>
            <p:nvPr/>
          </p:nvSpPr>
          <p:spPr>
            <a:xfrm>
              <a:off x="5072063" y="3116461"/>
              <a:ext cx="142876" cy="222816"/>
            </a:xfrm>
            <a:custGeom>
              <a:avLst/>
              <a:gdLst/>
              <a:ahLst/>
              <a:cxnLst/>
              <a:rect l="0" t="0" r="0" b="0"/>
              <a:pathLst>
                <a:path w="142876" h="222816">
                  <a:moveTo>
                    <a:pt x="0" y="0"/>
                  </a:moveTo>
                  <a:lnTo>
                    <a:pt x="0" y="20991"/>
                  </a:lnTo>
                  <a:lnTo>
                    <a:pt x="2645" y="26858"/>
                  </a:lnTo>
                  <a:lnTo>
                    <a:pt x="4740" y="29811"/>
                  </a:lnTo>
                  <a:lnTo>
                    <a:pt x="8102" y="54947"/>
                  </a:lnTo>
                  <a:lnTo>
                    <a:pt x="14993" y="98269"/>
                  </a:lnTo>
                  <a:lnTo>
                    <a:pt x="23744" y="142801"/>
                  </a:lnTo>
                  <a:lnTo>
                    <a:pt x="26610" y="187345"/>
                  </a:lnTo>
                  <a:lnTo>
                    <a:pt x="26788" y="222815"/>
                  </a:lnTo>
                  <a:lnTo>
                    <a:pt x="31529" y="218375"/>
                  </a:lnTo>
                  <a:lnTo>
                    <a:pt x="33857" y="210827"/>
                  </a:lnTo>
                  <a:lnTo>
                    <a:pt x="35883" y="201849"/>
                  </a:lnTo>
                  <a:lnTo>
                    <a:pt x="41610" y="190225"/>
                  </a:lnTo>
                  <a:lnTo>
                    <a:pt x="54183" y="151614"/>
                  </a:lnTo>
                  <a:lnTo>
                    <a:pt x="65604" y="132695"/>
                  </a:lnTo>
                  <a:lnTo>
                    <a:pt x="83354" y="113261"/>
                  </a:lnTo>
                  <a:lnTo>
                    <a:pt x="89301" y="109869"/>
                  </a:lnTo>
                  <a:lnTo>
                    <a:pt x="105392" y="107315"/>
                  </a:lnTo>
                  <a:lnTo>
                    <a:pt x="111374" y="111944"/>
                  </a:lnTo>
                  <a:lnTo>
                    <a:pt x="113991" y="116891"/>
                  </a:lnTo>
                  <a:lnTo>
                    <a:pt x="123737" y="158294"/>
                  </a:lnTo>
                  <a:lnTo>
                    <a:pt x="125755" y="175540"/>
                  </a:lnTo>
                  <a:lnTo>
                    <a:pt x="134087" y="200493"/>
                  </a:lnTo>
                  <a:lnTo>
                    <a:pt x="136025" y="202122"/>
                  </a:lnTo>
                  <a:lnTo>
                    <a:pt x="138307" y="203209"/>
                  </a:lnTo>
                  <a:lnTo>
                    <a:pt x="139830" y="204926"/>
                  </a:lnTo>
                  <a:lnTo>
                    <a:pt x="142875"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4" name="SMARTInkShape-1454"/>
            <p:cNvSpPr/>
            <p:nvPr/>
          </p:nvSpPr>
          <p:spPr>
            <a:xfrm>
              <a:off x="5250655" y="3180362"/>
              <a:ext cx="151807" cy="141483"/>
            </a:xfrm>
            <a:custGeom>
              <a:avLst/>
              <a:gdLst/>
              <a:ahLst/>
              <a:cxnLst/>
              <a:rect l="0" t="0" r="0" b="0"/>
              <a:pathLst>
                <a:path w="151807" h="141483">
                  <a:moveTo>
                    <a:pt x="0" y="70044"/>
                  </a:moveTo>
                  <a:lnTo>
                    <a:pt x="16783" y="62976"/>
                  </a:lnTo>
                  <a:lnTo>
                    <a:pt x="29117" y="59021"/>
                  </a:lnTo>
                  <a:lnTo>
                    <a:pt x="42693" y="54210"/>
                  </a:lnTo>
                  <a:lnTo>
                    <a:pt x="55646" y="50139"/>
                  </a:lnTo>
                  <a:lnTo>
                    <a:pt x="97498" y="32411"/>
                  </a:lnTo>
                  <a:lnTo>
                    <a:pt x="109990" y="22041"/>
                  </a:lnTo>
                  <a:lnTo>
                    <a:pt x="113377" y="16298"/>
                  </a:lnTo>
                  <a:lnTo>
                    <a:pt x="115730" y="7698"/>
                  </a:lnTo>
                  <a:lnTo>
                    <a:pt x="115928" y="3309"/>
                  </a:lnTo>
                  <a:lnTo>
                    <a:pt x="114989" y="1741"/>
                  </a:lnTo>
                  <a:lnTo>
                    <a:pt x="113371" y="697"/>
                  </a:lnTo>
                  <a:lnTo>
                    <a:pt x="111300" y="0"/>
                  </a:lnTo>
                  <a:lnTo>
                    <a:pt x="108926" y="528"/>
                  </a:lnTo>
                  <a:lnTo>
                    <a:pt x="99854" y="5019"/>
                  </a:lnTo>
                  <a:lnTo>
                    <a:pt x="86032" y="7783"/>
                  </a:lnTo>
                  <a:lnTo>
                    <a:pt x="64075" y="19867"/>
                  </a:lnTo>
                  <a:lnTo>
                    <a:pt x="55599" y="28230"/>
                  </a:lnTo>
                  <a:lnTo>
                    <a:pt x="30838" y="58892"/>
                  </a:lnTo>
                  <a:lnTo>
                    <a:pt x="27324" y="80678"/>
                  </a:lnTo>
                  <a:lnTo>
                    <a:pt x="31689" y="95243"/>
                  </a:lnTo>
                  <a:lnTo>
                    <a:pt x="42053" y="110814"/>
                  </a:lnTo>
                  <a:lnTo>
                    <a:pt x="51707" y="120379"/>
                  </a:lnTo>
                  <a:lnTo>
                    <a:pt x="77929" y="135493"/>
                  </a:lnTo>
                  <a:lnTo>
                    <a:pt x="100318" y="140299"/>
                  </a:lnTo>
                  <a:lnTo>
                    <a:pt x="142258" y="141461"/>
                  </a:lnTo>
                  <a:lnTo>
                    <a:pt x="151806" y="1414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22" name="SMARTInkShape-Group295"/>
          <p:cNvGrpSpPr/>
          <p:nvPr/>
        </p:nvGrpSpPr>
        <p:grpSpPr>
          <a:xfrm>
            <a:off x="3562945" y="3027164"/>
            <a:ext cx="848322" cy="285751"/>
            <a:chOff x="3562945" y="3027164"/>
            <a:chExt cx="848322" cy="285751"/>
          </a:xfrm>
        </p:grpSpPr>
        <p:sp>
          <p:nvSpPr>
            <p:cNvPr id="1716" name="SMARTInkShape-1455"/>
            <p:cNvSpPr/>
            <p:nvPr/>
          </p:nvSpPr>
          <p:spPr>
            <a:xfrm>
              <a:off x="3643313" y="3027164"/>
              <a:ext cx="35719" cy="267892"/>
            </a:xfrm>
            <a:custGeom>
              <a:avLst/>
              <a:gdLst/>
              <a:ahLst/>
              <a:cxnLst/>
              <a:rect l="0" t="0" r="0" b="0"/>
              <a:pathLst>
                <a:path w="35719" h="267892">
                  <a:moveTo>
                    <a:pt x="0" y="0"/>
                  </a:moveTo>
                  <a:lnTo>
                    <a:pt x="0" y="39333"/>
                  </a:lnTo>
                  <a:lnTo>
                    <a:pt x="2645" y="63578"/>
                  </a:lnTo>
                  <a:lnTo>
                    <a:pt x="9094" y="107297"/>
                  </a:lnTo>
                  <a:lnTo>
                    <a:pt x="21249" y="151823"/>
                  </a:lnTo>
                  <a:lnTo>
                    <a:pt x="28705" y="193810"/>
                  </a:lnTo>
                  <a:lnTo>
                    <a:pt x="34333" y="219744"/>
                  </a:lnTo>
                  <a:lnTo>
                    <a:pt x="35694" y="263565"/>
                  </a:lnTo>
                  <a:lnTo>
                    <a:pt x="35718" y="2678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7" name="SMARTInkShape-1456"/>
            <p:cNvSpPr/>
            <p:nvPr/>
          </p:nvSpPr>
          <p:spPr>
            <a:xfrm>
              <a:off x="3562945" y="3134320"/>
              <a:ext cx="258962" cy="35352"/>
            </a:xfrm>
            <a:custGeom>
              <a:avLst/>
              <a:gdLst/>
              <a:ahLst/>
              <a:cxnLst/>
              <a:rect l="0" t="0" r="0" b="0"/>
              <a:pathLst>
                <a:path w="258962" h="35352">
                  <a:moveTo>
                    <a:pt x="0" y="26789"/>
                  </a:moveTo>
                  <a:lnTo>
                    <a:pt x="42241" y="26789"/>
                  </a:lnTo>
                  <a:lnTo>
                    <a:pt x="83872" y="33857"/>
                  </a:lnTo>
                  <a:lnTo>
                    <a:pt x="123944" y="35351"/>
                  </a:lnTo>
                  <a:lnTo>
                    <a:pt x="159531" y="34654"/>
                  </a:lnTo>
                  <a:lnTo>
                    <a:pt x="197667" y="28021"/>
                  </a:lnTo>
                  <a:lnTo>
                    <a:pt x="218862" y="22414"/>
                  </a:lnTo>
                  <a:lnTo>
                    <a:pt x="236672" y="11630"/>
                  </a:lnTo>
                  <a:lnTo>
                    <a:pt x="246624" y="3887"/>
                  </a:lnTo>
                  <a:lnTo>
                    <a:pt x="25896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8" name="SMARTInkShape-1457"/>
            <p:cNvSpPr/>
            <p:nvPr/>
          </p:nvSpPr>
          <p:spPr>
            <a:xfrm>
              <a:off x="3777258" y="3062883"/>
              <a:ext cx="205384" cy="232173"/>
            </a:xfrm>
            <a:custGeom>
              <a:avLst/>
              <a:gdLst/>
              <a:ahLst/>
              <a:cxnLst/>
              <a:rect l="0" t="0" r="0" b="0"/>
              <a:pathLst>
                <a:path w="205384" h="232173">
                  <a:moveTo>
                    <a:pt x="0" y="0"/>
                  </a:moveTo>
                  <a:lnTo>
                    <a:pt x="0" y="4740"/>
                  </a:lnTo>
                  <a:lnTo>
                    <a:pt x="11024" y="47595"/>
                  </a:lnTo>
                  <a:lnTo>
                    <a:pt x="26973" y="91417"/>
                  </a:lnTo>
                  <a:lnTo>
                    <a:pt x="44665" y="133347"/>
                  </a:lnTo>
                  <a:lnTo>
                    <a:pt x="49616" y="146578"/>
                  </a:lnTo>
                  <a:lnTo>
                    <a:pt x="55441" y="174033"/>
                  </a:lnTo>
                  <a:lnTo>
                    <a:pt x="59367" y="183512"/>
                  </a:lnTo>
                  <a:lnTo>
                    <a:pt x="62497" y="213860"/>
                  </a:lnTo>
                  <a:lnTo>
                    <a:pt x="63500" y="174408"/>
                  </a:lnTo>
                  <a:lnTo>
                    <a:pt x="78758" y="132685"/>
                  </a:lnTo>
                  <a:lnTo>
                    <a:pt x="84631" y="122548"/>
                  </a:lnTo>
                  <a:lnTo>
                    <a:pt x="101316" y="104224"/>
                  </a:lnTo>
                  <a:lnTo>
                    <a:pt x="107206" y="100892"/>
                  </a:lnTo>
                  <a:lnTo>
                    <a:pt x="119072" y="98753"/>
                  </a:lnTo>
                  <a:lnTo>
                    <a:pt x="125020" y="101106"/>
                  </a:lnTo>
                  <a:lnTo>
                    <a:pt x="136922" y="110702"/>
                  </a:lnTo>
                  <a:lnTo>
                    <a:pt x="154781" y="135730"/>
                  </a:lnTo>
                  <a:lnTo>
                    <a:pt x="158089" y="144991"/>
                  </a:lnTo>
                  <a:lnTo>
                    <a:pt x="164952" y="167105"/>
                  </a:lnTo>
                  <a:lnTo>
                    <a:pt x="174870" y="184446"/>
                  </a:lnTo>
                  <a:lnTo>
                    <a:pt x="180504" y="203305"/>
                  </a:lnTo>
                  <a:lnTo>
                    <a:pt x="205383"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9" name="SMARTInkShape-1458"/>
            <p:cNvSpPr/>
            <p:nvPr/>
          </p:nvSpPr>
          <p:spPr>
            <a:xfrm>
              <a:off x="4018921" y="3183078"/>
              <a:ext cx="186963" cy="111978"/>
            </a:xfrm>
            <a:custGeom>
              <a:avLst/>
              <a:gdLst/>
              <a:ahLst/>
              <a:cxnLst/>
              <a:rect l="0" t="0" r="0" b="0"/>
              <a:pathLst>
                <a:path w="186963" h="111978">
                  <a:moveTo>
                    <a:pt x="133384" y="31610"/>
                  </a:moveTo>
                  <a:lnTo>
                    <a:pt x="133384" y="26869"/>
                  </a:lnTo>
                  <a:lnTo>
                    <a:pt x="132392" y="25473"/>
                  </a:lnTo>
                  <a:lnTo>
                    <a:pt x="130738" y="24542"/>
                  </a:lnTo>
                  <a:lnTo>
                    <a:pt x="128643" y="23921"/>
                  </a:lnTo>
                  <a:lnTo>
                    <a:pt x="127247" y="22515"/>
                  </a:lnTo>
                  <a:lnTo>
                    <a:pt x="122360" y="13130"/>
                  </a:lnTo>
                  <a:lnTo>
                    <a:pt x="120081" y="10360"/>
                  </a:lnTo>
                  <a:lnTo>
                    <a:pt x="114904" y="7282"/>
                  </a:lnTo>
                  <a:lnTo>
                    <a:pt x="109295" y="4922"/>
                  </a:lnTo>
                  <a:lnTo>
                    <a:pt x="103496" y="566"/>
                  </a:lnTo>
                  <a:lnTo>
                    <a:pt x="100560" y="0"/>
                  </a:lnTo>
                  <a:lnTo>
                    <a:pt x="97610" y="614"/>
                  </a:lnTo>
                  <a:lnTo>
                    <a:pt x="90695" y="2951"/>
                  </a:lnTo>
                  <a:lnTo>
                    <a:pt x="74654" y="6251"/>
                  </a:lnTo>
                  <a:lnTo>
                    <a:pt x="33777" y="31258"/>
                  </a:lnTo>
                  <a:lnTo>
                    <a:pt x="23630" y="38399"/>
                  </a:lnTo>
                  <a:lnTo>
                    <a:pt x="5833" y="60113"/>
                  </a:lnTo>
                  <a:lnTo>
                    <a:pt x="2281" y="69413"/>
                  </a:lnTo>
                  <a:lnTo>
                    <a:pt x="0" y="86812"/>
                  </a:lnTo>
                  <a:lnTo>
                    <a:pt x="2334" y="93516"/>
                  </a:lnTo>
                  <a:lnTo>
                    <a:pt x="4345" y="96693"/>
                  </a:lnTo>
                  <a:lnTo>
                    <a:pt x="6678" y="98811"/>
                  </a:lnTo>
                  <a:lnTo>
                    <a:pt x="11917" y="101164"/>
                  </a:lnTo>
                  <a:lnTo>
                    <a:pt x="45837" y="102998"/>
                  </a:lnTo>
                  <a:lnTo>
                    <a:pt x="60370" y="98292"/>
                  </a:lnTo>
                  <a:lnTo>
                    <a:pt x="90071" y="74367"/>
                  </a:lnTo>
                  <a:lnTo>
                    <a:pt x="94290" y="67810"/>
                  </a:lnTo>
                  <a:lnTo>
                    <a:pt x="105635" y="35432"/>
                  </a:lnTo>
                  <a:lnTo>
                    <a:pt x="106592" y="5346"/>
                  </a:lnTo>
                  <a:lnTo>
                    <a:pt x="106595" y="21085"/>
                  </a:lnTo>
                  <a:lnTo>
                    <a:pt x="125075" y="65353"/>
                  </a:lnTo>
                  <a:lnTo>
                    <a:pt x="141224" y="83585"/>
                  </a:lnTo>
                  <a:lnTo>
                    <a:pt x="149435" y="89436"/>
                  </a:lnTo>
                  <a:lnTo>
                    <a:pt x="157385" y="94021"/>
                  </a:lnTo>
                  <a:lnTo>
                    <a:pt x="176011" y="107842"/>
                  </a:lnTo>
                  <a:lnTo>
                    <a:pt x="186962" y="11197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0" name="SMARTInkShape-1459"/>
            <p:cNvSpPr/>
            <p:nvPr/>
          </p:nvSpPr>
          <p:spPr>
            <a:xfrm>
              <a:off x="4268391" y="3062883"/>
              <a:ext cx="26790" cy="250032"/>
            </a:xfrm>
            <a:custGeom>
              <a:avLst/>
              <a:gdLst/>
              <a:ahLst/>
              <a:cxnLst/>
              <a:rect l="0" t="0" r="0" b="0"/>
              <a:pathLst>
                <a:path w="26790" h="250032">
                  <a:moveTo>
                    <a:pt x="0" y="0"/>
                  </a:moveTo>
                  <a:lnTo>
                    <a:pt x="0" y="40139"/>
                  </a:lnTo>
                  <a:lnTo>
                    <a:pt x="0" y="84540"/>
                  </a:lnTo>
                  <a:lnTo>
                    <a:pt x="0" y="123782"/>
                  </a:lnTo>
                  <a:lnTo>
                    <a:pt x="2645" y="148793"/>
                  </a:lnTo>
                  <a:lnTo>
                    <a:pt x="7688" y="179763"/>
                  </a:lnTo>
                  <a:lnTo>
                    <a:pt x="9677" y="206422"/>
                  </a:lnTo>
                  <a:lnTo>
                    <a:pt x="16585" y="225571"/>
                  </a:lnTo>
                  <a:lnTo>
                    <a:pt x="18600" y="237997"/>
                  </a:lnTo>
                  <a:lnTo>
                    <a:pt x="26789"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1" name="SMARTInkShape-1460"/>
            <p:cNvSpPr/>
            <p:nvPr/>
          </p:nvSpPr>
          <p:spPr>
            <a:xfrm>
              <a:off x="4188023" y="3187931"/>
              <a:ext cx="223244" cy="8898"/>
            </a:xfrm>
            <a:custGeom>
              <a:avLst/>
              <a:gdLst/>
              <a:ahLst/>
              <a:cxnLst/>
              <a:rect l="0" t="0" r="0" b="0"/>
              <a:pathLst>
                <a:path w="223244" h="8898">
                  <a:moveTo>
                    <a:pt x="0" y="8897"/>
                  </a:moveTo>
                  <a:lnTo>
                    <a:pt x="7689" y="8897"/>
                  </a:lnTo>
                  <a:lnTo>
                    <a:pt x="28194" y="1829"/>
                  </a:lnTo>
                  <a:lnTo>
                    <a:pt x="72346" y="131"/>
                  </a:lnTo>
                  <a:lnTo>
                    <a:pt x="112076" y="0"/>
                  </a:lnTo>
                  <a:lnTo>
                    <a:pt x="152005" y="966"/>
                  </a:lnTo>
                  <a:lnTo>
                    <a:pt x="194557" y="7657"/>
                  </a:lnTo>
                  <a:lnTo>
                    <a:pt x="223243" y="88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31" name="SMARTInkShape-Group296"/>
          <p:cNvGrpSpPr/>
          <p:nvPr/>
        </p:nvGrpSpPr>
        <p:grpSpPr>
          <a:xfrm>
            <a:off x="1799269" y="3036094"/>
            <a:ext cx="1343982" cy="258962"/>
            <a:chOff x="1799269" y="3036094"/>
            <a:chExt cx="1343982" cy="258962"/>
          </a:xfrm>
        </p:grpSpPr>
        <p:sp>
          <p:nvSpPr>
            <p:cNvPr id="1723" name="SMARTInkShape-1461"/>
            <p:cNvSpPr/>
            <p:nvPr/>
          </p:nvSpPr>
          <p:spPr>
            <a:xfrm>
              <a:off x="1799269" y="3116602"/>
              <a:ext cx="102755" cy="124876"/>
            </a:xfrm>
            <a:custGeom>
              <a:avLst/>
              <a:gdLst/>
              <a:ahLst/>
              <a:cxnLst/>
              <a:rect l="0" t="0" r="0" b="0"/>
              <a:pathLst>
                <a:path w="102755" h="124876">
                  <a:moveTo>
                    <a:pt x="102754" y="17718"/>
                  </a:moveTo>
                  <a:lnTo>
                    <a:pt x="98014" y="12978"/>
                  </a:lnTo>
                  <a:lnTo>
                    <a:pt x="95687" y="8005"/>
                  </a:lnTo>
                  <a:lnTo>
                    <a:pt x="95066" y="5289"/>
                  </a:lnTo>
                  <a:lnTo>
                    <a:pt x="93660" y="3479"/>
                  </a:lnTo>
                  <a:lnTo>
                    <a:pt x="89452" y="1468"/>
                  </a:lnTo>
                  <a:lnTo>
                    <a:pt x="68126" y="0"/>
                  </a:lnTo>
                  <a:lnTo>
                    <a:pt x="59913" y="2567"/>
                  </a:lnTo>
                  <a:lnTo>
                    <a:pt x="37324" y="16091"/>
                  </a:lnTo>
                  <a:lnTo>
                    <a:pt x="20340" y="33786"/>
                  </a:lnTo>
                  <a:lnTo>
                    <a:pt x="15069" y="37360"/>
                  </a:lnTo>
                  <a:lnTo>
                    <a:pt x="11556" y="41727"/>
                  </a:lnTo>
                  <a:lnTo>
                    <a:pt x="713" y="63997"/>
                  </a:lnTo>
                  <a:lnTo>
                    <a:pt x="0" y="68415"/>
                  </a:lnTo>
                  <a:lnTo>
                    <a:pt x="1854" y="78615"/>
                  </a:lnTo>
                  <a:lnTo>
                    <a:pt x="8476" y="90773"/>
                  </a:lnTo>
                  <a:lnTo>
                    <a:pt x="26732" y="103770"/>
                  </a:lnTo>
                  <a:lnTo>
                    <a:pt x="61203" y="120882"/>
                  </a:lnTo>
                  <a:lnTo>
                    <a:pt x="93825" y="124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4" name="SMARTInkShape-1462"/>
            <p:cNvSpPr/>
            <p:nvPr/>
          </p:nvSpPr>
          <p:spPr>
            <a:xfrm>
              <a:off x="2000250" y="3134320"/>
              <a:ext cx="133388" cy="115954"/>
            </a:xfrm>
            <a:custGeom>
              <a:avLst/>
              <a:gdLst/>
              <a:ahLst/>
              <a:cxnLst/>
              <a:rect l="0" t="0" r="0" b="0"/>
              <a:pathLst>
                <a:path w="133388" h="115954">
                  <a:moveTo>
                    <a:pt x="26789" y="0"/>
                  </a:moveTo>
                  <a:lnTo>
                    <a:pt x="22049" y="4741"/>
                  </a:lnTo>
                  <a:lnTo>
                    <a:pt x="19721" y="9714"/>
                  </a:lnTo>
                  <a:lnTo>
                    <a:pt x="15377" y="33926"/>
                  </a:lnTo>
                  <a:lnTo>
                    <a:pt x="13228" y="37500"/>
                  </a:lnTo>
                  <a:lnTo>
                    <a:pt x="10203" y="52011"/>
                  </a:lnTo>
                  <a:lnTo>
                    <a:pt x="16730" y="81704"/>
                  </a:lnTo>
                  <a:lnTo>
                    <a:pt x="27006" y="96528"/>
                  </a:lnTo>
                  <a:lnTo>
                    <a:pt x="34492" y="102433"/>
                  </a:lnTo>
                  <a:lnTo>
                    <a:pt x="60538" y="113810"/>
                  </a:lnTo>
                  <a:lnTo>
                    <a:pt x="90917" y="115953"/>
                  </a:lnTo>
                  <a:lnTo>
                    <a:pt x="105542" y="111306"/>
                  </a:lnTo>
                  <a:lnTo>
                    <a:pt x="117702" y="103646"/>
                  </a:lnTo>
                  <a:lnTo>
                    <a:pt x="127589" y="90351"/>
                  </a:lnTo>
                  <a:lnTo>
                    <a:pt x="132062" y="78585"/>
                  </a:lnTo>
                  <a:lnTo>
                    <a:pt x="133387" y="64075"/>
                  </a:lnTo>
                  <a:lnTo>
                    <a:pt x="131052" y="55598"/>
                  </a:lnTo>
                  <a:lnTo>
                    <a:pt x="121467" y="42071"/>
                  </a:lnTo>
                  <a:lnTo>
                    <a:pt x="97367" y="19774"/>
                  </a:lnTo>
                  <a:lnTo>
                    <a:pt x="74244" y="6332"/>
                  </a:lnTo>
                  <a:lnTo>
                    <a:pt x="56504" y="1876"/>
                  </a:lnTo>
                  <a:lnTo>
                    <a:pt x="12254" y="33"/>
                  </a:ln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5" name="SMARTInkShape-1463"/>
            <p:cNvSpPr/>
            <p:nvPr/>
          </p:nvSpPr>
          <p:spPr>
            <a:xfrm>
              <a:off x="2178844" y="3125391"/>
              <a:ext cx="133946" cy="160735"/>
            </a:xfrm>
            <a:custGeom>
              <a:avLst/>
              <a:gdLst/>
              <a:ahLst/>
              <a:cxnLst/>
              <a:rect l="0" t="0" r="0" b="0"/>
              <a:pathLst>
                <a:path w="133946" h="160735">
                  <a:moveTo>
                    <a:pt x="0" y="0"/>
                  </a:moveTo>
                  <a:lnTo>
                    <a:pt x="0" y="42348"/>
                  </a:lnTo>
                  <a:lnTo>
                    <a:pt x="0" y="82255"/>
                  </a:lnTo>
                  <a:lnTo>
                    <a:pt x="0" y="123215"/>
                  </a:lnTo>
                  <a:lnTo>
                    <a:pt x="7688" y="132546"/>
                  </a:lnTo>
                  <a:lnTo>
                    <a:pt x="8102" y="132020"/>
                  </a:lnTo>
                  <a:lnTo>
                    <a:pt x="8927" y="91625"/>
                  </a:lnTo>
                  <a:lnTo>
                    <a:pt x="19953" y="51691"/>
                  </a:lnTo>
                  <a:lnTo>
                    <a:pt x="31129" y="24224"/>
                  </a:lnTo>
                  <a:lnTo>
                    <a:pt x="36325" y="20688"/>
                  </a:lnTo>
                  <a:lnTo>
                    <a:pt x="44828" y="18697"/>
                  </a:lnTo>
                  <a:lnTo>
                    <a:pt x="56590" y="18024"/>
                  </a:lnTo>
                  <a:lnTo>
                    <a:pt x="70235" y="22649"/>
                  </a:lnTo>
                  <a:lnTo>
                    <a:pt x="82105" y="30302"/>
                  </a:lnTo>
                  <a:lnTo>
                    <a:pt x="101094" y="55360"/>
                  </a:lnTo>
                  <a:lnTo>
                    <a:pt x="104462" y="64623"/>
                  </a:lnTo>
                  <a:lnTo>
                    <a:pt x="114687" y="104303"/>
                  </a:lnTo>
                  <a:lnTo>
                    <a:pt x="124409" y="144741"/>
                  </a:lnTo>
                  <a:lnTo>
                    <a:pt x="124611" y="150072"/>
                  </a:lnTo>
                  <a:lnTo>
                    <a:pt x="125738" y="153626"/>
                  </a:lnTo>
                  <a:lnTo>
                    <a:pt x="127482" y="155996"/>
                  </a:lnTo>
                  <a:lnTo>
                    <a:pt x="133945"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6" name="SMARTInkShape-1464"/>
            <p:cNvSpPr/>
            <p:nvPr/>
          </p:nvSpPr>
          <p:spPr>
            <a:xfrm>
              <a:off x="2366557" y="3161119"/>
              <a:ext cx="106967" cy="107148"/>
            </a:xfrm>
            <a:custGeom>
              <a:avLst/>
              <a:gdLst/>
              <a:ahLst/>
              <a:cxnLst/>
              <a:rect l="0" t="0" r="0" b="0"/>
              <a:pathLst>
                <a:path w="106967" h="107148">
                  <a:moveTo>
                    <a:pt x="106966" y="8920"/>
                  </a:moveTo>
                  <a:lnTo>
                    <a:pt x="99278" y="1232"/>
                  </a:lnTo>
                  <a:lnTo>
                    <a:pt x="93664" y="358"/>
                  </a:lnTo>
                  <a:lnTo>
                    <a:pt x="68235" y="0"/>
                  </a:lnTo>
                  <a:lnTo>
                    <a:pt x="62302" y="2641"/>
                  </a:lnTo>
                  <a:lnTo>
                    <a:pt x="19250" y="34542"/>
                  </a:lnTo>
                  <a:lnTo>
                    <a:pt x="7114" y="46388"/>
                  </a:lnTo>
                  <a:lnTo>
                    <a:pt x="3056" y="55669"/>
                  </a:lnTo>
                  <a:lnTo>
                    <a:pt x="0" y="82935"/>
                  </a:lnTo>
                  <a:lnTo>
                    <a:pt x="1921" y="86044"/>
                  </a:lnTo>
                  <a:lnTo>
                    <a:pt x="19944" y="101158"/>
                  </a:lnTo>
                  <a:lnTo>
                    <a:pt x="28933" y="104485"/>
                  </a:lnTo>
                  <a:lnTo>
                    <a:pt x="71356" y="106991"/>
                  </a:lnTo>
                  <a:lnTo>
                    <a:pt x="89107" y="10714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7" name="SMARTInkShape-1465"/>
            <p:cNvSpPr/>
            <p:nvPr/>
          </p:nvSpPr>
          <p:spPr>
            <a:xfrm>
              <a:off x="2536031" y="3071813"/>
              <a:ext cx="35720" cy="223243"/>
            </a:xfrm>
            <a:custGeom>
              <a:avLst/>
              <a:gdLst/>
              <a:ahLst/>
              <a:cxnLst/>
              <a:rect l="0" t="0" r="0" b="0"/>
              <a:pathLst>
                <a:path w="35720" h="223243">
                  <a:moveTo>
                    <a:pt x="0" y="0"/>
                  </a:moveTo>
                  <a:lnTo>
                    <a:pt x="992" y="40894"/>
                  </a:lnTo>
                  <a:lnTo>
                    <a:pt x="8102" y="83614"/>
                  </a:lnTo>
                  <a:lnTo>
                    <a:pt x="13561" y="125443"/>
                  </a:lnTo>
                  <a:lnTo>
                    <a:pt x="17482" y="166202"/>
                  </a:lnTo>
                  <a:lnTo>
                    <a:pt x="26412" y="207824"/>
                  </a:lnTo>
                  <a:lnTo>
                    <a:pt x="26677" y="217130"/>
                  </a:lnTo>
                  <a:lnTo>
                    <a:pt x="27707" y="219167"/>
                  </a:lnTo>
                  <a:lnTo>
                    <a:pt x="29385" y="220525"/>
                  </a:lnTo>
                  <a:lnTo>
                    <a:pt x="35719"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8" name="SMARTInkShape-1466"/>
            <p:cNvSpPr/>
            <p:nvPr/>
          </p:nvSpPr>
          <p:spPr>
            <a:xfrm>
              <a:off x="2652127" y="3178969"/>
              <a:ext cx="125007" cy="98071"/>
            </a:xfrm>
            <a:custGeom>
              <a:avLst/>
              <a:gdLst/>
              <a:ahLst/>
              <a:cxnLst/>
              <a:rect l="0" t="0" r="0" b="0"/>
              <a:pathLst>
                <a:path w="125007" h="98071">
                  <a:moveTo>
                    <a:pt x="8920" y="0"/>
                  </a:moveTo>
                  <a:lnTo>
                    <a:pt x="1231" y="7688"/>
                  </a:lnTo>
                  <a:lnTo>
                    <a:pt x="358" y="13302"/>
                  </a:lnTo>
                  <a:lnTo>
                    <a:pt x="0" y="51160"/>
                  </a:lnTo>
                  <a:lnTo>
                    <a:pt x="2640" y="60110"/>
                  </a:lnTo>
                  <a:lnTo>
                    <a:pt x="6129" y="67395"/>
                  </a:lnTo>
                  <a:lnTo>
                    <a:pt x="9085" y="77075"/>
                  </a:lnTo>
                  <a:lnTo>
                    <a:pt x="21240" y="92232"/>
                  </a:lnTo>
                  <a:lnTo>
                    <a:pt x="26963" y="95562"/>
                  </a:lnTo>
                  <a:lnTo>
                    <a:pt x="38722" y="97700"/>
                  </a:lnTo>
                  <a:lnTo>
                    <a:pt x="52366" y="98070"/>
                  </a:lnTo>
                  <a:lnTo>
                    <a:pt x="60641" y="95511"/>
                  </a:lnTo>
                  <a:lnTo>
                    <a:pt x="91383" y="74308"/>
                  </a:lnTo>
                  <a:lnTo>
                    <a:pt x="112278" y="47622"/>
                  </a:lnTo>
                  <a:lnTo>
                    <a:pt x="114388" y="41670"/>
                  </a:lnTo>
                  <a:lnTo>
                    <a:pt x="115943" y="39686"/>
                  </a:lnTo>
                  <a:lnTo>
                    <a:pt x="121880" y="35902"/>
                  </a:lnTo>
                  <a:lnTo>
                    <a:pt x="125006"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9" name="SMARTInkShape-1467"/>
            <p:cNvSpPr/>
            <p:nvPr/>
          </p:nvSpPr>
          <p:spPr>
            <a:xfrm>
              <a:off x="2805735" y="3036094"/>
              <a:ext cx="175530" cy="232173"/>
            </a:xfrm>
            <a:custGeom>
              <a:avLst/>
              <a:gdLst/>
              <a:ahLst/>
              <a:cxnLst/>
              <a:rect l="0" t="0" r="0" b="0"/>
              <a:pathLst>
                <a:path w="175530" h="232173">
                  <a:moveTo>
                    <a:pt x="132132" y="0"/>
                  </a:moveTo>
                  <a:lnTo>
                    <a:pt x="133124" y="32209"/>
                  </a:lnTo>
                  <a:lnTo>
                    <a:pt x="141227" y="74706"/>
                  </a:lnTo>
                  <a:lnTo>
                    <a:pt x="148641" y="116516"/>
                  </a:lnTo>
                  <a:lnTo>
                    <a:pt x="156881" y="153723"/>
                  </a:lnTo>
                  <a:lnTo>
                    <a:pt x="159007" y="168532"/>
                  </a:lnTo>
                  <a:lnTo>
                    <a:pt x="165810" y="188770"/>
                  </a:lnTo>
                  <a:lnTo>
                    <a:pt x="167732" y="216839"/>
                  </a:lnTo>
                  <a:lnTo>
                    <a:pt x="168763" y="218973"/>
                  </a:lnTo>
                  <a:lnTo>
                    <a:pt x="170443" y="220396"/>
                  </a:lnTo>
                  <a:lnTo>
                    <a:pt x="175529" y="222680"/>
                  </a:lnTo>
                  <a:lnTo>
                    <a:pt x="174954" y="222867"/>
                  </a:lnTo>
                  <a:lnTo>
                    <a:pt x="171669" y="223075"/>
                  </a:lnTo>
                  <a:lnTo>
                    <a:pt x="170397" y="222139"/>
                  </a:lnTo>
                  <a:lnTo>
                    <a:pt x="168982" y="218452"/>
                  </a:lnTo>
                  <a:lnTo>
                    <a:pt x="167082" y="208001"/>
                  </a:lnTo>
                  <a:lnTo>
                    <a:pt x="150711" y="188689"/>
                  </a:lnTo>
                  <a:lnTo>
                    <a:pt x="111164" y="163953"/>
                  </a:lnTo>
                  <a:lnTo>
                    <a:pt x="92406" y="155845"/>
                  </a:lnTo>
                  <a:lnTo>
                    <a:pt x="49612" y="147014"/>
                  </a:lnTo>
                  <a:lnTo>
                    <a:pt x="23872" y="150978"/>
                  </a:lnTo>
                  <a:lnTo>
                    <a:pt x="16878" y="154083"/>
                  </a:lnTo>
                  <a:lnTo>
                    <a:pt x="4305" y="164161"/>
                  </a:lnTo>
                  <a:lnTo>
                    <a:pt x="906" y="169864"/>
                  </a:lnTo>
                  <a:lnTo>
                    <a:pt x="0" y="172774"/>
                  </a:lnTo>
                  <a:lnTo>
                    <a:pt x="387" y="175706"/>
                  </a:lnTo>
                  <a:lnTo>
                    <a:pt x="13524" y="199621"/>
                  </a:lnTo>
                  <a:lnTo>
                    <a:pt x="19225" y="207121"/>
                  </a:lnTo>
                  <a:lnTo>
                    <a:pt x="32753" y="216922"/>
                  </a:lnTo>
                  <a:lnTo>
                    <a:pt x="72708" y="229009"/>
                  </a:lnTo>
                  <a:lnTo>
                    <a:pt x="113474" y="231894"/>
                  </a:lnTo>
                  <a:lnTo>
                    <a:pt x="132132"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0" name="SMARTInkShape-1468"/>
            <p:cNvSpPr/>
            <p:nvPr/>
          </p:nvSpPr>
          <p:spPr>
            <a:xfrm>
              <a:off x="3018234" y="3162504"/>
              <a:ext cx="125017" cy="105763"/>
            </a:xfrm>
            <a:custGeom>
              <a:avLst/>
              <a:gdLst/>
              <a:ahLst/>
              <a:cxnLst/>
              <a:rect l="0" t="0" r="0" b="0"/>
              <a:pathLst>
                <a:path w="125017" h="105763">
                  <a:moveTo>
                    <a:pt x="0" y="52184"/>
                  </a:moveTo>
                  <a:lnTo>
                    <a:pt x="39320" y="52184"/>
                  </a:lnTo>
                  <a:lnTo>
                    <a:pt x="74469" y="51191"/>
                  </a:lnTo>
                  <a:lnTo>
                    <a:pt x="103009" y="43089"/>
                  </a:lnTo>
                  <a:lnTo>
                    <a:pt x="118909" y="30934"/>
                  </a:lnTo>
                  <a:lnTo>
                    <a:pt x="122302" y="25211"/>
                  </a:lnTo>
                  <a:lnTo>
                    <a:pt x="124857" y="9288"/>
                  </a:lnTo>
                  <a:lnTo>
                    <a:pt x="120229" y="3314"/>
                  </a:lnTo>
                  <a:lnTo>
                    <a:pt x="115281" y="698"/>
                  </a:lnTo>
                  <a:lnTo>
                    <a:pt x="112573" y="0"/>
                  </a:lnTo>
                  <a:lnTo>
                    <a:pt x="109775" y="528"/>
                  </a:lnTo>
                  <a:lnTo>
                    <a:pt x="100105" y="5018"/>
                  </a:lnTo>
                  <a:lnTo>
                    <a:pt x="86106" y="7781"/>
                  </a:lnTo>
                  <a:lnTo>
                    <a:pt x="75233" y="14443"/>
                  </a:lnTo>
                  <a:lnTo>
                    <a:pt x="59639" y="28497"/>
                  </a:lnTo>
                  <a:lnTo>
                    <a:pt x="41682" y="53930"/>
                  </a:lnTo>
                  <a:lnTo>
                    <a:pt x="40687" y="57317"/>
                  </a:lnTo>
                  <a:lnTo>
                    <a:pt x="41015" y="60566"/>
                  </a:lnTo>
                  <a:lnTo>
                    <a:pt x="43572" y="69881"/>
                  </a:lnTo>
                  <a:lnTo>
                    <a:pt x="43931" y="72911"/>
                  </a:lnTo>
                  <a:lnTo>
                    <a:pt x="49621" y="78925"/>
                  </a:lnTo>
                  <a:lnTo>
                    <a:pt x="83663" y="99806"/>
                  </a:lnTo>
                  <a:lnTo>
                    <a:pt x="103471" y="104585"/>
                  </a:lnTo>
                  <a:lnTo>
                    <a:pt x="125016" y="10576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35" name="SMARTInkShape-Group297"/>
          <p:cNvGrpSpPr/>
          <p:nvPr/>
        </p:nvGrpSpPr>
        <p:grpSpPr>
          <a:xfrm>
            <a:off x="966177" y="3107531"/>
            <a:ext cx="560801" cy="178595"/>
            <a:chOff x="966177" y="3107531"/>
            <a:chExt cx="560801" cy="178595"/>
          </a:xfrm>
        </p:grpSpPr>
        <p:sp>
          <p:nvSpPr>
            <p:cNvPr id="1732" name="SMARTInkShape-1469"/>
            <p:cNvSpPr/>
            <p:nvPr/>
          </p:nvSpPr>
          <p:spPr>
            <a:xfrm>
              <a:off x="966177" y="3107531"/>
              <a:ext cx="105387" cy="169665"/>
            </a:xfrm>
            <a:custGeom>
              <a:avLst/>
              <a:gdLst/>
              <a:ahLst/>
              <a:cxnLst/>
              <a:rect l="0" t="0" r="0" b="0"/>
              <a:pathLst>
                <a:path w="105387" h="169665">
                  <a:moveTo>
                    <a:pt x="60737" y="0"/>
                  </a:moveTo>
                  <a:lnTo>
                    <a:pt x="53049" y="7689"/>
                  </a:lnTo>
                  <a:lnTo>
                    <a:pt x="38787" y="16806"/>
                  </a:lnTo>
                  <a:lnTo>
                    <a:pt x="13185" y="59723"/>
                  </a:lnTo>
                  <a:lnTo>
                    <a:pt x="2212" y="83382"/>
                  </a:lnTo>
                  <a:lnTo>
                    <a:pt x="0" y="95267"/>
                  </a:lnTo>
                  <a:lnTo>
                    <a:pt x="1662" y="104518"/>
                  </a:lnTo>
                  <a:lnTo>
                    <a:pt x="19266" y="140267"/>
                  </a:lnTo>
                  <a:lnTo>
                    <a:pt x="27753" y="149323"/>
                  </a:lnTo>
                  <a:lnTo>
                    <a:pt x="38140" y="155662"/>
                  </a:lnTo>
                  <a:lnTo>
                    <a:pt x="78668" y="167506"/>
                  </a:lnTo>
                  <a:lnTo>
                    <a:pt x="105386"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3" name="SMARTInkShape-1470"/>
            <p:cNvSpPr/>
            <p:nvPr/>
          </p:nvSpPr>
          <p:spPr>
            <a:xfrm>
              <a:off x="1120445" y="3134486"/>
              <a:ext cx="219009" cy="133781"/>
            </a:xfrm>
            <a:custGeom>
              <a:avLst/>
              <a:gdLst/>
              <a:ahLst/>
              <a:cxnLst/>
              <a:rect l="0" t="0" r="0" b="0"/>
              <a:pathLst>
                <a:path w="219009" h="133781">
                  <a:moveTo>
                    <a:pt x="102922" y="8764"/>
                  </a:moveTo>
                  <a:lnTo>
                    <a:pt x="73111" y="8764"/>
                  </a:lnTo>
                  <a:lnTo>
                    <a:pt x="64537" y="14056"/>
                  </a:lnTo>
                  <a:lnTo>
                    <a:pt x="20467" y="42357"/>
                  </a:lnTo>
                  <a:lnTo>
                    <a:pt x="9809" y="56530"/>
                  </a:lnTo>
                  <a:lnTo>
                    <a:pt x="629" y="78616"/>
                  </a:lnTo>
                  <a:lnTo>
                    <a:pt x="0" y="83113"/>
                  </a:lnTo>
                  <a:lnTo>
                    <a:pt x="3881" y="100637"/>
                  </a:lnTo>
                  <a:lnTo>
                    <a:pt x="6979" y="106813"/>
                  </a:lnTo>
                  <a:lnTo>
                    <a:pt x="12656" y="112865"/>
                  </a:lnTo>
                  <a:lnTo>
                    <a:pt x="21794" y="118862"/>
                  </a:lnTo>
                  <a:lnTo>
                    <a:pt x="26016" y="119866"/>
                  </a:lnTo>
                  <a:lnTo>
                    <a:pt x="29823" y="119543"/>
                  </a:lnTo>
                  <a:lnTo>
                    <a:pt x="42568" y="116993"/>
                  </a:lnTo>
                  <a:lnTo>
                    <a:pt x="53278" y="115405"/>
                  </a:lnTo>
                  <a:lnTo>
                    <a:pt x="64652" y="111392"/>
                  </a:lnTo>
                  <a:lnTo>
                    <a:pt x="105924" y="82923"/>
                  </a:lnTo>
                  <a:lnTo>
                    <a:pt x="122773" y="67338"/>
                  </a:lnTo>
                  <a:lnTo>
                    <a:pt x="143254" y="38629"/>
                  </a:lnTo>
                  <a:lnTo>
                    <a:pt x="147002" y="16102"/>
                  </a:lnTo>
                  <a:lnTo>
                    <a:pt x="147402" y="6198"/>
                  </a:lnTo>
                  <a:lnTo>
                    <a:pt x="146466" y="4076"/>
                  </a:lnTo>
                  <a:lnTo>
                    <a:pt x="144850" y="2663"/>
                  </a:lnTo>
                  <a:lnTo>
                    <a:pt x="139867" y="393"/>
                  </a:lnTo>
                  <a:lnTo>
                    <a:pt x="134264" y="0"/>
                  </a:lnTo>
                  <a:lnTo>
                    <a:pt x="129089" y="2554"/>
                  </a:lnTo>
                  <a:lnTo>
                    <a:pt x="126320" y="4624"/>
                  </a:lnTo>
                  <a:lnTo>
                    <a:pt x="123243" y="9570"/>
                  </a:lnTo>
                  <a:lnTo>
                    <a:pt x="121268" y="20829"/>
                  </a:lnTo>
                  <a:lnTo>
                    <a:pt x="120824" y="46232"/>
                  </a:lnTo>
                  <a:lnTo>
                    <a:pt x="131807" y="89315"/>
                  </a:lnTo>
                  <a:lnTo>
                    <a:pt x="134085" y="95207"/>
                  </a:lnTo>
                  <a:lnTo>
                    <a:pt x="141908" y="104399"/>
                  </a:lnTo>
                  <a:lnTo>
                    <a:pt x="172154" y="129710"/>
                  </a:lnTo>
                  <a:lnTo>
                    <a:pt x="193925" y="133244"/>
                  </a:lnTo>
                  <a:lnTo>
                    <a:pt x="219008" y="1337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4" name="SMARTInkShape-1471"/>
            <p:cNvSpPr/>
            <p:nvPr/>
          </p:nvSpPr>
          <p:spPr>
            <a:xfrm>
              <a:off x="1348383" y="3143250"/>
              <a:ext cx="178595" cy="142876"/>
            </a:xfrm>
            <a:custGeom>
              <a:avLst/>
              <a:gdLst/>
              <a:ahLst/>
              <a:cxnLst/>
              <a:rect l="0" t="0" r="0" b="0"/>
              <a:pathLst>
                <a:path w="178595" h="142876">
                  <a:moveTo>
                    <a:pt x="0" y="0"/>
                  </a:moveTo>
                  <a:lnTo>
                    <a:pt x="0" y="22123"/>
                  </a:lnTo>
                  <a:lnTo>
                    <a:pt x="11024" y="62790"/>
                  </a:lnTo>
                  <a:lnTo>
                    <a:pt x="26687" y="104007"/>
                  </a:lnTo>
                  <a:lnTo>
                    <a:pt x="34795" y="123902"/>
                  </a:lnTo>
                  <a:lnTo>
                    <a:pt x="35708" y="133812"/>
                  </a:lnTo>
                  <a:lnTo>
                    <a:pt x="36711" y="94796"/>
                  </a:lnTo>
                  <a:lnTo>
                    <a:pt x="46742" y="53551"/>
                  </a:lnTo>
                  <a:lnTo>
                    <a:pt x="60866" y="16645"/>
                  </a:lnTo>
                  <a:lnTo>
                    <a:pt x="67070" y="9713"/>
                  </a:lnTo>
                  <a:lnTo>
                    <a:pt x="75449" y="4317"/>
                  </a:lnTo>
                  <a:lnTo>
                    <a:pt x="85745" y="1279"/>
                  </a:lnTo>
                  <a:lnTo>
                    <a:pt x="92018" y="569"/>
                  </a:lnTo>
                  <a:lnTo>
                    <a:pt x="98113" y="2899"/>
                  </a:lnTo>
                  <a:lnTo>
                    <a:pt x="135678" y="29816"/>
                  </a:lnTo>
                  <a:lnTo>
                    <a:pt x="154672" y="60058"/>
                  </a:lnTo>
                  <a:lnTo>
                    <a:pt x="159537" y="82456"/>
                  </a:lnTo>
                  <a:lnTo>
                    <a:pt x="161372" y="95097"/>
                  </a:lnTo>
                  <a:lnTo>
                    <a:pt x="169797" y="120119"/>
                  </a:lnTo>
                  <a:lnTo>
                    <a:pt x="171737" y="121751"/>
                  </a:lnTo>
                  <a:lnTo>
                    <a:pt x="174023" y="122839"/>
                  </a:lnTo>
                  <a:lnTo>
                    <a:pt x="175546" y="124557"/>
                  </a:lnTo>
                  <a:lnTo>
                    <a:pt x="177239" y="129111"/>
                  </a:lnTo>
                  <a:lnTo>
                    <a:pt x="178594"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38" name="SMARTInkShape-Group298"/>
          <p:cNvGrpSpPr/>
          <p:nvPr/>
        </p:nvGrpSpPr>
        <p:grpSpPr>
          <a:xfrm>
            <a:off x="276820" y="3000375"/>
            <a:ext cx="464345" cy="292761"/>
            <a:chOff x="276820" y="3000375"/>
            <a:chExt cx="464345" cy="292761"/>
          </a:xfrm>
        </p:grpSpPr>
        <p:sp>
          <p:nvSpPr>
            <p:cNvPr id="1736" name="SMARTInkShape-1472"/>
            <p:cNvSpPr/>
            <p:nvPr/>
          </p:nvSpPr>
          <p:spPr>
            <a:xfrm>
              <a:off x="276820" y="3000375"/>
              <a:ext cx="267822" cy="292761"/>
            </a:xfrm>
            <a:custGeom>
              <a:avLst/>
              <a:gdLst/>
              <a:ahLst/>
              <a:cxnLst/>
              <a:rect l="0" t="0" r="0" b="0"/>
              <a:pathLst>
                <a:path w="267822" h="292761">
                  <a:moveTo>
                    <a:pt x="0" y="0"/>
                  </a:moveTo>
                  <a:lnTo>
                    <a:pt x="0" y="39953"/>
                  </a:lnTo>
                  <a:lnTo>
                    <a:pt x="0" y="83086"/>
                  </a:lnTo>
                  <a:lnTo>
                    <a:pt x="993" y="124382"/>
                  </a:lnTo>
                  <a:lnTo>
                    <a:pt x="7689" y="162023"/>
                  </a:lnTo>
                  <a:lnTo>
                    <a:pt x="8767" y="202907"/>
                  </a:lnTo>
                  <a:lnTo>
                    <a:pt x="8920" y="246910"/>
                  </a:lnTo>
                  <a:lnTo>
                    <a:pt x="9920" y="269846"/>
                  </a:lnTo>
                  <a:lnTo>
                    <a:pt x="18024" y="290360"/>
                  </a:lnTo>
                  <a:lnTo>
                    <a:pt x="19954" y="291800"/>
                  </a:lnTo>
                  <a:lnTo>
                    <a:pt x="22232" y="292760"/>
                  </a:lnTo>
                  <a:lnTo>
                    <a:pt x="24743" y="292407"/>
                  </a:lnTo>
                  <a:lnTo>
                    <a:pt x="30180" y="289370"/>
                  </a:lnTo>
                  <a:lnTo>
                    <a:pt x="32026" y="287172"/>
                  </a:lnTo>
                  <a:lnTo>
                    <a:pt x="56667" y="243537"/>
                  </a:lnTo>
                  <a:lnTo>
                    <a:pt x="74098" y="214241"/>
                  </a:lnTo>
                  <a:lnTo>
                    <a:pt x="79165" y="208312"/>
                  </a:lnTo>
                  <a:lnTo>
                    <a:pt x="84794" y="193786"/>
                  </a:lnTo>
                  <a:lnTo>
                    <a:pt x="95970" y="152355"/>
                  </a:lnTo>
                  <a:lnTo>
                    <a:pt x="100204" y="134108"/>
                  </a:lnTo>
                  <a:lnTo>
                    <a:pt x="105783" y="114905"/>
                  </a:lnTo>
                  <a:lnTo>
                    <a:pt x="107156" y="80424"/>
                  </a:lnTo>
                  <a:lnTo>
                    <a:pt x="108149" y="102731"/>
                  </a:lnTo>
                  <a:lnTo>
                    <a:pt x="114845" y="131170"/>
                  </a:lnTo>
                  <a:lnTo>
                    <a:pt x="118569" y="170474"/>
                  </a:lnTo>
                  <a:lnTo>
                    <a:pt x="131296" y="208282"/>
                  </a:lnTo>
                  <a:lnTo>
                    <a:pt x="148857" y="251094"/>
                  </a:lnTo>
                  <a:lnTo>
                    <a:pt x="172642" y="279606"/>
                  </a:lnTo>
                  <a:lnTo>
                    <a:pt x="181240" y="283019"/>
                  </a:lnTo>
                  <a:lnTo>
                    <a:pt x="186311" y="283930"/>
                  </a:lnTo>
                  <a:lnTo>
                    <a:pt x="194592" y="282295"/>
                  </a:lnTo>
                  <a:lnTo>
                    <a:pt x="204832" y="275796"/>
                  </a:lnTo>
                  <a:lnTo>
                    <a:pt x="230927" y="251184"/>
                  </a:lnTo>
                  <a:lnTo>
                    <a:pt x="252638" y="209440"/>
                  </a:lnTo>
                  <a:lnTo>
                    <a:pt x="263849" y="177631"/>
                  </a:lnTo>
                  <a:lnTo>
                    <a:pt x="267359" y="138559"/>
                  </a:lnTo>
                  <a:lnTo>
                    <a:pt x="267821" y="100304"/>
                  </a:lnTo>
                  <a:lnTo>
                    <a:pt x="265224" y="78337"/>
                  </a:lnTo>
                  <a:lnTo>
                    <a:pt x="258171" y="58268"/>
                  </a:lnTo>
                  <a:lnTo>
                    <a:pt x="238079" y="25328"/>
                  </a:lnTo>
                  <a:lnTo>
                    <a:pt x="232152" y="21179"/>
                  </a:lnTo>
                  <a:lnTo>
                    <a:pt x="223236" y="18843"/>
                  </a:lnTo>
                  <a:lnTo>
                    <a:pt x="214313"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7" name="SMARTInkShape-1473"/>
            <p:cNvSpPr/>
            <p:nvPr/>
          </p:nvSpPr>
          <p:spPr>
            <a:xfrm>
              <a:off x="607219" y="3090075"/>
              <a:ext cx="133946" cy="159948"/>
            </a:xfrm>
            <a:custGeom>
              <a:avLst/>
              <a:gdLst/>
              <a:ahLst/>
              <a:cxnLst/>
              <a:rect l="0" t="0" r="0" b="0"/>
              <a:pathLst>
                <a:path w="133946" h="159948">
                  <a:moveTo>
                    <a:pt x="0" y="44245"/>
                  </a:moveTo>
                  <a:lnTo>
                    <a:pt x="29811" y="44245"/>
                  </a:lnTo>
                  <a:lnTo>
                    <a:pt x="35739" y="41600"/>
                  </a:lnTo>
                  <a:lnTo>
                    <a:pt x="41681" y="38108"/>
                  </a:lnTo>
                  <a:lnTo>
                    <a:pt x="50604" y="35151"/>
                  </a:lnTo>
                  <a:lnTo>
                    <a:pt x="59532" y="29424"/>
                  </a:lnTo>
                  <a:lnTo>
                    <a:pt x="68461" y="26294"/>
                  </a:lnTo>
                  <a:lnTo>
                    <a:pt x="77390" y="20516"/>
                  </a:lnTo>
                  <a:lnTo>
                    <a:pt x="83344" y="18816"/>
                  </a:lnTo>
                  <a:lnTo>
                    <a:pt x="85328" y="17371"/>
                  </a:lnTo>
                  <a:lnTo>
                    <a:pt x="86651" y="15415"/>
                  </a:lnTo>
                  <a:lnTo>
                    <a:pt x="88774" y="9887"/>
                  </a:lnTo>
                  <a:lnTo>
                    <a:pt x="89251" y="958"/>
                  </a:lnTo>
                  <a:lnTo>
                    <a:pt x="88274" y="504"/>
                  </a:lnTo>
                  <a:lnTo>
                    <a:pt x="84543" y="0"/>
                  </a:lnTo>
                  <a:lnTo>
                    <a:pt x="79577" y="2422"/>
                  </a:lnTo>
                  <a:lnTo>
                    <a:pt x="64388" y="13860"/>
                  </a:lnTo>
                  <a:lnTo>
                    <a:pt x="54744" y="15858"/>
                  </a:lnTo>
                  <a:lnTo>
                    <a:pt x="50387" y="18375"/>
                  </a:lnTo>
                  <a:lnTo>
                    <a:pt x="33106" y="37433"/>
                  </a:lnTo>
                  <a:lnTo>
                    <a:pt x="29596" y="46510"/>
                  </a:lnTo>
                  <a:lnTo>
                    <a:pt x="27044" y="56166"/>
                  </a:lnTo>
                  <a:lnTo>
                    <a:pt x="21022" y="68172"/>
                  </a:lnTo>
                  <a:lnTo>
                    <a:pt x="17983" y="108086"/>
                  </a:lnTo>
                  <a:lnTo>
                    <a:pt x="20560" y="114953"/>
                  </a:lnTo>
                  <a:lnTo>
                    <a:pt x="38853" y="144164"/>
                  </a:lnTo>
                  <a:lnTo>
                    <a:pt x="47364" y="148185"/>
                  </a:lnTo>
                  <a:lnTo>
                    <a:pt x="77960" y="153765"/>
                  </a:lnTo>
                  <a:lnTo>
                    <a:pt x="86242" y="157413"/>
                  </a:lnTo>
                  <a:lnTo>
                    <a:pt x="108750" y="159947"/>
                  </a:lnTo>
                  <a:lnTo>
                    <a:pt x="115471" y="157515"/>
                  </a:lnTo>
                  <a:lnTo>
                    <a:pt x="121766" y="154118"/>
                  </a:lnTo>
                  <a:lnTo>
                    <a:pt x="133945" y="1514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53" name="SMARTInkShape-Group299"/>
          <p:cNvGrpSpPr/>
          <p:nvPr/>
        </p:nvGrpSpPr>
        <p:grpSpPr>
          <a:xfrm>
            <a:off x="6617100" y="2357438"/>
            <a:ext cx="1544635" cy="276821"/>
            <a:chOff x="6617100" y="2357438"/>
            <a:chExt cx="1544635" cy="276821"/>
          </a:xfrm>
        </p:grpSpPr>
        <p:sp>
          <p:nvSpPr>
            <p:cNvPr id="1739" name="SMARTInkShape-1474"/>
            <p:cNvSpPr/>
            <p:nvPr/>
          </p:nvSpPr>
          <p:spPr>
            <a:xfrm>
              <a:off x="6841382" y="2357438"/>
              <a:ext cx="25549" cy="241102"/>
            </a:xfrm>
            <a:custGeom>
              <a:avLst/>
              <a:gdLst/>
              <a:ahLst/>
              <a:cxnLst/>
              <a:rect l="0" t="0" r="0" b="0"/>
              <a:pathLst>
                <a:path w="25549" h="241102">
                  <a:moveTo>
                    <a:pt x="7688" y="0"/>
                  </a:moveTo>
                  <a:lnTo>
                    <a:pt x="2948" y="0"/>
                  </a:lnTo>
                  <a:lnTo>
                    <a:pt x="1551" y="992"/>
                  </a:lnTo>
                  <a:lnTo>
                    <a:pt x="621" y="2645"/>
                  </a:lnTo>
                  <a:lnTo>
                    <a:pt x="0" y="4740"/>
                  </a:lnTo>
                  <a:lnTo>
                    <a:pt x="579" y="7129"/>
                  </a:lnTo>
                  <a:lnTo>
                    <a:pt x="5141" y="16223"/>
                  </a:lnTo>
                  <a:lnTo>
                    <a:pt x="8457" y="55133"/>
                  </a:lnTo>
                  <a:lnTo>
                    <a:pt x="20088" y="98431"/>
                  </a:lnTo>
                  <a:lnTo>
                    <a:pt x="24828" y="142901"/>
                  </a:lnTo>
                  <a:lnTo>
                    <a:pt x="25453" y="181390"/>
                  </a:lnTo>
                  <a:lnTo>
                    <a:pt x="25541" y="224483"/>
                  </a:lnTo>
                  <a:lnTo>
                    <a:pt x="25548" y="241016"/>
                  </a:lnTo>
                  <a:lnTo>
                    <a:pt x="16618" y="241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0" name="SMARTInkShape-1475"/>
            <p:cNvSpPr/>
            <p:nvPr/>
          </p:nvSpPr>
          <p:spPr>
            <a:xfrm>
              <a:off x="6617100" y="2509315"/>
              <a:ext cx="249831" cy="114089"/>
            </a:xfrm>
            <a:custGeom>
              <a:avLst/>
              <a:gdLst/>
              <a:ahLst/>
              <a:cxnLst/>
              <a:rect l="0" t="0" r="0" b="0"/>
              <a:pathLst>
                <a:path w="249831" h="114089">
                  <a:moveTo>
                    <a:pt x="151603" y="8857"/>
                  </a:moveTo>
                  <a:lnTo>
                    <a:pt x="137345" y="2720"/>
                  </a:lnTo>
                  <a:lnTo>
                    <a:pt x="93168" y="0"/>
                  </a:lnTo>
                  <a:lnTo>
                    <a:pt x="70789" y="941"/>
                  </a:lnTo>
                  <a:lnTo>
                    <a:pt x="38827" y="12359"/>
                  </a:lnTo>
                  <a:lnTo>
                    <a:pt x="7544" y="37427"/>
                  </a:lnTo>
                  <a:lnTo>
                    <a:pt x="3242" y="46690"/>
                  </a:lnTo>
                  <a:lnTo>
                    <a:pt x="0" y="81631"/>
                  </a:lnTo>
                  <a:lnTo>
                    <a:pt x="1917" y="85154"/>
                  </a:lnTo>
                  <a:lnTo>
                    <a:pt x="14097" y="94853"/>
                  </a:lnTo>
                  <a:lnTo>
                    <a:pt x="30273" y="103019"/>
                  </a:lnTo>
                  <a:lnTo>
                    <a:pt x="72475" y="112863"/>
                  </a:lnTo>
                  <a:lnTo>
                    <a:pt x="98392" y="114088"/>
                  </a:lnTo>
                  <a:lnTo>
                    <a:pt x="137981" y="108202"/>
                  </a:lnTo>
                  <a:lnTo>
                    <a:pt x="178950" y="97517"/>
                  </a:lnTo>
                  <a:lnTo>
                    <a:pt x="222306" y="80239"/>
                  </a:lnTo>
                  <a:lnTo>
                    <a:pt x="249830" y="624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1" name="SMARTInkShape-1476"/>
            <p:cNvSpPr/>
            <p:nvPr/>
          </p:nvSpPr>
          <p:spPr>
            <a:xfrm>
              <a:off x="6938565" y="2455819"/>
              <a:ext cx="115889" cy="133791"/>
            </a:xfrm>
            <a:custGeom>
              <a:avLst/>
              <a:gdLst/>
              <a:ahLst/>
              <a:cxnLst/>
              <a:rect l="0" t="0" r="0" b="0"/>
              <a:pathLst>
                <a:path w="115889" h="133791">
                  <a:moveTo>
                    <a:pt x="26591" y="89142"/>
                  </a:moveTo>
                  <a:lnTo>
                    <a:pt x="31332" y="84402"/>
                  </a:lnTo>
                  <a:lnTo>
                    <a:pt x="36305" y="82074"/>
                  </a:lnTo>
                  <a:lnTo>
                    <a:pt x="39020" y="81453"/>
                  </a:lnTo>
                  <a:lnTo>
                    <a:pt x="47582" y="75840"/>
                  </a:lnTo>
                  <a:lnTo>
                    <a:pt x="56403" y="67892"/>
                  </a:lnTo>
                  <a:lnTo>
                    <a:pt x="64977" y="64815"/>
                  </a:lnTo>
                  <a:lnTo>
                    <a:pt x="70041" y="63994"/>
                  </a:lnTo>
                  <a:lnTo>
                    <a:pt x="74408" y="61463"/>
                  </a:lnTo>
                  <a:lnTo>
                    <a:pt x="100897" y="32843"/>
                  </a:lnTo>
                  <a:lnTo>
                    <a:pt x="104264" y="26748"/>
                  </a:lnTo>
                  <a:lnTo>
                    <a:pt x="106426" y="14750"/>
                  </a:lnTo>
                  <a:lnTo>
                    <a:pt x="106801" y="5805"/>
                  </a:lnTo>
                  <a:lnTo>
                    <a:pt x="105862" y="3818"/>
                  </a:lnTo>
                  <a:lnTo>
                    <a:pt x="104242" y="2494"/>
                  </a:lnTo>
                  <a:lnTo>
                    <a:pt x="99798" y="1022"/>
                  </a:lnTo>
                  <a:lnTo>
                    <a:pt x="81224" y="0"/>
                  </a:lnTo>
                  <a:lnTo>
                    <a:pt x="64717" y="4631"/>
                  </a:lnTo>
                  <a:lnTo>
                    <a:pt x="51999" y="12288"/>
                  </a:lnTo>
                  <a:lnTo>
                    <a:pt x="7406" y="54805"/>
                  </a:lnTo>
                  <a:lnTo>
                    <a:pt x="3181" y="64290"/>
                  </a:lnTo>
                  <a:lnTo>
                    <a:pt x="0" y="96450"/>
                  </a:lnTo>
                  <a:lnTo>
                    <a:pt x="1918" y="100959"/>
                  </a:lnTo>
                  <a:lnTo>
                    <a:pt x="19937" y="118504"/>
                  </a:lnTo>
                  <a:lnTo>
                    <a:pt x="28925" y="122036"/>
                  </a:lnTo>
                  <a:lnTo>
                    <a:pt x="69582" y="127259"/>
                  </a:lnTo>
                  <a:lnTo>
                    <a:pt x="89984" y="132500"/>
                  </a:lnTo>
                  <a:lnTo>
                    <a:pt x="115888" y="1337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2" name="SMARTInkShape-1477"/>
            <p:cNvSpPr/>
            <p:nvPr/>
          </p:nvSpPr>
          <p:spPr>
            <a:xfrm>
              <a:off x="7108031" y="2464594"/>
              <a:ext cx="133947" cy="160735"/>
            </a:xfrm>
            <a:custGeom>
              <a:avLst/>
              <a:gdLst/>
              <a:ahLst/>
              <a:cxnLst/>
              <a:rect l="0" t="0" r="0" b="0"/>
              <a:pathLst>
                <a:path w="133947" h="160735">
                  <a:moveTo>
                    <a:pt x="8930" y="0"/>
                  </a:moveTo>
                  <a:lnTo>
                    <a:pt x="4189" y="0"/>
                  </a:lnTo>
                  <a:lnTo>
                    <a:pt x="2793" y="992"/>
                  </a:lnTo>
                  <a:lnTo>
                    <a:pt x="1862" y="2646"/>
                  </a:lnTo>
                  <a:lnTo>
                    <a:pt x="368" y="12429"/>
                  </a:lnTo>
                  <a:lnTo>
                    <a:pt x="10" y="54959"/>
                  </a:lnTo>
                  <a:lnTo>
                    <a:pt x="1" y="99552"/>
                  </a:lnTo>
                  <a:lnTo>
                    <a:pt x="0" y="124480"/>
                  </a:lnTo>
                  <a:lnTo>
                    <a:pt x="0" y="99021"/>
                  </a:lnTo>
                  <a:lnTo>
                    <a:pt x="2646" y="90973"/>
                  </a:lnTo>
                  <a:lnTo>
                    <a:pt x="22924" y="50318"/>
                  </a:lnTo>
                  <a:lnTo>
                    <a:pt x="26637" y="33650"/>
                  </a:lnTo>
                  <a:lnTo>
                    <a:pt x="31020" y="25539"/>
                  </a:lnTo>
                  <a:lnTo>
                    <a:pt x="43808" y="15394"/>
                  </a:lnTo>
                  <a:lnTo>
                    <a:pt x="55423" y="10845"/>
                  </a:lnTo>
                  <a:lnTo>
                    <a:pt x="74315" y="9097"/>
                  </a:lnTo>
                  <a:lnTo>
                    <a:pt x="88055" y="13719"/>
                  </a:lnTo>
                  <a:lnTo>
                    <a:pt x="99954" y="21373"/>
                  </a:lnTo>
                  <a:lnTo>
                    <a:pt x="103955" y="27028"/>
                  </a:lnTo>
                  <a:lnTo>
                    <a:pt x="122519" y="71676"/>
                  </a:lnTo>
                  <a:lnTo>
                    <a:pt x="124919" y="112935"/>
                  </a:lnTo>
                  <a:lnTo>
                    <a:pt x="126000" y="145105"/>
                  </a:lnTo>
                  <a:lnTo>
                    <a:pt x="133946"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3" name="SMARTInkShape-1478"/>
            <p:cNvSpPr/>
            <p:nvPr/>
          </p:nvSpPr>
          <p:spPr>
            <a:xfrm>
              <a:off x="7272999" y="2455696"/>
              <a:ext cx="116619" cy="151693"/>
            </a:xfrm>
            <a:custGeom>
              <a:avLst/>
              <a:gdLst/>
              <a:ahLst/>
              <a:cxnLst/>
              <a:rect l="0" t="0" r="0" b="0"/>
              <a:pathLst>
                <a:path w="116619" h="151693">
                  <a:moveTo>
                    <a:pt x="93993" y="8898"/>
                  </a:moveTo>
                  <a:lnTo>
                    <a:pt x="89252" y="8898"/>
                  </a:lnTo>
                  <a:lnTo>
                    <a:pt x="87856" y="7906"/>
                  </a:lnTo>
                  <a:lnTo>
                    <a:pt x="86925" y="6252"/>
                  </a:lnTo>
                  <a:lnTo>
                    <a:pt x="85432" y="1209"/>
                  </a:lnTo>
                  <a:lnTo>
                    <a:pt x="82581" y="520"/>
                  </a:lnTo>
                  <a:lnTo>
                    <a:pt x="59342" y="0"/>
                  </a:lnTo>
                  <a:lnTo>
                    <a:pt x="37061" y="7103"/>
                  </a:lnTo>
                  <a:lnTo>
                    <a:pt x="16197" y="18061"/>
                  </a:lnTo>
                  <a:lnTo>
                    <a:pt x="9808" y="23884"/>
                  </a:lnTo>
                  <a:lnTo>
                    <a:pt x="629" y="38677"/>
                  </a:lnTo>
                  <a:lnTo>
                    <a:pt x="0" y="41649"/>
                  </a:lnTo>
                  <a:lnTo>
                    <a:pt x="573" y="44623"/>
                  </a:lnTo>
                  <a:lnTo>
                    <a:pt x="2864" y="50572"/>
                  </a:lnTo>
                  <a:lnTo>
                    <a:pt x="3882" y="56524"/>
                  </a:lnTo>
                  <a:lnTo>
                    <a:pt x="9626" y="62476"/>
                  </a:lnTo>
                  <a:lnTo>
                    <a:pt x="52514" y="86288"/>
                  </a:lnTo>
                  <a:lnTo>
                    <a:pt x="95213" y="110101"/>
                  </a:lnTo>
                  <a:lnTo>
                    <a:pt x="116025" y="129201"/>
                  </a:lnTo>
                  <a:lnTo>
                    <a:pt x="116618" y="131764"/>
                  </a:lnTo>
                  <a:lnTo>
                    <a:pt x="116022" y="134465"/>
                  </a:lnTo>
                  <a:lnTo>
                    <a:pt x="114632" y="137258"/>
                  </a:lnTo>
                  <a:lnTo>
                    <a:pt x="112714" y="139119"/>
                  </a:lnTo>
                  <a:lnTo>
                    <a:pt x="95792" y="148653"/>
                  </a:lnTo>
                  <a:lnTo>
                    <a:pt x="54362" y="151692"/>
                  </a:lnTo>
                  <a:lnTo>
                    <a:pt x="38153" y="150757"/>
                  </a:lnTo>
                  <a:lnTo>
                    <a:pt x="13626" y="1428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4" name="SMARTInkShape-1479"/>
            <p:cNvSpPr/>
            <p:nvPr/>
          </p:nvSpPr>
          <p:spPr>
            <a:xfrm>
              <a:off x="7456289" y="2464594"/>
              <a:ext cx="8931" cy="151805"/>
            </a:xfrm>
            <a:custGeom>
              <a:avLst/>
              <a:gdLst/>
              <a:ahLst/>
              <a:cxnLst/>
              <a:rect l="0" t="0" r="0" b="0"/>
              <a:pathLst>
                <a:path w="8931" h="151805">
                  <a:moveTo>
                    <a:pt x="0" y="0"/>
                  </a:moveTo>
                  <a:lnTo>
                    <a:pt x="0" y="43190"/>
                  </a:lnTo>
                  <a:lnTo>
                    <a:pt x="0" y="83432"/>
                  </a:lnTo>
                  <a:lnTo>
                    <a:pt x="0" y="127830"/>
                  </a:lnTo>
                  <a:lnTo>
                    <a:pt x="0" y="140698"/>
                  </a:lnTo>
                  <a:lnTo>
                    <a:pt x="992" y="141423"/>
                  </a:lnTo>
                  <a:lnTo>
                    <a:pt x="4741" y="142230"/>
                  </a:lnTo>
                  <a:lnTo>
                    <a:pt x="6137" y="143437"/>
                  </a:lnTo>
                  <a:lnTo>
                    <a:pt x="8930" y="1518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5" name="SMARTInkShape-1480"/>
            <p:cNvSpPr/>
            <p:nvPr/>
          </p:nvSpPr>
          <p:spPr>
            <a:xfrm>
              <a:off x="7576564" y="2357438"/>
              <a:ext cx="13671" cy="258961"/>
            </a:xfrm>
            <a:custGeom>
              <a:avLst/>
              <a:gdLst/>
              <a:ahLst/>
              <a:cxnLst/>
              <a:rect l="0" t="0" r="0" b="0"/>
              <a:pathLst>
                <a:path w="13671" h="258961">
                  <a:moveTo>
                    <a:pt x="4741" y="0"/>
                  </a:moveTo>
                  <a:lnTo>
                    <a:pt x="3749" y="39952"/>
                  </a:lnTo>
                  <a:lnTo>
                    <a:pt x="0" y="51160"/>
                  </a:lnTo>
                  <a:lnTo>
                    <a:pt x="319" y="65402"/>
                  </a:lnTo>
                  <a:lnTo>
                    <a:pt x="4159" y="107537"/>
                  </a:lnTo>
                  <a:lnTo>
                    <a:pt x="4664" y="147114"/>
                  </a:lnTo>
                  <a:lnTo>
                    <a:pt x="4730" y="185435"/>
                  </a:lnTo>
                  <a:lnTo>
                    <a:pt x="4740" y="230023"/>
                  </a:lnTo>
                  <a:lnTo>
                    <a:pt x="4740" y="233716"/>
                  </a:lnTo>
                  <a:lnTo>
                    <a:pt x="7386" y="240464"/>
                  </a:lnTo>
                  <a:lnTo>
                    <a:pt x="12429" y="248141"/>
                  </a:lnTo>
                  <a:lnTo>
                    <a:pt x="13670" y="2589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6" name="SMARTInkShape-1481"/>
            <p:cNvSpPr/>
            <p:nvPr/>
          </p:nvSpPr>
          <p:spPr>
            <a:xfrm>
              <a:off x="7500938" y="2482453"/>
              <a:ext cx="205383" cy="8767"/>
            </a:xfrm>
            <a:custGeom>
              <a:avLst/>
              <a:gdLst/>
              <a:ahLst/>
              <a:cxnLst/>
              <a:rect l="0" t="0" r="0" b="0"/>
              <a:pathLst>
                <a:path w="205383" h="8767">
                  <a:moveTo>
                    <a:pt x="0" y="0"/>
                  </a:moveTo>
                  <a:lnTo>
                    <a:pt x="39033" y="0"/>
                  </a:lnTo>
                  <a:lnTo>
                    <a:pt x="80803" y="2646"/>
                  </a:lnTo>
                  <a:lnTo>
                    <a:pt x="120911" y="7689"/>
                  </a:lnTo>
                  <a:lnTo>
                    <a:pt x="162055" y="8766"/>
                  </a:lnTo>
                  <a:lnTo>
                    <a:pt x="178189" y="7865"/>
                  </a:lnTo>
                  <a:lnTo>
                    <a:pt x="205382"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7" name="SMARTInkShape-1482"/>
            <p:cNvSpPr/>
            <p:nvPr/>
          </p:nvSpPr>
          <p:spPr>
            <a:xfrm>
              <a:off x="7715250" y="2464594"/>
              <a:ext cx="8931" cy="151805"/>
            </a:xfrm>
            <a:custGeom>
              <a:avLst/>
              <a:gdLst/>
              <a:ahLst/>
              <a:cxnLst/>
              <a:rect l="0" t="0" r="0" b="0"/>
              <a:pathLst>
                <a:path w="8931" h="151805">
                  <a:moveTo>
                    <a:pt x="8930" y="0"/>
                  </a:moveTo>
                  <a:lnTo>
                    <a:pt x="8930" y="42317"/>
                  </a:lnTo>
                  <a:lnTo>
                    <a:pt x="7938" y="83381"/>
                  </a:lnTo>
                  <a:lnTo>
                    <a:pt x="552" y="117950"/>
                  </a:lnTo>
                  <a:lnTo>
                    <a:pt x="1238" y="127828"/>
                  </a:lnTo>
                  <a:lnTo>
                    <a:pt x="7721" y="140697"/>
                  </a:lnTo>
                  <a:lnTo>
                    <a:pt x="7131" y="142415"/>
                  </a:lnTo>
                  <a:lnTo>
                    <a:pt x="0" y="1518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8" name="SMARTInkShape-1483"/>
            <p:cNvSpPr/>
            <p:nvPr/>
          </p:nvSpPr>
          <p:spPr>
            <a:xfrm>
              <a:off x="7782747" y="2455708"/>
              <a:ext cx="101751" cy="133902"/>
            </a:xfrm>
            <a:custGeom>
              <a:avLst/>
              <a:gdLst/>
              <a:ahLst/>
              <a:cxnLst/>
              <a:rect l="0" t="0" r="0" b="0"/>
              <a:pathLst>
                <a:path w="101751" h="133902">
                  <a:moveTo>
                    <a:pt x="3941" y="62464"/>
                  </a:moveTo>
                  <a:lnTo>
                    <a:pt x="24931" y="62464"/>
                  </a:lnTo>
                  <a:lnTo>
                    <a:pt x="69366" y="52787"/>
                  </a:lnTo>
                  <a:lnTo>
                    <a:pt x="80432" y="46478"/>
                  </a:lnTo>
                  <a:lnTo>
                    <a:pt x="91355" y="37293"/>
                  </a:lnTo>
                  <a:lnTo>
                    <a:pt x="100761" y="20440"/>
                  </a:lnTo>
                  <a:lnTo>
                    <a:pt x="101750" y="13853"/>
                  </a:lnTo>
                  <a:lnTo>
                    <a:pt x="99336" y="8447"/>
                  </a:lnTo>
                  <a:lnTo>
                    <a:pt x="97303" y="5617"/>
                  </a:lnTo>
                  <a:lnTo>
                    <a:pt x="92399" y="2472"/>
                  </a:lnTo>
                  <a:lnTo>
                    <a:pt x="81165" y="453"/>
                  </a:lnTo>
                  <a:lnTo>
                    <a:pt x="58717" y="0"/>
                  </a:lnTo>
                  <a:lnTo>
                    <a:pt x="42109" y="4710"/>
                  </a:lnTo>
                  <a:lnTo>
                    <a:pt x="33141" y="12321"/>
                  </a:lnTo>
                  <a:lnTo>
                    <a:pt x="1006" y="52227"/>
                  </a:lnTo>
                  <a:lnTo>
                    <a:pt x="0" y="57623"/>
                  </a:lnTo>
                  <a:lnTo>
                    <a:pt x="1527" y="68912"/>
                  </a:lnTo>
                  <a:lnTo>
                    <a:pt x="19030" y="101024"/>
                  </a:lnTo>
                  <a:lnTo>
                    <a:pt x="24868" y="108706"/>
                  </a:lnTo>
                  <a:lnTo>
                    <a:pt x="49385" y="124790"/>
                  </a:lnTo>
                  <a:lnTo>
                    <a:pt x="64038" y="131202"/>
                  </a:lnTo>
                  <a:lnTo>
                    <a:pt x="75378" y="1339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9" name="SMARTInkShape-1484"/>
            <p:cNvSpPr/>
            <p:nvPr/>
          </p:nvSpPr>
          <p:spPr>
            <a:xfrm>
              <a:off x="7939159" y="2456041"/>
              <a:ext cx="114850" cy="160239"/>
            </a:xfrm>
            <a:custGeom>
              <a:avLst/>
              <a:gdLst/>
              <a:ahLst/>
              <a:cxnLst/>
              <a:rect l="0" t="0" r="0" b="0"/>
              <a:pathLst>
                <a:path w="114850" h="160239">
                  <a:moveTo>
                    <a:pt x="88630" y="17482"/>
                  </a:moveTo>
                  <a:lnTo>
                    <a:pt x="88630" y="8921"/>
                  </a:lnTo>
                  <a:lnTo>
                    <a:pt x="83889" y="3921"/>
                  </a:lnTo>
                  <a:lnTo>
                    <a:pt x="78917" y="1533"/>
                  </a:lnTo>
                  <a:lnTo>
                    <a:pt x="62898" y="0"/>
                  </a:lnTo>
                  <a:lnTo>
                    <a:pt x="54704" y="2436"/>
                  </a:lnTo>
                  <a:lnTo>
                    <a:pt x="46763" y="5835"/>
                  </a:lnTo>
                  <a:lnTo>
                    <a:pt x="19752" y="12935"/>
                  </a:lnTo>
                  <a:lnTo>
                    <a:pt x="6927" y="20876"/>
                  </a:lnTo>
                  <a:lnTo>
                    <a:pt x="2708" y="26597"/>
                  </a:lnTo>
                  <a:lnTo>
                    <a:pt x="0" y="33615"/>
                  </a:lnTo>
                  <a:lnTo>
                    <a:pt x="4271" y="44311"/>
                  </a:lnTo>
                  <a:lnTo>
                    <a:pt x="11820" y="55307"/>
                  </a:lnTo>
                  <a:lnTo>
                    <a:pt x="53477" y="83100"/>
                  </a:lnTo>
                  <a:lnTo>
                    <a:pt x="94772" y="106613"/>
                  </a:lnTo>
                  <a:lnTo>
                    <a:pt x="108916" y="118653"/>
                  </a:lnTo>
                  <a:lnTo>
                    <a:pt x="112529" y="124624"/>
                  </a:lnTo>
                  <a:lnTo>
                    <a:pt x="114849" y="136542"/>
                  </a:lnTo>
                  <a:lnTo>
                    <a:pt x="114046" y="138527"/>
                  </a:lnTo>
                  <a:lnTo>
                    <a:pt x="112519" y="139851"/>
                  </a:lnTo>
                  <a:lnTo>
                    <a:pt x="108177" y="142314"/>
                  </a:lnTo>
                  <a:lnTo>
                    <a:pt x="100154" y="148286"/>
                  </a:lnTo>
                  <a:lnTo>
                    <a:pt x="69020" y="158994"/>
                  </a:lnTo>
                  <a:lnTo>
                    <a:pt x="42355" y="160238"/>
                  </a:lnTo>
                  <a:lnTo>
                    <a:pt x="35652" y="157658"/>
                  </a:lnTo>
                  <a:lnTo>
                    <a:pt x="26122" y="1514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0" name="SMARTInkShape-1485"/>
            <p:cNvSpPr/>
            <p:nvPr/>
          </p:nvSpPr>
          <p:spPr>
            <a:xfrm>
              <a:off x="7456289" y="2384227"/>
              <a:ext cx="8931" cy="1"/>
            </a:xfrm>
            <a:custGeom>
              <a:avLst/>
              <a:gdLst/>
              <a:ahLst/>
              <a:cxnLst/>
              <a:rect l="0" t="0" r="0" b="0"/>
              <a:pathLst>
                <a:path w="8931" h="1">
                  <a:moveTo>
                    <a:pt x="8930" y="0"/>
                  </a:move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1" name="SMARTInkShape-1486"/>
            <p:cNvSpPr/>
            <p:nvPr/>
          </p:nvSpPr>
          <p:spPr>
            <a:xfrm>
              <a:off x="6724055" y="2477308"/>
              <a:ext cx="89298" cy="31935"/>
            </a:xfrm>
            <a:custGeom>
              <a:avLst/>
              <a:gdLst/>
              <a:ahLst/>
              <a:cxnLst/>
              <a:rect l="0" t="0" r="0" b="0"/>
              <a:pathLst>
                <a:path w="89298" h="31935">
                  <a:moveTo>
                    <a:pt x="0" y="5145"/>
                  </a:moveTo>
                  <a:lnTo>
                    <a:pt x="4740" y="405"/>
                  </a:lnTo>
                  <a:lnTo>
                    <a:pt x="7129" y="0"/>
                  </a:lnTo>
                  <a:lnTo>
                    <a:pt x="9713" y="723"/>
                  </a:lnTo>
                  <a:lnTo>
                    <a:pt x="12428" y="2197"/>
                  </a:lnTo>
                  <a:lnTo>
                    <a:pt x="37500" y="4886"/>
                  </a:lnTo>
                  <a:lnTo>
                    <a:pt x="56449" y="5122"/>
                  </a:lnTo>
                  <a:lnTo>
                    <a:pt x="62461" y="7781"/>
                  </a:lnTo>
                  <a:lnTo>
                    <a:pt x="89297" y="319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2" name="SMARTInkShape-1487"/>
            <p:cNvSpPr/>
            <p:nvPr/>
          </p:nvSpPr>
          <p:spPr>
            <a:xfrm>
              <a:off x="8161734" y="2625328"/>
              <a:ext cx="1" cy="8931"/>
            </a:xfrm>
            <a:custGeom>
              <a:avLst/>
              <a:gdLst/>
              <a:ahLst/>
              <a:cxnLst/>
              <a:rect l="0" t="0" r="0" b="0"/>
              <a:pathLst>
                <a:path w="1" h="8931">
                  <a:moveTo>
                    <a:pt x="0" y="8930"/>
                  </a:move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62" name="SMARTInkShape-Group300"/>
          <p:cNvGrpSpPr/>
          <p:nvPr/>
        </p:nvGrpSpPr>
        <p:grpSpPr>
          <a:xfrm>
            <a:off x="5689650" y="2339719"/>
            <a:ext cx="659359" cy="312399"/>
            <a:chOff x="5689650" y="2339719"/>
            <a:chExt cx="659359" cy="312399"/>
          </a:xfrm>
        </p:grpSpPr>
        <p:sp>
          <p:nvSpPr>
            <p:cNvPr id="1754" name="SMARTInkShape-1488"/>
            <p:cNvSpPr/>
            <p:nvPr/>
          </p:nvSpPr>
          <p:spPr>
            <a:xfrm>
              <a:off x="5875734" y="2375297"/>
              <a:ext cx="44272" cy="240940"/>
            </a:xfrm>
            <a:custGeom>
              <a:avLst/>
              <a:gdLst/>
              <a:ahLst/>
              <a:cxnLst/>
              <a:rect l="0" t="0" r="0" b="0"/>
              <a:pathLst>
                <a:path w="44272" h="240940">
                  <a:moveTo>
                    <a:pt x="0" y="0"/>
                  </a:moveTo>
                  <a:lnTo>
                    <a:pt x="0" y="13302"/>
                  </a:lnTo>
                  <a:lnTo>
                    <a:pt x="9094" y="55184"/>
                  </a:lnTo>
                  <a:lnTo>
                    <a:pt x="16510" y="98438"/>
                  </a:lnTo>
                  <a:lnTo>
                    <a:pt x="24750" y="142903"/>
                  </a:lnTo>
                  <a:lnTo>
                    <a:pt x="28831" y="167026"/>
                  </a:lnTo>
                  <a:lnTo>
                    <a:pt x="33678" y="189388"/>
                  </a:lnTo>
                  <a:lnTo>
                    <a:pt x="36442" y="218159"/>
                  </a:lnTo>
                  <a:lnTo>
                    <a:pt x="42734" y="231755"/>
                  </a:lnTo>
                  <a:lnTo>
                    <a:pt x="44271" y="239255"/>
                  </a:lnTo>
                  <a:lnTo>
                    <a:pt x="43405" y="239871"/>
                  </a:lnTo>
                  <a:lnTo>
                    <a:pt x="36927" y="240939"/>
                  </a:lnTo>
                  <a:lnTo>
                    <a:pt x="36525" y="240001"/>
                  </a:lnTo>
                  <a:lnTo>
                    <a:pt x="36076" y="236313"/>
                  </a:lnTo>
                  <a:lnTo>
                    <a:pt x="34966" y="234933"/>
                  </a:lnTo>
                  <a:lnTo>
                    <a:pt x="31085" y="233399"/>
                  </a:lnTo>
                  <a:lnTo>
                    <a:pt x="29653" y="231998"/>
                  </a:lnTo>
                  <a:lnTo>
                    <a:pt x="26789"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5" name="SMARTInkShape-1489"/>
            <p:cNvSpPr/>
            <p:nvPr/>
          </p:nvSpPr>
          <p:spPr>
            <a:xfrm>
              <a:off x="5689650" y="2518281"/>
              <a:ext cx="248593" cy="97961"/>
            </a:xfrm>
            <a:custGeom>
              <a:avLst/>
              <a:gdLst/>
              <a:ahLst/>
              <a:cxnLst/>
              <a:rect l="0" t="0" r="0" b="0"/>
              <a:pathLst>
                <a:path w="248593" h="97961">
                  <a:moveTo>
                    <a:pt x="87858" y="8821"/>
                  </a:moveTo>
                  <a:lnTo>
                    <a:pt x="83117" y="4080"/>
                  </a:lnTo>
                  <a:lnTo>
                    <a:pt x="75499" y="1753"/>
                  </a:lnTo>
                  <a:lnTo>
                    <a:pt x="44743" y="0"/>
                  </a:lnTo>
                  <a:lnTo>
                    <a:pt x="27899" y="4663"/>
                  </a:lnTo>
                  <a:lnTo>
                    <a:pt x="15081" y="12329"/>
                  </a:lnTo>
                  <a:lnTo>
                    <a:pt x="10864" y="17987"/>
                  </a:lnTo>
                  <a:lnTo>
                    <a:pt x="0" y="46288"/>
                  </a:lnTo>
                  <a:lnTo>
                    <a:pt x="1846" y="55569"/>
                  </a:lnTo>
                  <a:lnTo>
                    <a:pt x="9641" y="79659"/>
                  </a:lnTo>
                  <a:lnTo>
                    <a:pt x="11901" y="82835"/>
                  </a:lnTo>
                  <a:lnTo>
                    <a:pt x="24562" y="92046"/>
                  </a:lnTo>
                  <a:lnTo>
                    <a:pt x="45622" y="96318"/>
                  </a:lnTo>
                  <a:lnTo>
                    <a:pt x="89310" y="97960"/>
                  </a:lnTo>
                  <a:lnTo>
                    <a:pt x="132698" y="95451"/>
                  </a:lnTo>
                  <a:lnTo>
                    <a:pt x="176188" y="83876"/>
                  </a:lnTo>
                  <a:lnTo>
                    <a:pt x="220649" y="73446"/>
                  </a:lnTo>
                  <a:lnTo>
                    <a:pt x="238259" y="64875"/>
                  </a:lnTo>
                  <a:lnTo>
                    <a:pt x="248592" y="6239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6" name="SMARTInkShape-1490"/>
            <p:cNvSpPr/>
            <p:nvPr/>
          </p:nvSpPr>
          <p:spPr>
            <a:xfrm>
              <a:off x="6009680" y="2536031"/>
              <a:ext cx="8930" cy="116087"/>
            </a:xfrm>
            <a:custGeom>
              <a:avLst/>
              <a:gdLst/>
              <a:ahLst/>
              <a:cxnLst/>
              <a:rect l="0" t="0" r="0" b="0"/>
              <a:pathLst>
                <a:path w="8930" h="116087">
                  <a:moveTo>
                    <a:pt x="0" y="0"/>
                  </a:moveTo>
                  <a:lnTo>
                    <a:pt x="0" y="7689"/>
                  </a:lnTo>
                  <a:lnTo>
                    <a:pt x="6137" y="15814"/>
                  </a:lnTo>
                  <a:lnTo>
                    <a:pt x="7688" y="21250"/>
                  </a:lnTo>
                  <a:lnTo>
                    <a:pt x="8897" y="63886"/>
                  </a:lnTo>
                  <a:lnTo>
                    <a:pt x="8929" y="106975"/>
                  </a:lnTo>
                  <a:lnTo>
                    <a:pt x="8929"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7" name="SMARTInkShape-1491"/>
            <p:cNvSpPr/>
            <p:nvPr/>
          </p:nvSpPr>
          <p:spPr>
            <a:xfrm>
              <a:off x="5750720" y="2483302"/>
              <a:ext cx="142876" cy="52730"/>
            </a:xfrm>
            <a:custGeom>
              <a:avLst/>
              <a:gdLst/>
              <a:ahLst/>
              <a:cxnLst/>
              <a:rect l="0" t="0" r="0" b="0"/>
              <a:pathLst>
                <a:path w="142876" h="52730">
                  <a:moveTo>
                    <a:pt x="0" y="17011"/>
                  </a:moveTo>
                  <a:lnTo>
                    <a:pt x="4739" y="17011"/>
                  </a:lnTo>
                  <a:lnTo>
                    <a:pt x="6136" y="16018"/>
                  </a:lnTo>
                  <a:lnTo>
                    <a:pt x="7067" y="14365"/>
                  </a:lnTo>
                  <a:lnTo>
                    <a:pt x="8560" y="9322"/>
                  </a:lnTo>
                  <a:lnTo>
                    <a:pt x="11411" y="8633"/>
                  </a:lnTo>
                  <a:lnTo>
                    <a:pt x="13560" y="8449"/>
                  </a:lnTo>
                  <a:lnTo>
                    <a:pt x="18594" y="5598"/>
                  </a:lnTo>
                  <a:lnTo>
                    <a:pt x="24138" y="2017"/>
                  </a:lnTo>
                  <a:lnTo>
                    <a:pt x="33830" y="0"/>
                  </a:lnTo>
                  <a:lnTo>
                    <a:pt x="48828" y="395"/>
                  </a:lnTo>
                  <a:lnTo>
                    <a:pt x="86720" y="7544"/>
                  </a:lnTo>
                  <a:lnTo>
                    <a:pt x="95096" y="8834"/>
                  </a:lnTo>
                  <a:lnTo>
                    <a:pt x="109977" y="15139"/>
                  </a:lnTo>
                  <a:lnTo>
                    <a:pt x="124396" y="23513"/>
                  </a:lnTo>
                  <a:lnTo>
                    <a:pt x="127579" y="24322"/>
                  </a:lnTo>
                  <a:lnTo>
                    <a:pt x="129700" y="25854"/>
                  </a:lnTo>
                  <a:lnTo>
                    <a:pt x="131115" y="27867"/>
                  </a:lnTo>
                  <a:lnTo>
                    <a:pt x="133385" y="33487"/>
                  </a:lnTo>
                  <a:lnTo>
                    <a:pt x="133778" y="39200"/>
                  </a:lnTo>
                  <a:lnTo>
                    <a:pt x="134826" y="40733"/>
                  </a:lnTo>
                  <a:lnTo>
                    <a:pt x="136516" y="41756"/>
                  </a:lnTo>
                  <a:lnTo>
                    <a:pt x="138635" y="42437"/>
                  </a:lnTo>
                  <a:lnTo>
                    <a:pt x="140048" y="43883"/>
                  </a:lnTo>
                  <a:lnTo>
                    <a:pt x="142875" y="527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8" name="SMARTInkShape-1492"/>
            <p:cNvSpPr/>
            <p:nvPr/>
          </p:nvSpPr>
          <p:spPr>
            <a:xfrm>
              <a:off x="6018609" y="2437805"/>
              <a:ext cx="1" cy="8930"/>
            </a:xfrm>
            <a:custGeom>
              <a:avLst/>
              <a:gdLst/>
              <a:ahLst/>
              <a:cxnLst/>
              <a:rect l="0" t="0" r="0" b="0"/>
              <a:pathLst>
                <a:path w="1" h="8930">
                  <a:moveTo>
                    <a:pt x="0" y="0"/>
                  </a:moveTo>
                  <a:lnTo>
                    <a:pt x="0"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9" name="SMARTInkShape-1493"/>
            <p:cNvSpPr/>
            <p:nvPr/>
          </p:nvSpPr>
          <p:spPr>
            <a:xfrm>
              <a:off x="6108064" y="2348508"/>
              <a:ext cx="107000" cy="294681"/>
            </a:xfrm>
            <a:custGeom>
              <a:avLst/>
              <a:gdLst/>
              <a:ahLst/>
              <a:cxnLst/>
              <a:rect l="0" t="0" r="0" b="0"/>
              <a:pathLst>
                <a:path w="107000" h="294681">
                  <a:moveTo>
                    <a:pt x="106999" y="0"/>
                  </a:moveTo>
                  <a:lnTo>
                    <a:pt x="65296" y="0"/>
                  </a:lnTo>
                  <a:lnTo>
                    <a:pt x="59360" y="0"/>
                  </a:lnTo>
                  <a:lnTo>
                    <a:pt x="53415" y="2646"/>
                  </a:lnTo>
                  <a:lnTo>
                    <a:pt x="24895" y="20991"/>
                  </a:lnTo>
                  <a:lnTo>
                    <a:pt x="5904" y="51138"/>
                  </a:lnTo>
                  <a:lnTo>
                    <a:pt x="1638" y="68620"/>
                  </a:lnTo>
                  <a:lnTo>
                    <a:pt x="0" y="111882"/>
                  </a:lnTo>
                  <a:lnTo>
                    <a:pt x="2509" y="145359"/>
                  </a:lnTo>
                  <a:lnTo>
                    <a:pt x="10868" y="186957"/>
                  </a:lnTo>
                  <a:lnTo>
                    <a:pt x="24990" y="229162"/>
                  </a:lnTo>
                  <a:lnTo>
                    <a:pt x="27527" y="263736"/>
                  </a:lnTo>
                  <a:lnTo>
                    <a:pt x="33680" y="276587"/>
                  </a:lnTo>
                  <a:lnTo>
                    <a:pt x="35561" y="2946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0" name="SMARTInkShape-1494"/>
            <p:cNvSpPr/>
            <p:nvPr/>
          </p:nvSpPr>
          <p:spPr>
            <a:xfrm>
              <a:off x="6206768" y="2339719"/>
              <a:ext cx="142241" cy="285610"/>
            </a:xfrm>
            <a:custGeom>
              <a:avLst/>
              <a:gdLst/>
              <a:ahLst/>
              <a:cxnLst/>
              <a:rect l="0" t="0" r="0" b="0"/>
              <a:pathLst>
                <a:path w="142241" h="285610">
                  <a:moveTo>
                    <a:pt x="142240" y="17719"/>
                  </a:moveTo>
                  <a:lnTo>
                    <a:pt x="125990" y="1468"/>
                  </a:lnTo>
                  <a:lnTo>
                    <a:pt x="122450" y="574"/>
                  </a:lnTo>
                  <a:lnTo>
                    <a:pt x="107352" y="0"/>
                  </a:lnTo>
                  <a:lnTo>
                    <a:pt x="99284" y="2568"/>
                  </a:lnTo>
                  <a:lnTo>
                    <a:pt x="55427" y="29672"/>
                  </a:lnTo>
                  <a:lnTo>
                    <a:pt x="46440" y="38245"/>
                  </a:lnTo>
                  <a:lnTo>
                    <a:pt x="18579" y="82146"/>
                  </a:lnTo>
                  <a:lnTo>
                    <a:pt x="4189" y="115332"/>
                  </a:lnTo>
                  <a:lnTo>
                    <a:pt x="0" y="148215"/>
                  </a:lnTo>
                  <a:lnTo>
                    <a:pt x="6619" y="178543"/>
                  </a:lnTo>
                  <a:lnTo>
                    <a:pt x="23292" y="215903"/>
                  </a:lnTo>
                  <a:lnTo>
                    <a:pt x="31148" y="228796"/>
                  </a:lnTo>
                  <a:lnTo>
                    <a:pt x="36952" y="247782"/>
                  </a:lnTo>
                  <a:lnTo>
                    <a:pt x="50461" y="267564"/>
                  </a:lnTo>
                  <a:lnTo>
                    <a:pt x="52832" y="273621"/>
                  </a:lnTo>
                  <a:lnTo>
                    <a:pt x="61873" y="2856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1" name="SMARTInkShape-1495"/>
            <p:cNvSpPr/>
            <p:nvPr/>
          </p:nvSpPr>
          <p:spPr>
            <a:xfrm>
              <a:off x="6054328" y="2491383"/>
              <a:ext cx="294681" cy="8931"/>
            </a:xfrm>
            <a:custGeom>
              <a:avLst/>
              <a:gdLst/>
              <a:ahLst/>
              <a:cxnLst/>
              <a:rect l="0" t="0" r="0" b="0"/>
              <a:pathLst>
                <a:path w="294681" h="8931">
                  <a:moveTo>
                    <a:pt x="0" y="8930"/>
                  </a:moveTo>
                  <a:lnTo>
                    <a:pt x="12429" y="8930"/>
                  </a:lnTo>
                  <a:lnTo>
                    <a:pt x="18091" y="6284"/>
                  </a:lnTo>
                  <a:lnTo>
                    <a:pt x="20991" y="4189"/>
                  </a:lnTo>
                  <a:lnTo>
                    <a:pt x="39292" y="1241"/>
                  </a:lnTo>
                  <a:lnTo>
                    <a:pt x="79273" y="245"/>
                  </a:lnTo>
                  <a:lnTo>
                    <a:pt x="113667" y="72"/>
                  </a:lnTo>
                  <a:lnTo>
                    <a:pt x="148993" y="21"/>
                  </a:lnTo>
                  <a:lnTo>
                    <a:pt x="184596" y="6"/>
                  </a:lnTo>
                  <a:lnTo>
                    <a:pt x="220280" y="2"/>
                  </a:lnTo>
                  <a:lnTo>
                    <a:pt x="262602" y="0"/>
                  </a:lnTo>
                  <a:lnTo>
                    <a:pt x="29468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67" name="SMARTInkShape-Group301"/>
          <p:cNvGrpSpPr/>
          <p:nvPr/>
        </p:nvGrpSpPr>
        <p:grpSpPr>
          <a:xfrm>
            <a:off x="4741664" y="2428875"/>
            <a:ext cx="696517" cy="258962"/>
            <a:chOff x="4741664" y="2428875"/>
            <a:chExt cx="696517" cy="258962"/>
          </a:xfrm>
        </p:grpSpPr>
        <p:sp>
          <p:nvSpPr>
            <p:cNvPr id="1763" name="SMARTInkShape-1496"/>
            <p:cNvSpPr/>
            <p:nvPr/>
          </p:nvSpPr>
          <p:spPr>
            <a:xfrm>
              <a:off x="4741664" y="2428875"/>
              <a:ext cx="160735" cy="258962"/>
            </a:xfrm>
            <a:custGeom>
              <a:avLst/>
              <a:gdLst/>
              <a:ahLst/>
              <a:cxnLst/>
              <a:rect l="0" t="0" r="0" b="0"/>
              <a:pathLst>
                <a:path w="160735" h="258962">
                  <a:moveTo>
                    <a:pt x="0" y="0"/>
                  </a:moveTo>
                  <a:lnTo>
                    <a:pt x="0" y="40894"/>
                  </a:lnTo>
                  <a:lnTo>
                    <a:pt x="2646" y="75105"/>
                  </a:lnTo>
                  <a:lnTo>
                    <a:pt x="7689" y="115046"/>
                  </a:lnTo>
                  <a:lnTo>
                    <a:pt x="14822" y="157736"/>
                  </a:lnTo>
                  <a:lnTo>
                    <a:pt x="19905" y="195861"/>
                  </a:lnTo>
                  <a:lnTo>
                    <a:pt x="26386" y="238809"/>
                  </a:lnTo>
                  <a:lnTo>
                    <a:pt x="26782" y="254981"/>
                  </a:lnTo>
                  <a:lnTo>
                    <a:pt x="26789" y="245542"/>
                  </a:lnTo>
                  <a:lnTo>
                    <a:pt x="44880" y="202446"/>
                  </a:lnTo>
                  <a:lnTo>
                    <a:pt x="62528" y="161261"/>
                  </a:lnTo>
                  <a:lnTo>
                    <a:pt x="74418" y="141766"/>
                  </a:lnTo>
                  <a:lnTo>
                    <a:pt x="85329" y="128361"/>
                  </a:lnTo>
                  <a:lnTo>
                    <a:pt x="87533" y="122203"/>
                  </a:lnTo>
                  <a:lnTo>
                    <a:pt x="89114" y="120164"/>
                  </a:lnTo>
                  <a:lnTo>
                    <a:pt x="93515" y="117898"/>
                  </a:lnTo>
                  <a:lnTo>
                    <a:pt x="111406" y="116133"/>
                  </a:lnTo>
                  <a:lnTo>
                    <a:pt x="112966" y="118102"/>
                  </a:lnTo>
                  <a:lnTo>
                    <a:pt x="118115" y="132874"/>
                  </a:lnTo>
                  <a:lnTo>
                    <a:pt x="120415" y="136207"/>
                  </a:lnTo>
                  <a:lnTo>
                    <a:pt x="123653" y="150380"/>
                  </a:lnTo>
                  <a:lnTo>
                    <a:pt x="127482" y="178798"/>
                  </a:lnTo>
                  <a:lnTo>
                    <a:pt x="131073" y="191583"/>
                  </a:lnTo>
                  <a:lnTo>
                    <a:pt x="134086" y="213531"/>
                  </a:lnTo>
                  <a:lnTo>
                    <a:pt x="151702" y="253990"/>
                  </a:lnTo>
                  <a:lnTo>
                    <a:pt x="153721" y="255647"/>
                  </a:lnTo>
                  <a:lnTo>
                    <a:pt x="160734"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4" name="SMARTInkShape-1497"/>
            <p:cNvSpPr/>
            <p:nvPr/>
          </p:nvSpPr>
          <p:spPr>
            <a:xfrm>
              <a:off x="4947572" y="2518281"/>
              <a:ext cx="160209" cy="169556"/>
            </a:xfrm>
            <a:custGeom>
              <a:avLst/>
              <a:gdLst/>
              <a:ahLst/>
              <a:cxnLst/>
              <a:rect l="0" t="0" r="0" b="0"/>
              <a:pathLst>
                <a:path w="160209" h="169556">
                  <a:moveTo>
                    <a:pt x="106631" y="8821"/>
                  </a:moveTo>
                  <a:lnTo>
                    <a:pt x="101891" y="8821"/>
                  </a:lnTo>
                  <a:lnTo>
                    <a:pt x="100494" y="7828"/>
                  </a:lnTo>
                  <a:lnTo>
                    <a:pt x="99563" y="6175"/>
                  </a:lnTo>
                  <a:lnTo>
                    <a:pt x="98070" y="1132"/>
                  </a:lnTo>
                  <a:lnTo>
                    <a:pt x="95219" y="443"/>
                  </a:lnTo>
                  <a:lnTo>
                    <a:pt x="85305" y="0"/>
                  </a:lnTo>
                  <a:lnTo>
                    <a:pt x="71981" y="4663"/>
                  </a:lnTo>
                  <a:lnTo>
                    <a:pt x="63779" y="12265"/>
                  </a:lnTo>
                  <a:lnTo>
                    <a:pt x="55836" y="21266"/>
                  </a:lnTo>
                  <a:lnTo>
                    <a:pt x="41199" y="32903"/>
                  </a:lnTo>
                  <a:lnTo>
                    <a:pt x="30138" y="49470"/>
                  </a:lnTo>
                  <a:lnTo>
                    <a:pt x="11460" y="91421"/>
                  </a:lnTo>
                  <a:lnTo>
                    <a:pt x="2136" y="113184"/>
                  </a:lnTo>
                  <a:lnTo>
                    <a:pt x="0" y="132072"/>
                  </a:lnTo>
                  <a:lnTo>
                    <a:pt x="2355" y="140659"/>
                  </a:lnTo>
                  <a:lnTo>
                    <a:pt x="8600" y="151234"/>
                  </a:lnTo>
                  <a:lnTo>
                    <a:pt x="12791" y="155790"/>
                  </a:lnTo>
                  <a:lnTo>
                    <a:pt x="14305" y="156410"/>
                  </a:lnTo>
                  <a:lnTo>
                    <a:pt x="15315" y="155831"/>
                  </a:lnTo>
                  <a:lnTo>
                    <a:pt x="15988" y="154452"/>
                  </a:lnTo>
                  <a:lnTo>
                    <a:pt x="17429" y="153533"/>
                  </a:lnTo>
                  <a:lnTo>
                    <a:pt x="24197" y="151248"/>
                  </a:lnTo>
                  <a:lnTo>
                    <a:pt x="29645" y="147197"/>
                  </a:lnTo>
                  <a:lnTo>
                    <a:pt x="46822" y="126568"/>
                  </a:lnTo>
                  <a:lnTo>
                    <a:pt x="56237" y="118700"/>
                  </a:lnTo>
                  <a:lnTo>
                    <a:pt x="73525" y="91739"/>
                  </a:lnTo>
                  <a:lnTo>
                    <a:pt x="86601" y="50467"/>
                  </a:lnTo>
                  <a:lnTo>
                    <a:pt x="96043" y="25464"/>
                  </a:lnTo>
                  <a:lnTo>
                    <a:pt x="97689" y="8989"/>
                  </a:lnTo>
                  <a:lnTo>
                    <a:pt x="97701" y="48114"/>
                  </a:lnTo>
                  <a:lnTo>
                    <a:pt x="104830" y="73835"/>
                  </a:lnTo>
                  <a:lnTo>
                    <a:pt x="113147" y="98025"/>
                  </a:lnTo>
                  <a:lnTo>
                    <a:pt x="117492" y="115949"/>
                  </a:lnTo>
                  <a:lnTo>
                    <a:pt x="125063" y="131182"/>
                  </a:lnTo>
                  <a:lnTo>
                    <a:pt x="139449" y="153514"/>
                  </a:lnTo>
                  <a:lnTo>
                    <a:pt x="147333" y="159511"/>
                  </a:lnTo>
                  <a:lnTo>
                    <a:pt x="149525" y="164429"/>
                  </a:lnTo>
                  <a:lnTo>
                    <a:pt x="151102" y="166138"/>
                  </a:lnTo>
                  <a:lnTo>
                    <a:pt x="160208" y="16955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5" name="SMARTInkShape-1498"/>
            <p:cNvSpPr/>
            <p:nvPr/>
          </p:nvSpPr>
          <p:spPr>
            <a:xfrm>
              <a:off x="5134570" y="2500313"/>
              <a:ext cx="116086" cy="169240"/>
            </a:xfrm>
            <a:custGeom>
              <a:avLst/>
              <a:gdLst/>
              <a:ahLst/>
              <a:cxnLst/>
              <a:rect l="0" t="0" r="0" b="0"/>
              <a:pathLst>
                <a:path w="116086" h="169240">
                  <a:moveTo>
                    <a:pt x="0" y="26789"/>
                  </a:moveTo>
                  <a:lnTo>
                    <a:pt x="0" y="44831"/>
                  </a:lnTo>
                  <a:lnTo>
                    <a:pt x="2646" y="52336"/>
                  </a:lnTo>
                  <a:lnTo>
                    <a:pt x="20991" y="94458"/>
                  </a:lnTo>
                  <a:lnTo>
                    <a:pt x="38709" y="126158"/>
                  </a:lnTo>
                  <a:lnTo>
                    <a:pt x="79943" y="169239"/>
                  </a:lnTo>
                  <a:lnTo>
                    <a:pt x="81357" y="128768"/>
                  </a:lnTo>
                  <a:lnTo>
                    <a:pt x="94606" y="87041"/>
                  </a:lnTo>
                  <a:lnTo>
                    <a:pt x="104046" y="45520"/>
                  </a:lnTo>
                  <a:lnTo>
                    <a:pt x="107876" y="21435"/>
                  </a:lnTo>
                  <a:lnTo>
                    <a:pt x="114171" y="9048"/>
                  </a:lnTo>
                  <a:lnTo>
                    <a:pt x="11608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6" name="SMARTInkShape-1499"/>
            <p:cNvSpPr/>
            <p:nvPr/>
          </p:nvSpPr>
          <p:spPr>
            <a:xfrm>
              <a:off x="5286375" y="2518227"/>
              <a:ext cx="151806" cy="138678"/>
            </a:xfrm>
            <a:custGeom>
              <a:avLst/>
              <a:gdLst/>
              <a:ahLst/>
              <a:cxnLst/>
              <a:rect l="0" t="0" r="0" b="0"/>
              <a:pathLst>
                <a:path w="151806" h="138678">
                  <a:moveTo>
                    <a:pt x="0" y="89242"/>
                  </a:moveTo>
                  <a:lnTo>
                    <a:pt x="13303" y="89242"/>
                  </a:lnTo>
                  <a:lnTo>
                    <a:pt x="18479" y="86596"/>
                  </a:lnTo>
                  <a:lnTo>
                    <a:pt x="24088" y="83105"/>
                  </a:lnTo>
                  <a:lnTo>
                    <a:pt x="47833" y="73428"/>
                  </a:lnTo>
                  <a:lnTo>
                    <a:pt x="92264" y="32684"/>
                  </a:lnTo>
                  <a:lnTo>
                    <a:pt x="93259" y="28716"/>
                  </a:lnTo>
                  <a:lnTo>
                    <a:pt x="89510" y="2077"/>
                  </a:lnTo>
                  <a:lnTo>
                    <a:pt x="88447" y="1366"/>
                  </a:lnTo>
                  <a:lnTo>
                    <a:pt x="79611" y="226"/>
                  </a:lnTo>
                  <a:lnTo>
                    <a:pt x="68311" y="0"/>
                  </a:lnTo>
                  <a:lnTo>
                    <a:pt x="62442" y="2615"/>
                  </a:lnTo>
                  <a:lnTo>
                    <a:pt x="59487" y="4702"/>
                  </a:lnTo>
                  <a:lnTo>
                    <a:pt x="29765" y="48531"/>
                  </a:lnTo>
                  <a:lnTo>
                    <a:pt x="21828" y="65714"/>
                  </a:lnTo>
                  <a:lnTo>
                    <a:pt x="18014" y="108325"/>
                  </a:lnTo>
                  <a:lnTo>
                    <a:pt x="20574" y="115252"/>
                  </a:lnTo>
                  <a:lnTo>
                    <a:pt x="30302" y="127783"/>
                  </a:lnTo>
                  <a:lnTo>
                    <a:pt x="38603" y="131176"/>
                  </a:lnTo>
                  <a:lnTo>
                    <a:pt x="66856" y="138677"/>
                  </a:lnTo>
                  <a:lnTo>
                    <a:pt x="109339" y="133449"/>
                  </a:lnTo>
                  <a:lnTo>
                    <a:pt x="151805" y="124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72" name="SMARTInkShape-Group302"/>
          <p:cNvGrpSpPr/>
          <p:nvPr/>
        </p:nvGrpSpPr>
        <p:grpSpPr>
          <a:xfrm>
            <a:off x="3723835" y="2393156"/>
            <a:ext cx="758869" cy="294681"/>
            <a:chOff x="3723835" y="2393156"/>
            <a:chExt cx="758869" cy="294681"/>
          </a:xfrm>
        </p:grpSpPr>
        <p:sp>
          <p:nvSpPr>
            <p:cNvPr id="1768" name="SMARTInkShape-1500"/>
            <p:cNvSpPr/>
            <p:nvPr/>
          </p:nvSpPr>
          <p:spPr>
            <a:xfrm>
              <a:off x="3723835" y="2518218"/>
              <a:ext cx="123433" cy="169619"/>
            </a:xfrm>
            <a:custGeom>
              <a:avLst/>
              <a:gdLst/>
              <a:ahLst/>
              <a:cxnLst/>
              <a:rect l="0" t="0" r="0" b="0"/>
              <a:pathLst>
                <a:path w="123433" h="169619">
                  <a:moveTo>
                    <a:pt x="35563" y="89251"/>
                  </a:moveTo>
                  <a:lnTo>
                    <a:pt x="40304" y="84510"/>
                  </a:lnTo>
                  <a:lnTo>
                    <a:pt x="41700" y="84106"/>
                  </a:lnTo>
                  <a:lnTo>
                    <a:pt x="42631" y="84829"/>
                  </a:lnTo>
                  <a:lnTo>
                    <a:pt x="44125" y="88377"/>
                  </a:lnTo>
                  <a:lnTo>
                    <a:pt x="49125" y="88992"/>
                  </a:lnTo>
                  <a:lnTo>
                    <a:pt x="54158" y="86490"/>
                  </a:lnTo>
                  <a:lnTo>
                    <a:pt x="59703" y="83063"/>
                  </a:lnTo>
                  <a:lnTo>
                    <a:pt x="68403" y="80141"/>
                  </a:lnTo>
                  <a:lnTo>
                    <a:pt x="101234" y="57419"/>
                  </a:lnTo>
                  <a:lnTo>
                    <a:pt x="108737" y="55259"/>
                  </a:lnTo>
                  <a:lnTo>
                    <a:pt x="111135" y="53692"/>
                  </a:lnTo>
                  <a:lnTo>
                    <a:pt x="112734" y="51654"/>
                  </a:lnTo>
                  <a:lnTo>
                    <a:pt x="115502" y="46744"/>
                  </a:lnTo>
                  <a:lnTo>
                    <a:pt x="121647" y="38402"/>
                  </a:lnTo>
                  <a:lnTo>
                    <a:pt x="123432" y="32586"/>
                  </a:lnTo>
                  <a:lnTo>
                    <a:pt x="122916" y="29646"/>
                  </a:lnTo>
                  <a:lnTo>
                    <a:pt x="117604" y="17799"/>
                  </a:lnTo>
                  <a:lnTo>
                    <a:pt x="117046" y="14827"/>
                  </a:lnTo>
                  <a:lnTo>
                    <a:pt x="111135" y="8879"/>
                  </a:lnTo>
                  <a:lnTo>
                    <a:pt x="102885" y="3921"/>
                  </a:lnTo>
                  <a:lnTo>
                    <a:pt x="92663" y="1129"/>
                  </a:lnTo>
                  <a:lnTo>
                    <a:pt x="55898" y="0"/>
                  </a:lnTo>
                  <a:lnTo>
                    <a:pt x="46916" y="2620"/>
                  </a:lnTo>
                  <a:lnTo>
                    <a:pt x="43132" y="4708"/>
                  </a:lnTo>
                  <a:lnTo>
                    <a:pt x="20775" y="32965"/>
                  </a:lnTo>
                  <a:lnTo>
                    <a:pt x="3822" y="65723"/>
                  </a:lnTo>
                  <a:lnTo>
                    <a:pt x="0" y="108334"/>
                  </a:lnTo>
                  <a:lnTo>
                    <a:pt x="4631" y="123238"/>
                  </a:lnTo>
                  <a:lnTo>
                    <a:pt x="15085" y="138922"/>
                  </a:lnTo>
                  <a:lnTo>
                    <a:pt x="33610" y="157630"/>
                  </a:lnTo>
                  <a:lnTo>
                    <a:pt x="47663" y="165625"/>
                  </a:lnTo>
                  <a:lnTo>
                    <a:pt x="59543" y="168435"/>
                  </a:lnTo>
                  <a:lnTo>
                    <a:pt x="89142" y="16961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9" name="SMARTInkShape-1501"/>
            <p:cNvSpPr/>
            <p:nvPr/>
          </p:nvSpPr>
          <p:spPr>
            <a:xfrm>
              <a:off x="3911470" y="2509351"/>
              <a:ext cx="178328" cy="142767"/>
            </a:xfrm>
            <a:custGeom>
              <a:avLst/>
              <a:gdLst/>
              <a:ahLst/>
              <a:cxnLst/>
              <a:rect l="0" t="0" r="0" b="0"/>
              <a:pathLst>
                <a:path w="178328" h="142767">
                  <a:moveTo>
                    <a:pt x="115819" y="8821"/>
                  </a:moveTo>
                  <a:lnTo>
                    <a:pt x="108130" y="8821"/>
                  </a:lnTo>
                  <a:lnTo>
                    <a:pt x="107717" y="7829"/>
                  </a:lnTo>
                  <a:lnTo>
                    <a:pt x="107257" y="4080"/>
                  </a:lnTo>
                  <a:lnTo>
                    <a:pt x="105150" y="2684"/>
                  </a:lnTo>
                  <a:lnTo>
                    <a:pt x="89714" y="136"/>
                  </a:lnTo>
                  <a:lnTo>
                    <a:pt x="85035" y="0"/>
                  </a:lnTo>
                  <a:lnTo>
                    <a:pt x="72081" y="4664"/>
                  </a:lnTo>
                  <a:lnTo>
                    <a:pt x="41449" y="24801"/>
                  </a:lnTo>
                  <a:lnTo>
                    <a:pt x="9993" y="68511"/>
                  </a:lnTo>
                  <a:lnTo>
                    <a:pt x="4293" y="80329"/>
                  </a:lnTo>
                  <a:lnTo>
                    <a:pt x="0" y="117194"/>
                  </a:lnTo>
                  <a:lnTo>
                    <a:pt x="2497" y="124125"/>
                  </a:lnTo>
                  <a:lnTo>
                    <a:pt x="4553" y="127362"/>
                  </a:lnTo>
                  <a:lnTo>
                    <a:pt x="16926" y="136658"/>
                  </a:lnTo>
                  <a:lnTo>
                    <a:pt x="28419" y="140956"/>
                  </a:lnTo>
                  <a:lnTo>
                    <a:pt x="37618" y="139316"/>
                  </a:lnTo>
                  <a:lnTo>
                    <a:pt x="64511" y="127429"/>
                  </a:lnTo>
                  <a:lnTo>
                    <a:pt x="102950" y="104375"/>
                  </a:lnTo>
                  <a:lnTo>
                    <a:pt x="127495" y="65219"/>
                  </a:lnTo>
                  <a:lnTo>
                    <a:pt x="139932" y="38235"/>
                  </a:lnTo>
                  <a:lnTo>
                    <a:pt x="142604" y="341"/>
                  </a:lnTo>
                  <a:lnTo>
                    <a:pt x="137867" y="24"/>
                  </a:lnTo>
                  <a:lnTo>
                    <a:pt x="136471" y="972"/>
                  </a:lnTo>
                  <a:lnTo>
                    <a:pt x="135540" y="2596"/>
                  </a:lnTo>
                  <a:lnTo>
                    <a:pt x="134046" y="12332"/>
                  </a:lnTo>
                  <a:lnTo>
                    <a:pt x="133711" y="37392"/>
                  </a:lnTo>
                  <a:lnTo>
                    <a:pt x="142058" y="80444"/>
                  </a:lnTo>
                  <a:lnTo>
                    <a:pt x="143356" y="92247"/>
                  </a:lnTo>
                  <a:lnTo>
                    <a:pt x="149665" y="109056"/>
                  </a:lnTo>
                  <a:lnTo>
                    <a:pt x="166518" y="135658"/>
                  </a:lnTo>
                  <a:lnTo>
                    <a:pt x="178327" y="14276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0" name="SMARTInkShape-1502"/>
            <p:cNvSpPr/>
            <p:nvPr/>
          </p:nvSpPr>
          <p:spPr>
            <a:xfrm>
              <a:off x="4134978" y="2482453"/>
              <a:ext cx="124484" cy="156578"/>
            </a:xfrm>
            <a:custGeom>
              <a:avLst/>
              <a:gdLst/>
              <a:ahLst/>
              <a:cxnLst/>
              <a:rect l="0" t="0" r="0" b="0"/>
              <a:pathLst>
                <a:path w="124484" h="156578">
                  <a:moveTo>
                    <a:pt x="88764" y="0"/>
                  </a:moveTo>
                  <a:lnTo>
                    <a:pt x="72255" y="0"/>
                  </a:lnTo>
                  <a:lnTo>
                    <a:pt x="57906" y="7129"/>
                  </a:lnTo>
                  <a:lnTo>
                    <a:pt x="36647" y="25732"/>
                  </a:lnTo>
                  <a:lnTo>
                    <a:pt x="11633" y="65597"/>
                  </a:lnTo>
                  <a:lnTo>
                    <a:pt x="3513" y="83377"/>
                  </a:lnTo>
                  <a:lnTo>
                    <a:pt x="0" y="108373"/>
                  </a:lnTo>
                  <a:lnTo>
                    <a:pt x="4365" y="123282"/>
                  </a:lnTo>
                  <a:lnTo>
                    <a:pt x="14730" y="138968"/>
                  </a:lnTo>
                  <a:lnTo>
                    <a:pt x="20472" y="145438"/>
                  </a:lnTo>
                  <a:lnTo>
                    <a:pt x="28977" y="148975"/>
                  </a:lnTo>
                  <a:lnTo>
                    <a:pt x="56381" y="156577"/>
                  </a:lnTo>
                  <a:lnTo>
                    <a:pt x="97715" y="149525"/>
                  </a:lnTo>
                  <a:lnTo>
                    <a:pt x="124483"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1" name="SMARTInkShape-1503"/>
            <p:cNvSpPr/>
            <p:nvPr/>
          </p:nvSpPr>
          <p:spPr>
            <a:xfrm>
              <a:off x="4295180" y="2393156"/>
              <a:ext cx="187524" cy="285751"/>
            </a:xfrm>
            <a:custGeom>
              <a:avLst/>
              <a:gdLst/>
              <a:ahLst/>
              <a:cxnLst/>
              <a:rect l="0" t="0" r="0" b="0"/>
              <a:pathLst>
                <a:path w="187524" h="285751">
                  <a:moveTo>
                    <a:pt x="0" y="0"/>
                  </a:moveTo>
                  <a:lnTo>
                    <a:pt x="0" y="39333"/>
                  </a:lnTo>
                  <a:lnTo>
                    <a:pt x="992" y="54192"/>
                  </a:lnTo>
                  <a:lnTo>
                    <a:pt x="7688" y="90750"/>
                  </a:lnTo>
                  <a:lnTo>
                    <a:pt x="9677" y="130448"/>
                  </a:lnTo>
                  <a:lnTo>
                    <a:pt x="16585" y="170575"/>
                  </a:lnTo>
                  <a:lnTo>
                    <a:pt x="20337" y="211787"/>
                  </a:lnTo>
                  <a:lnTo>
                    <a:pt x="32674" y="254710"/>
                  </a:lnTo>
                  <a:lnTo>
                    <a:pt x="35683" y="267722"/>
                  </a:lnTo>
                  <a:lnTo>
                    <a:pt x="35715" y="255447"/>
                  </a:lnTo>
                  <a:lnTo>
                    <a:pt x="45805" y="219886"/>
                  </a:lnTo>
                  <a:lnTo>
                    <a:pt x="71069" y="178572"/>
                  </a:lnTo>
                  <a:lnTo>
                    <a:pt x="78219" y="167670"/>
                  </a:lnTo>
                  <a:lnTo>
                    <a:pt x="99940" y="149350"/>
                  </a:lnTo>
                  <a:lnTo>
                    <a:pt x="109241" y="145753"/>
                  </a:lnTo>
                  <a:lnTo>
                    <a:pt x="138044" y="142925"/>
                  </a:lnTo>
                  <a:lnTo>
                    <a:pt x="143374" y="145543"/>
                  </a:lnTo>
                  <a:lnTo>
                    <a:pt x="154879" y="155309"/>
                  </a:lnTo>
                  <a:lnTo>
                    <a:pt x="158132" y="163615"/>
                  </a:lnTo>
                  <a:lnTo>
                    <a:pt x="168270" y="202575"/>
                  </a:lnTo>
                  <a:lnTo>
                    <a:pt x="172126" y="232195"/>
                  </a:lnTo>
                  <a:lnTo>
                    <a:pt x="176677" y="250038"/>
                  </a:lnTo>
                  <a:lnTo>
                    <a:pt x="179333" y="272669"/>
                  </a:lnTo>
                  <a:lnTo>
                    <a:pt x="187523" y="285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78" name="SMARTInkShape-Group303"/>
          <p:cNvGrpSpPr/>
          <p:nvPr/>
        </p:nvGrpSpPr>
        <p:grpSpPr>
          <a:xfrm>
            <a:off x="2616398" y="2491383"/>
            <a:ext cx="722816" cy="455415"/>
            <a:chOff x="2616398" y="2491383"/>
            <a:chExt cx="722816" cy="455415"/>
          </a:xfrm>
        </p:grpSpPr>
        <p:sp>
          <p:nvSpPr>
            <p:cNvPr id="1773" name="SMARTInkShape-1504"/>
            <p:cNvSpPr/>
            <p:nvPr/>
          </p:nvSpPr>
          <p:spPr>
            <a:xfrm>
              <a:off x="2687836" y="2491383"/>
              <a:ext cx="17751" cy="232173"/>
            </a:xfrm>
            <a:custGeom>
              <a:avLst/>
              <a:gdLst/>
              <a:ahLst/>
              <a:cxnLst/>
              <a:rect l="0" t="0" r="0" b="0"/>
              <a:pathLst>
                <a:path w="17751" h="232173">
                  <a:moveTo>
                    <a:pt x="0" y="0"/>
                  </a:moveTo>
                  <a:lnTo>
                    <a:pt x="0" y="20117"/>
                  </a:lnTo>
                  <a:lnTo>
                    <a:pt x="8102" y="62998"/>
                  </a:lnTo>
                  <a:lnTo>
                    <a:pt x="8857" y="107122"/>
                  </a:lnTo>
                  <a:lnTo>
                    <a:pt x="9915" y="145587"/>
                  </a:lnTo>
                  <a:lnTo>
                    <a:pt x="17491" y="188726"/>
                  </a:lnTo>
                  <a:lnTo>
                    <a:pt x="17750" y="198904"/>
                  </a:lnTo>
                  <a:lnTo>
                    <a:pt x="15165" y="205149"/>
                  </a:lnTo>
                  <a:lnTo>
                    <a:pt x="11701" y="211232"/>
                  </a:lnTo>
                  <a:lnTo>
                    <a:pt x="9477" y="223221"/>
                  </a:lnTo>
                  <a:lnTo>
                    <a:pt x="8930"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4" name="SMARTInkShape-1505"/>
            <p:cNvSpPr/>
            <p:nvPr/>
          </p:nvSpPr>
          <p:spPr>
            <a:xfrm>
              <a:off x="2616398" y="2598539"/>
              <a:ext cx="125017" cy="1"/>
            </a:xfrm>
            <a:custGeom>
              <a:avLst/>
              <a:gdLst/>
              <a:ahLst/>
              <a:cxnLst/>
              <a:rect l="0" t="0" r="0" b="0"/>
              <a:pathLst>
                <a:path w="125017" h="1">
                  <a:moveTo>
                    <a:pt x="0" y="0"/>
                  </a:moveTo>
                  <a:lnTo>
                    <a:pt x="39034" y="0"/>
                  </a:lnTo>
                  <a:lnTo>
                    <a:pt x="81900" y="0"/>
                  </a:lnTo>
                  <a:lnTo>
                    <a:pt x="12501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5" name="SMARTInkShape-1506"/>
            <p:cNvSpPr/>
            <p:nvPr/>
          </p:nvSpPr>
          <p:spPr>
            <a:xfrm>
              <a:off x="2803922" y="2491383"/>
              <a:ext cx="142876" cy="214313"/>
            </a:xfrm>
            <a:custGeom>
              <a:avLst/>
              <a:gdLst/>
              <a:ahLst/>
              <a:cxnLst/>
              <a:rect l="0" t="0" r="0" b="0"/>
              <a:pathLst>
                <a:path w="142876" h="214313">
                  <a:moveTo>
                    <a:pt x="0" y="0"/>
                  </a:moveTo>
                  <a:lnTo>
                    <a:pt x="0" y="39147"/>
                  </a:lnTo>
                  <a:lnTo>
                    <a:pt x="992" y="81583"/>
                  </a:lnTo>
                  <a:lnTo>
                    <a:pt x="7688" y="120435"/>
                  </a:lnTo>
                  <a:lnTo>
                    <a:pt x="8857" y="162625"/>
                  </a:lnTo>
                  <a:lnTo>
                    <a:pt x="8930" y="187473"/>
                  </a:lnTo>
                  <a:lnTo>
                    <a:pt x="8930" y="182768"/>
                  </a:lnTo>
                  <a:lnTo>
                    <a:pt x="22232" y="144409"/>
                  </a:lnTo>
                  <a:lnTo>
                    <a:pt x="59310" y="101527"/>
                  </a:lnTo>
                  <a:lnTo>
                    <a:pt x="68395" y="93361"/>
                  </a:lnTo>
                  <a:lnTo>
                    <a:pt x="74385" y="91103"/>
                  </a:lnTo>
                  <a:lnTo>
                    <a:pt x="77371" y="91493"/>
                  </a:lnTo>
                  <a:lnTo>
                    <a:pt x="83335" y="94572"/>
                  </a:lnTo>
                  <a:lnTo>
                    <a:pt x="110132" y="119122"/>
                  </a:lnTo>
                  <a:lnTo>
                    <a:pt x="113440" y="127688"/>
                  </a:lnTo>
                  <a:lnTo>
                    <a:pt x="120304" y="149356"/>
                  </a:lnTo>
                  <a:lnTo>
                    <a:pt x="130222" y="166608"/>
                  </a:lnTo>
                  <a:lnTo>
                    <a:pt x="134611" y="192555"/>
                  </a:lnTo>
                  <a:lnTo>
                    <a:pt x="141591" y="203497"/>
                  </a:lnTo>
                  <a:lnTo>
                    <a:pt x="142875"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6" name="SMARTInkShape-1507"/>
            <p:cNvSpPr/>
            <p:nvPr/>
          </p:nvSpPr>
          <p:spPr>
            <a:xfrm>
              <a:off x="3000375" y="2562866"/>
              <a:ext cx="80319" cy="160690"/>
            </a:xfrm>
            <a:custGeom>
              <a:avLst/>
              <a:gdLst/>
              <a:ahLst/>
              <a:cxnLst/>
              <a:rect l="0" t="0" r="0" b="0"/>
              <a:pathLst>
                <a:path w="80319" h="160690">
                  <a:moveTo>
                    <a:pt x="0" y="71392"/>
                  </a:moveTo>
                  <a:lnTo>
                    <a:pt x="0" y="63703"/>
                  </a:lnTo>
                  <a:lnTo>
                    <a:pt x="992" y="63290"/>
                  </a:lnTo>
                  <a:lnTo>
                    <a:pt x="32773" y="61477"/>
                  </a:lnTo>
                  <a:lnTo>
                    <a:pt x="60648" y="47017"/>
                  </a:lnTo>
                  <a:lnTo>
                    <a:pt x="67634" y="44683"/>
                  </a:lnTo>
                  <a:lnTo>
                    <a:pt x="74047" y="40339"/>
                  </a:lnTo>
                  <a:lnTo>
                    <a:pt x="77558" y="35101"/>
                  </a:lnTo>
                  <a:lnTo>
                    <a:pt x="79535" y="26574"/>
                  </a:lnTo>
                  <a:lnTo>
                    <a:pt x="80318" y="5898"/>
                  </a:lnTo>
                  <a:lnTo>
                    <a:pt x="79342" y="3916"/>
                  </a:lnTo>
                  <a:lnTo>
                    <a:pt x="77700" y="2596"/>
                  </a:lnTo>
                  <a:lnTo>
                    <a:pt x="73228" y="1128"/>
                  </a:lnTo>
                  <a:lnTo>
                    <a:pt x="50555" y="0"/>
                  </a:lnTo>
                  <a:lnTo>
                    <a:pt x="44628" y="2620"/>
                  </a:lnTo>
                  <a:lnTo>
                    <a:pt x="16123" y="28635"/>
                  </a:lnTo>
                  <a:lnTo>
                    <a:pt x="12127" y="37836"/>
                  </a:lnTo>
                  <a:lnTo>
                    <a:pt x="635" y="82240"/>
                  </a:lnTo>
                  <a:lnTo>
                    <a:pt x="126" y="104513"/>
                  </a:lnTo>
                  <a:lnTo>
                    <a:pt x="2702" y="113563"/>
                  </a:lnTo>
                  <a:lnTo>
                    <a:pt x="20994" y="144420"/>
                  </a:lnTo>
                  <a:lnTo>
                    <a:pt x="29505" y="148497"/>
                  </a:lnTo>
                  <a:lnTo>
                    <a:pt x="71438" y="1606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7" name="SMARTInkShape-1508"/>
            <p:cNvSpPr/>
            <p:nvPr/>
          </p:nvSpPr>
          <p:spPr>
            <a:xfrm>
              <a:off x="3155986" y="2563244"/>
              <a:ext cx="183228" cy="383554"/>
            </a:xfrm>
            <a:custGeom>
              <a:avLst/>
              <a:gdLst/>
              <a:ahLst/>
              <a:cxnLst/>
              <a:rect l="0" t="0" r="0" b="0"/>
              <a:pathLst>
                <a:path w="183228" h="383554">
                  <a:moveTo>
                    <a:pt x="14053" y="8506"/>
                  </a:moveTo>
                  <a:lnTo>
                    <a:pt x="9313" y="8506"/>
                  </a:lnTo>
                  <a:lnTo>
                    <a:pt x="7916" y="9498"/>
                  </a:lnTo>
                  <a:lnTo>
                    <a:pt x="6985" y="11152"/>
                  </a:lnTo>
                  <a:lnTo>
                    <a:pt x="5491" y="20935"/>
                  </a:lnTo>
                  <a:lnTo>
                    <a:pt x="4204" y="33414"/>
                  </a:lnTo>
                  <a:lnTo>
                    <a:pt x="415" y="43058"/>
                  </a:lnTo>
                  <a:lnTo>
                    <a:pt x="0" y="47416"/>
                  </a:lnTo>
                  <a:lnTo>
                    <a:pt x="4866" y="86311"/>
                  </a:lnTo>
                  <a:lnTo>
                    <a:pt x="14202" y="120464"/>
                  </a:lnTo>
                  <a:lnTo>
                    <a:pt x="26371" y="136346"/>
                  </a:lnTo>
                  <a:lnTo>
                    <a:pt x="32095" y="139738"/>
                  </a:lnTo>
                  <a:lnTo>
                    <a:pt x="40682" y="142094"/>
                  </a:lnTo>
                  <a:lnTo>
                    <a:pt x="45071" y="142293"/>
                  </a:lnTo>
                  <a:lnTo>
                    <a:pt x="50328" y="139735"/>
                  </a:lnTo>
                  <a:lnTo>
                    <a:pt x="79743" y="117541"/>
                  </a:lnTo>
                  <a:lnTo>
                    <a:pt x="109231" y="74068"/>
                  </a:lnTo>
                  <a:lnTo>
                    <a:pt x="118549" y="55228"/>
                  </a:lnTo>
                  <a:lnTo>
                    <a:pt x="121054" y="27699"/>
                  </a:lnTo>
                  <a:lnTo>
                    <a:pt x="121209" y="0"/>
                  </a:lnTo>
                  <a:lnTo>
                    <a:pt x="121209" y="28267"/>
                  </a:lnTo>
                  <a:lnTo>
                    <a:pt x="130304" y="72475"/>
                  </a:lnTo>
                  <a:lnTo>
                    <a:pt x="142459" y="115855"/>
                  </a:lnTo>
                  <a:lnTo>
                    <a:pt x="154033" y="152411"/>
                  </a:lnTo>
                  <a:lnTo>
                    <a:pt x="163228" y="194175"/>
                  </a:lnTo>
                  <a:lnTo>
                    <a:pt x="170079" y="231382"/>
                  </a:lnTo>
                  <a:lnTo>
                    <a:pt x="179994" y="267394"/>
                  </a:lnTo>
                  <a:lnTo>
                    <a:pt x="183227" y="307365"/>
                  </a:lnTo>
                  <a:lnTo>
                    <a:pt x="174594" y="349715"/>
                  </a:lnTo>
                  <a:lnTo>
                    <a:pt x="170402" y="357930"/>
                  </a:lnTo>
                  <a:lnTo>
                    <a:pt x="146139" y="377441"/>
                  </a:lnTo>
                  <a:lnTo>
                    <a:pt x="136920" y="380836"/>
                  </a:lnTo>
                  <a:lnTo>
                    <a:pt x="92803" y="383506"/>
                  </a:lnTo>
                  <a:lnTo>
                    <a:pt x="76561" y="3835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93" name="SMARTInkShape-Group304"/>
          <p:cNvGrpSpPr/>
          <p:nvPr/>
        </p:nvGrpSpPr>
        <p:grpSpPr>
          <a:xfrm>
            <a:off x="223242" y="2491383"/>
            <a:ext cx="2134197" cy="500063"/>
            <a:chOff x="223242" y="2491383"/>
            <a:chExt cx="2134197" cy="500063"/>
          </a:xfrm>
        </p:grpSpPr>
        <p:sp>
          <p:nvSpPr>
            <p:cNvPr id="1779" name="SMARTInkShape-1509"/>
            <p:cNvSpPr/>
            <p:nvPr/>
          </p:nvSpPr>
          <p:spPr>
            <a:xfrm>
              <a:off x="325254" y="2500313"/>
              <a:ext cx="40754" cy="214313"/>
            </a:xfrm>
            <a:custGeom>
              <a:avLst/>
              <a:gdLst/>
              <a:ahLst/>
              <a:cxnLst/>
              <a:rect l="0" t="0" r="0" b="0"/>
              <a:pathLst>
                <a:path w="40754" h="214313">
                  <a:moveTo>
                    <a:pt x="5144" y="0"/>
                  </a:moveTo>
                  <a:lnTo>
                    <a:pt x="404" y="0"/>
                  </a:lnTo>
                  <a:lnTo>
                    <a:pt x="0" y="992"/>
                  </a:lnTo>
                  <a:lnTo>
                    <a:pt x="3834" y="9713"/>
                  </a:lnTo>
                  <a:lnTo>
                    <a:pt x="9862" y="51137"/>
                  </a:lnTo>
                  <a:lnTo>
                    <a:pt x="19964" y="92304"/>
                  </a:lnTo>
                  <a:lnTo>
                    <a:pt x="29894" y="133947"/>
                  </a:lnTo>
                  <a:lnTo>
                    <a:pt x="32846" y="175433"/>
                  </a:lnTo>
                  <a:lnTo>
                    <a:pt x="40029" y="201475"/>
                  </a:lnTo>
                  <a:lnTo>
                    <a:pt x="40753" y="212426"/>
                  </a:lnTo>
                  <a:lnTo>
                    <a:pt x="39798" y="213055"/>
                  </a:lnTo>
                  <a:lnTo>
                    <a:pt x="31934"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0" name="SMARTInkShape-1510"/>
            <p:cNvSpPr/>
            <p:nvPr/>
          </p:nvSpPr>
          <p:spPr>
            <a:xfrm>
              <a:off x="223242" y="2598539"/>
              <a:ext cx="232173" cy="8921"/>
            </a:xfrm>
            <a:custGeom>
              <a:avLst/>
              <a:gdLst/>
              <a:ahLst/>
              <a:cxnLst/>
              <a:rect l="0" t="0" r="0" b="0"/>
              <a:pathLst>
                <a:path w="232173" h="8921">
                  <a:moveTo>
                    <a:pt x="0" y="0"/>
                  </a:moveTo>
                  <a:lnTo>
                    <a:pt x="7689" y="7689"/>
                  </a:lnTo>
                  <a:lnTo>
                    <a:pt x="13303" y="8562"/>
                  </a:lnTo>
                  <a:lnTo>
                    <a:pt x="55901" y="8920"/>
                  </a:lnTo>
                  <a:lnTo>
                    <a:pt x="99672" y="1240"/>
                  </a:lnTo>
                  <a:lnTo>
                    <a:pt x="144243" y="109"/>
                  </a:lnTo>
                  <a:lnTo>
                    <a:pt x="184145" y="10"/>
                  </a:lnTo>
                  <a:lnTo>
                    <a:pt x="227848" y="0"/>
                  </a:lnTo>
                  <a:lnTo>
                    <a:pt x="232172"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1" name="SMARTInkShape-1511"/>
            <p:cNvSpPr/>
            <p:nvPr/>
          </p:nvSpPr>
          <p:spPr>
            <a:xfrm>
              <a:off x="437555" y="2527102"/>
              <a:ext cx="125016" cy="196454"/>
            </a:xfrm>
            <a:custGeom>
              <a:avLst/>
              <a:gdLst/>
              <a:ahLst/>
              <a:cxnLst/>
              <a:rect l="0" t="0" r="0" b="0"/>
              <a:pathLst>
                <a:path w="125016" h="196454">
                  <a:moveTo>
                    <a:pt x="0" y="0"/>
                  </a:moveTo>
                  <a:lnTo>
                    <a:pt x="0" y="22123"/>
                  </a:lnTo>
                  <a:lnTo>
                    <a:pt x="11024" y="62790"/>
                  </a:lnTo>
                  <a:lnTo>
                    <a:pt x="15834" y="80450"/>
                  </a:lnTo>
                  <a:lnTo>
                    <a:pt x="20327" y="116093"/>
                  </a:lnTo>
                  <a:lnTo>
                    <a:pt x="24874" y="133947"/>
                  </a:lnTo>
                  <a:lnTo>
                    <a:pt x="24946" y="144860"/>
                  </a:lnTo>
                  <a:lnTo>
                    <a:pt x="18988" y="167928"/>
                  </a:lnTo>
                  <a:lnTo>
                    <a:pt x="17868" y="195020"/>
                  </a:lnTo>
                  <a:lnTo>
                    <a:pt x="17860" y="183898"/>
                  </a:lnTo>
                  <a:lnTo>
                    <a:pt x="20505" y="178305"/>
                  </a:lnTo>
                  <a:lnTo>
                    <a:pt x="22600" y="175425"/>
                  </a:lnTo>
                  <a:lnTo>
                    <a:pt x="36339" y="133705"/>
                  </a:lnTo>
                  <a:lnTo>
                    <a:pt x="47747" y="114825"/>
                  </a:lnTo>
                  <a:lnTo>
                    <a:pt x="76570" y="93366"/>
                  </a:lnTo>
                  <a:lnTo>
                    <a:pt x="86077" y="90502"/>
                  </a:lnTo>
                  <a:lnTo>
                    <a:pt x="96430" y="89455"/>
                  </a:lnTo>
                  <a:lnTo>
                    <a:pt x="105757" y="96999"/>
                  </a:lnTo>
                  <a:lnTo>
                    <a:pt x="111482" y="107343"/>
                  </a:lnTo>
                  <a:lnTo>
                    <a:pt x="115176" y="127625"/>
                  </a:lnTo>
                  <a:lnTo>
                    <a:pt x="117054" y="171909"/>
                  </a:lnTo>
                  <a:lnTo>
                    <a:pt x="125015"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2" name="SMARTInkShape-1512"/>
            <p:cNvSpPr/>
            <p:nvPr/>
          </p:nvSpPr>
          <p:spPr>
            <a:xfrm>
              <a:off x="581944" y="2590023"/>
              <a:ext cx="141362" cy="115551"/>
            </a:xfrm>
            <a:custGeom>
              <a:avLst/>
              <a:gdLst/>
              <a:ahLst/>
              <a:cxnLst/>
              <a:rect l="0" t="0" r="0" b="0"/>
              <a:pathLst>
                <a:path w="141362" h="115551">
                  <a:moveTo>
                    <a:pt x="16345" y="79954"/>
                  </a:moveTo>
                  <a:lnTo>
                    <a:pt x="16345" y="75213"/>
                  </a:lnTo>
                  <a:lnTo>
                    <a:pt x="17337" y="73817"/>
                  </a:lnTo>
                  <a:lnTo>
                    <a:pt x="18991" y="72886"/>
                  </a:lnTo>
                  <a:lnTo>
                    <a:pt x="21086" y="72265"/>
                  </a:lnTo>
                  <a:lnTo>
                    <a:pt x="34437" y="64120"/>
                  </a:lnTo>
                  <a:lnTo>
                    <a:pt x="50897" y="57754"/>
                  </a:lnTo>
                  <a:lnTo>
                    <a:pt x="69378" y="46701"/>
                  </a:lnTo>
                  <a:lnTo>
                    <a:pt x="75634" y="44339"/>
                  </a:lnTo>
                  <a:lnTo>
                    <a:pt x="90727" y="31950"/>
                  </a:lnTo>
                  <a:lnTo>
                    <a:pt x="94052" y="26207"/>
                  </a:lnTo>
                  <a:lnTo>
                    <a:pt x="96557" y="10270"/>
                  </a:lnTo>
                  <a:lnTo>
                    <a:pt x="91926" y="4295"/>
                  </a:lnTo>
                  <a:lnTo>
                    <a:pt x="86978" y="1679"/>
                  </a:lnTo>
                  <a:lnTo>
                    <a:pt x="75717" y="0"/>
                  </a:lnTo>
                  <a:lnTo>
                    <a:pt x="69853" y="2416"/>
                  </a:lnTo>
                  <a:lnTo>
                    <a:pt x="28086" y="33353"/>
                  </a:lnTo>
                  <a:lnTo>
                    <a:pt x="17925" y="43037"/>
                  </a:lnTo>
                  <a:lnTo>
                    <a:pt x="12086" y="53955"/>
                  </a:lnTo>
                  <a:lnTo>
                    <a:pt x="8499" y="64430"/>
                  </a:lnTo>
                  <a:lnTo>
                    <a:pt x="758" y="79239"/>
                  </a:lnTo>
                  <a:lnTo>
                    <a:pt x="0" y="82454"/>
                  </a:lnTo>
                  <a:lnTo>
                    <a:pt x="488" y="85589"/>
                  </a:lnTo>
                  <a:lnTo>
                    <a:pt x="3675" y="91719"/>
                  </a:lnTo>
                  <a:lnTo>
                    <a:pt x="15788" y="100748"/>
                  </a:lnTo>
                  <a:lnTo>
                    <a:pt x="47080" y="112529"/>
                  </a:lnTo>
                  <a:lnTo>
                    <a:pt x="89033" y="115550"/>
                  </a:lnTo>
                  <a:lnTo>
                    <a:pt x="108461" y="114656"/>
                  </a:lnTo>
                  <a:lnTo>
                    <a:pt x="126065" y="107981"/>
                  </a:lnTo>
                  <a:lnTo>
                    <a:pt x="141361" y="1067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3" name="SMARTInkShape-1513"/>
            <p:cNvSpPr/>
            <p:nvPr/>
          </p:nvSpPr>
          <p:spPr>
            <a:xfrm>
              <a:off x="919772" y="2518172"/>
              <a:ext cx="35706" cy="223243"/>
            </a:xfrm>
            <a:custGeom>
              <a:avLst/>
              <a:gdLst/>
              <a:ahLst/>
              <a:cxnLst/>
              <a:rect l="0" t="0" r="0" b="0"/>
              <a:pathLst>
                <a:path w="35706" h="223243">
                  <a:moveTo>
                    <a:pt x="8916" y="0"/>
                  </a:moveTo>
                  <a:lnTo>
                    <a:pt x="4175" y="0"/>
                  </a:lnTo>
                  <a:lnTo>
                    <a:pt x="2779" y="992"/>
                  </a:lnTo>
                  <a:lnTo>
                    <a:pt x="1848" y="2646"/>
                  </a:lnTo>
                  <a:lnTo>
                    <a:pt x="354" y="12429"/>
                  </a:lnTo>
                  <a:lnTo>
                    <a:pt x="0" y="53831"/>
                  </a:lnTo>
                  <a:lnTo>
                    <a:pt x="980" y="83377"/>
                  </a:lnTo>
                  <a:lnTo>
                    <a:pt x="8088" y="125202"/>
                  </a:lnTo>
                  <a:lnTo>
                    <a:pt x="9663" y="145025"/>
                  </a:lnTo>
                  <a:lnTo>
                    <a:pt x="17279" y="180407"/>
                  </a:lnTo>
                  <a:lnTo>
                    <a:pt x="17733" y="198024"/>
                  </a:lnTo>
                  <a:lnTo>
                    <a:pt x="20441" y="204758"/>
                  </a:lnTo>
                  <a:lnTo>
                    <a:pt x="23960" y="211058"/>
                  </a:lnTo>
                  <a:lnTo>
                    <a:pt x="25524" y="217166"/>
                  </a:lnTo>
                  <a:lnTo>
                    <a:pt x="26933" y="219191"/>
                  </a:lnTo>
                  <a:lnTo>
                    <a:pt x="28865" y="220541"/>
                  </a:lnTo>
                  <a:lnTo>
                    <a:pt x="35705"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4" name="SMARTInkShape-1514"/>
            <p:cNvSpPr/>
            <p:nvPr/>
          </p:nvSpPr>
          <p:spPr>
            <a:xfrm>
              <a:off x="1009587" y="2616811"/>
              <a:ext cx="115555" cy="115509"/>
            </a:xfrm>
            <a:custGeom>
              <a:avLst/>
              <a:gdLst/>
              <a:ahLst/>
              <a:cxnLst/>
              <a:rect l="0" t="0" r="0" b="0"/>
              <a:pathLst>
                <a:path w="115555" h="115509">
                  <a:moveTo>
                    <a:pt x="115554" y="44236"/>
                  </a:moveTo>
                  <a:lnTo>
                    <a:pt x="115554" y="35674"/>
                  </a:lnTo>
                  <a:lnTo>
                    <a:pt x="109417" y="28250"/>
                  </a:lnTo>
                  <a:lnTo>
                    <a:pt x="106459" y="20097"/>
                  </a:lnTo>
                  <a:lnTo>
                    <a:pt x="102251" y="14325"/>
                  </a:lnTo>
                  <a:lnTo>
                    <a:pt x="97074" y="11098"/>
                  </a:lnTo>
                  <a:lnTo>
                    <a:pt x="94304" y="10238"/>
                  </a:lnTo>
                  <a:lnTo>
                    <a:pt x="92458" y="8672"/>
                  </a:lnTo>
                  <a:lnTo>
                    <a:pt x="90406" y="4287"/>
                  </a:lnTo>
                  <a:lnTo>
                    <a:pt x="88867" y="2720"/>
                  </a:lnTo>
                  <a:lnTo>
                    <a:pt x="84510" y="980"/>
                  </a:lnTo>
                  <a:lnTo>
                    <a:pt x="71739" y="0"/>
                  </a:lnTo>
                  <a:lnTo>
                    <a:pt x="63669" y="2417"/>
                  </a:lnTo>
                  <a:lnTo>
                    <a:pt x="56775" y="5806"/>
                  </a:lnTo>
                  <a:lnTo>
                    <a:pt x="50404" y="7312"/>
                  </a:lnTo>
                  <a:lnTo>
                    <a:pt x="28163" y="25140"/>
                  </a:lnTo>
                  <a:lnTo>
                    <a:pt x="17892" y="37586"/>
                  </a:lnTo>
                  <a:lnTo>
                    <a:pt x="3511" y="64380"/>
                  </a:lnTo>
                  <a:lnTo>
                    <a:pt x="666" y="76883"/>
                  </a:lnTo>
                  <a:lnTo>
                    <a:pt x="0" y="87188"/>
                  </a:lnTo>
                  <a:lnTo>
                    <a:pt x="2350" y="95737"/>
                  </a:lnTo>
                  <a:lnTo>
                    <a:pt x="15732" y="113788"/>
                  </a:lnTo>
                  <a:lnTo>
                    <a:pt x="19264" y="114836"/>
                  </a:lnTo>
                  <a:lnTo>
                    <a:pt x="29616" y="115508"/>
                  </a:lnTo>
                  <a:lnTo>
                    <a:pt x="35356" y="112954"/>
                  </a:lnTo>
                  <a:lnTo>
                    <a:pt x="41215" y="109504"/>
                  </a:lnTo>
                  <a:lnTo>
                    <a:pt x="47126" y="107970"/>
                  </a:lnTo>
                  <a:lnTo>
                    <a:pt x="49099" y="105577"/>
                  </a:lnTo>
                  <a:lnTo>
                    <a:pt x="54912" y="90124"/>
                  </a:lnTo>
                  <a:lnTo>
                    <a:pt x="82844" y="46711"/>
                  </a:lnTo>
                  <a:lnTo>
                    <a:pt x="87010" y="33945"/>
                  </a:lnTo>
                  <a:lnTo>
                    <a:pt x="88734" y="12678"/>
                  </a:lnTo>
                  <a:lnTo>
                    <a:pt x="88764" y="38416"/>
                  </a:lnTo>
                  <a:lnTo>
                    <a:pt x="97531" y="81103"/>
                  </a:lnTo>
                  <a:lnTo>
                    <a:pt x="97694" y="8888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5" name="SMARTInkShape-1515"/>
            <p:cNvSpPr/>
            <p:nvPr/>
          </p:nvSpPr>
          <p:spPr>
            <a:xfrm>
              <a:off x="1151930" y="2625328"/>
              <a:ext cx="133767" cy="366118"/>
            </a:xfrm>
            <a:custGeom>
              <a:avLst/>
              <a:gdLst/>
              <a:ahLst/>
              <a:cxnLst/>
              <a:rect l="0" t="0" r="0" b="0"/>
              <a:pathLst>
                <a:path w="133767" h="366118">
                  <a:moveTo>
                    <a:pt x="0" y="0"/>
                  </a:moveTo>
                  <a:lnTo>
                    <a:pt x="992" y="39902"/>
                  </a:lnTo>
                  <a:lnTo>
                    <a:pt x="15813" y="83211"/>
                  </a:lnTo>
                  <a:lnTo>
                    <a:pt x="29888" y="100794"/>
                  </a:lnTo>
                  <a:lnTo>
                    <a:pt x="35773" y="104329"/>
                  </a:lnTo>
                  <a:lnTo>
                    <a:pt x="47635" y="106598"/>
                  </a:lnTo>
                  <a:lnTo>
                    <a:pt x="56557" y="106991"/>
                  </a:lnTo>
                  <a:lnTo>
                    <a:pt x="58541" y="106054"/>
                  </a:lnTo>
                  <a:lnTo>
                    <a:pt x="59863" y="104437"/>
                  </a:lnTo>
                  <a:lnTo>
                    <a:pt x="62324" y="99995"/>
                  </a:lnTo>
                  <a:lnTo>
                    <a:pt x="68296" y="91915"/>
                  </a:lnTo>
                  <a:lnTo>
                    <a:pt x="71499" y="83238"/>
                  </a:lnTo>
                  <a:lnTo>
                    <a:pt x="83744" y="63707"/>
                  </a:lnTo>
                  <a:lnTo>
                    <a:pt x="88200" y="42313"/>
                  </a:lnTo>
                  <a:lnTo>
                    <a:pt x="88809" y="34350"/>
                  </a:lnTo>
                  <a:lnTo>
                    <a:pt x="91726" y="27504"/>
                  </a:lnTo>
                  <a:lnTo>
                    <a:pt x="95337" y="21154"/>
                  </a:lnTo>
                  <a:lnTo>
                    <a:pt x="97656" y="8993"/>
                  </a:lnTo>
                  <a:lnTo>
                    <a:pt x="98113" y="1776"/>
                  </a:lnTo>
                  <a:lnTo>
                    <a:pt x="99218" y="46048"/>
                  </a:lnTo>
                  <a:lnTo>
                    <a:pt x="107321" y="90335"/>
                  </a:lnTo>
                  <a:lnTo>
                    <a:pt x="114735" y="134082"/>
                  </a:lnTo>
                  <a:lnTo>
                    <a:pt x="121956" y="170683"/>
                  </a:lnTo>
                  <a:lnTo>
                    <a:pt x="127057" y="212456"/>
                  </a:lnTo>
                  <a:lnTo>
                    <a:pt x="132584" y="249665"/>
                  </a:lnTo>
                  <a:lnTo>
                    <a:pt x="133766" y="291986"/>
                  </a:lnTo>
                  <a:lnTo>
                    <a:pt x="132929" y="324091"/>
                  </a:lnTo>
                  <a:lnTo>
                    <a:pt x="126253" y="349424"/>
                  </a:lnTo>
                  <a:lnTo>
                    <a:pt x="123856" y="353004"/>
                  </a:lnTo>
                  <a:lnTo>
                    <a:pt x="115901" y="359628"/>
                  </a:lnTo>
                  <a:lnTo>
                    <a:pt x="108397" y="363233"/>
                  </a:lnTo>
                  <a:lnTo>
                    <a:pt x="80367" y="36611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6" name="SMARTInkShape-1516"/>
            <p:cNvSpPr/>
            <p:nvPr/>
          </p:nvSpPr>
          <p:spPr>
            <a:xfrm>
              <a:off x="1312664" y="2687836"/>
              <a:ext cx="62509" cy="8931"/>
            </a:xfrm>
            <a:custGeom>
              <a:avLst/>
              <a:gdLst/>
              <a:ahLst/>
              <a:cxnLst/>
              <a:rect l="0" t="0" r="0" b="0"/>
              <a:pathLst>
                <a:path w="62509" h="8931">
                  <a:moveTo>
                    <a:pt x="0" y="8930"/>
                  </a:moveTo>
                  <a:lnTo>
                    <a:pt x="7688" y="8930"/>
                  </a:lnTo>
                  <a:lnTo>
                    <a:pt x="15814" y="2793"/>
                  </a:lnTo>
                  <a:lnTo>
                    <a:pt x="21250" y="1241"/>
                  </a:lnTo>
                  <a:lnTo>
                    <a:pt x="6250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7" name="SMARTInkShape-1517"/>
            <p:cNvSpPr/>
            <p:nvPr/>
          </p:nvSpPr>
          <p:spPr>
            <a:xfrm>
              <a:off x="1305533" y="2625473"/>
              <a:ext cx="114288" cy="115928"/>
            </a:xfrm>
            <a:custGeom>
              <a:avLst/>
              <a:gdLst/>
              <a:ahLst/>
              <a:cxnLst/>
              <a:rect l="0" t="0" r="0" b="0"/>
              <a:pathLst>
                <a:path w="114288" h="115928">
                  <a:moveTo>
                    <a:pt x="96428" y="35574"/>
                  </a:moveTo>
                  <a:lnTo>
                    <a:pt x="96428" y="13374"/>
                  </a:lnTo>
                  <a:lnTo>
                    <a:pt x="93782" y="8179"/>
                  </a:lnTo>
                  <a:lnTo>
                    <a:pt x="88740" y="1499"/>
                  </a:lnTo>
                  <a:lnTo>
                    <a:pt x="85404" y="586"/>
                  </a:lnTo>
                  <a:lnTo>
                    <a:pt x="75178" y="0"/>
                  </a:lnTo>
                  <a:lnTo>
                    <a:pt x="61799" y="4639"/>
                  </a:lnTo>
                  <a:lnTo>
                    <a:pt x="45637" y="16087"/>
                  </a:lnTo>
                  <a:lnTo>
                    <a:pt x="19935" y="41723"/>
                  </a:lnTo>
                  <a:lnTo>
                    <a:pt x="2249" y="73556"/>
                  </a:lnTo>
                  <a:lnTo>
                    <a:pt x="0" y="81559"/>
                  </a:lnTo>
                  <a:lnTo>
                    <a:pt x="393" y="85082"/>
                  </a:lnTo>
                  <a:lnTo>
                    <a:pt x="3475" y="91643"/>
                  </a:lnTo>
                  <a:lnTo>
                    <a:pt x="10788" y="100914"/>
                  </a:lnTo>
                  <a:lnTo>
                    <a:pt x="23979" y="109945"/>
                  </a:lnTo>
                  <a:lnTo>
                    <a:pt x="35715" y="114164"/>
                  </a:lnTo>
                  <a:lnTo>
                    <a:pt x="78755" y="115872"/>
                  </a:lnTo>
                  <a:lnTo>
                    <a:pt x="97677" y="115927"/>
                  </a:lnTo>
                  <a:lnTo>
                    <a:pt x="104590" y="113289"/>
                  </a:lnTo>
                  <a:lnTo>
                    <a:pt x="114287" y="10701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8" name="SMARTInkShape-1518"/>
            <p:cNvSpPr/>
            <p:nvPr/>
          </p:nvSpPr>
          <p:spPr>
            <a:xfrm>
              <a:off x="1482328" y="2625328"/>
              <a:ext cx="80368" cy="112175"/>
            </a:xfrm>
            <a:custGeom>
              <a:avLst/>
              <a:gdLst/>
              <a:ahLst/>
              <a:cxnLst/>
              <a:rect l="0" t="0" r="0" b="0"/>
              <a:pathLst>
                <a:path w="80368" h="112175">
                  <a:moveTo>
                    <a:pt x="0" y="0"/>
                  </a:moveTo>
                  <a:lnTo>
                    <a:pt x="992" y="31045"/>
                  </a:lnTo>
                  <a:lnTo>
                    <a:pt x="11024" y="68866"/>
                  </a:lnTo>
                  <a:lnTo>
                    <a:pt x="14822" y="77240"/>
                  </a:lnTo>
                  <a:lnTo>
                    <a:pt x="17853" y="112174"/>
                  </a:lnTo>
                  <a:lnTo>
                    <a:pt x="17859" y="108013"/>
                  </a:lnTo>
                  <a:lnTo>
                    <a:pt x="22600" y="107410"/>
                  </a:lnTo>
                  <a:lnTo>
                    <a:pt x="23996" y="106334"/>
                  </a:lnTo>
                  <a:lnTo>
                    <a:pt x="25548" y="102491"/>
                  </a:lnTo>
                  <a:lnTo>
                    <a:pt x="27536" y="85803"/>
                  </a:lnTo>
                  <a:lnTo>
                    <a:pt x="33846" y="75143"/>
                  </a:lnTo>
                  <a:lnTo>
                    <a:pt x="39186" y="68785"/>
                  </a:lnTo>
                  <a:lnTo>
                    <a:pt x="42221" y="60006"/>
                  </a:lnTo>
                  <a:lnTo>
                    <a:pt x="46575" y="43907"/>
                  </a:lnTo>
                  <a:lnTo>
                    <a:pt x="54149" y="29215"/>
                  </a:lnTo>
                  <a:lnTo>
                    <a:pt x="58793" y="21914"/>
                  </a:lnTo>
                  <a:lnTo>
                    <a:pt x="62399" y="12226"/>
                  </a:lnTo>
                  <a:lnTo>
                    <a:pt x="70051" y="1806"/>
                  </a:lnTo>
                  <a:lnTo>
                    <a:pt x="73467" y="803"/>
                  </a:lnTo>
                  <a:lnTo>
                    <a:pt x="803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9" name="SMARTInkShape-1519"/>
            <p:cNvSpPr/>
            <p:nvPr/>
          </p:nvSpPr>
          <p:spPr>
            <a:xfrm>
              <a:off x="1594473" y="2608742"/>
              <a:ext cx="136343" cy="168392"/>
            </a:xfrm>
            <a:custGeom>
              <a:avLst/>
              <a:gdLst/>
              <a:ahLst/>
              <a:cxnLst/>
              <a:rect l="0" t="0" r="0" b="0"/>
              <a:pathLst>
                <a:path w="136343" h="168392">
                  <a:moveTo>
                    <a:pt x="93238" y="16586"/>
                  </a:moveTo>
                  <a:lnTo>
                    <a:pt x="88498" y="11846"/>
                  </a:lnTo>
                  <a:lnTo>
                    <a:pt x="83524" y="9518"/>
                  </a:lnTo>
                  <a:lnTo>
                    <a:pt x="76988" y="8024"/>
                  </a:lnTo>
                  <a:lnTo>
                    <a:pt x="71115" y="3025"/>
                  </a:lnTo>
                  <a:lnTo>
                    <a:pt x="63231" y="637"/>
                  </a:lnTo>
                  <a:lnTo>
                    <a:pt x="58350" y="0"/>
                  </a:lnTo>
                  <a:lnTo>
                    <a:pt x="29329" y="6527"/>
                  </a:lnTo>
                  <a:lnTo>
                    <a:pt x="22501" y="9800"/>
                  </a:lnTo>
                  <a:lnTo>
                    <a:pt x="1005" y="28618"/>
                  </a:lnTo>
                  <a:lnTo>
                    <a:pt x="0" y="31553"/>
                  </a:lnTo>
                  <a:lnTo>
                    <a:pt x="321" y="34501"/>
                  </a:lnTo>
                  <a:lnTo>
                    <a:pt x="3226" y="41622"/>
                  </a:lnTo>
                  <a:lnTo>
                    <a:pt x="8470" y="47596"/>
                  </a:lnTo>
                  <a:lnTo>
                    <a:pt x="47049" y="73173"/>
                  </a:lnTo>
                  <a:lnTo>
                    <a:pt x="89334" y="102081"/>
                  </a:lnTo>
                  <a:lnTo>
                    <a:pt x="121199" y="120693"/>
                  </a:lnTo>
                  <a:lnTo>
                    <a:pt x="134413" y="138619"/>
                  </a:lnTo>
                  <a:lnTo>
                    <a:pt x="136342" y="144576"/>
                  </a:lnTo>
                  <a:lnTo>
                    <a:pt x="135865" y="146561"/>
                  </a:lnTo>
                  <a:lnTo>
                    <a:pt x="134554" y="147884"/>
                  </a:lnTo>
                  <a:lnTo>
                    <a:pt x="130452" y="150347"/>
                  </a:lnTo>
                  <a:lnTo>
                    <a:pt x="122565" y="156320"/>
                  </a:lnTo>
                  <a:lnTo>
                    <a:pt x="113944" y="158530"/>
                  </a:lnTo>
                  <a:lnTo>
                    <a:pt x="108063" y="159048"/>
                  </a:lnTo>
                  <a:lnTo>
                    <a:pt x="102142" y="161923"/>
                  </a:lnTo>
                  <a:lnTo>
                    <a:pt x="96203" y="165516"/>
                  </a:lnTo>
                  <a:lnTo>
                    <a:pt x="84306" y="167823"/>
                  </a:lnTo>
                  <a:lnTo>
                    <a:pt x="75379" y="1683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0" name="SMARTInkShape-1520"/>
            <p:cNvSpPr/>
            <p:nvPr/>
          </p:nvSpPr>
          <p:spPr>
            <a:xfrm>
              <a:off x="1928813" y="2518172"/>
              <a:ext cx="177076" cy="250032"/>
            </a:xfrm>
            <a:custGeom>
              <a:avLst/>
              <a:gdLst/>
              <a:ahLst/>
              <a:cxnLst/>
              <a:rect l="0" t="0" r="0" b="0"/>
              <a:pathLst>
                <a:path w="177076" h="250032">
                  <a:moveTo>
                    <a:pt x="0" y="0"/>
                  </a:moveTo>
                  <a:lnTo>
                    <a:pt x="7067" y="16781"/>
                  </a:lnTo>
                  <a:lnTo>
                    <a:pt x="9849" y="57853"/>
                  </a:lnTo>
                  <a:lnTo>
                    <a:pt x="17025" y="101394"/>
                  </a:lnTo>
                  <a:lnTo>
                    <a:pt x="22490" y="143292"/>
                  </a:lnTo>
                  <a:lnTo>
                    <a:pt x="26537" y="184039"/>
                  </a:lnTo>
                  <a:lnTo>
                    <a:pt x="26787" y="228119"/>
                  </a:lnTo>
                  <a:lnTo>
                    <a:pt x="26788" y="231638"/>
                  </a:lnTo>
                  <a:lnTo>
                    <a:pt x="26789" y="189927"/>
                  </a:lnTo>
                  <a:lnTo>
                    <a:pt x="33918" y="166574"/>
                  </a:lnTo>
                  <a:lnTo>
                    <a:pt x="44880" y="145499"/>
                  </a:lnTo>
                  <a:lnTo>
                    <a:pt x="66690" y="122201"/>
                  </a:lnTo>
                  <a:lnTo>
                    <a:pt x="95408" y="104593"/>
                  </a:lnTo>
                  <a:lnTo>
                    <a:pt x="113156" y="100113"/>
                  </a:lnTo>
                  <a:lnTo>
                    <a:pt x="130982" y="98785"/>
                  </a:lnTo>
                  <a:lnTo>
                    <a:pt x="140235" y="101121"/>
                  </a:lnTo>
                  <a:lnTo>
                    <a:pt x="148647" y="104474"/>
                  </a:lnTo>
                  <a:lnTo>
                    <a:pt x="159000" y="105964"/>
                  </a:lnTo>
                  <a:lnTo>
                    <a:pt x="162554" y="108346"/>
                  </a:lnTo>
                  <a:lnTo>
                    <a:pt x="164924" y="111918"/>
                  </a:lnTo>
                  <a:lnTo>
                    <a:pt x="168549" y="120186"/>
                  </a:lnTo>
                  <a:lnTo>
                    <a:pt x="175176" y="131412"/>
                  </a:lnTo>
                  <a:lnTo>
                    <a:pt x="177075" y="141418"/>
                  </a:lnTo>
                  <a:lnTo>
                    <a:pt x="175273" y="152480"/>
                  </a:lnTo>
                  <a:lnTo>
                    <a:pt x="157563" y="193516"/>
                  </a:lnTo>
                  <a:lnTo>
                    <a:pt x="149072" y="202754"/>
                  </a:lnTo>
                  <a:lnTo>
                    <a:pt x="109972" y="226065"/>
                  </a:lnTo>
                  <a:lnTo>
                    <a:pt x="67459" y="246053"/>
                  </a:lnTo>
                  <a:lnTo>
                    <a:pt x="26789"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1" name="SMARTInkShape-1521"/>
            <p:cNvSpPr/>
            <p:nvPr/>
          </p:nvSpPr>
          <p:spPr>
            <a:xfrm>
              <a:off x="2152107" y="2491383"/>
              <a:ext cx="26738" cy="428626"/>
            </a:xfrm>
            <a:custGeom>
              <a:avLst/>
              <a:gdLst/>
              <a:ahLst/>
              <a:cxnLst/>
              <a:rect l="0" t="0" r="0" b="0"/>
              <a:pathLst>
                <a:path w="26738" h="428626">
                  <a:moveTo>
                    <a:pt x="26737" y="0"/>
                  </a:moveTo>
                  <a:lnTo>
                    <a:pt x="20600" y="14258"/>
                  </a:lnTo>
                  <a:lnTo>
                    <a:pt x="13176" y="56675"/>
                  </a:lnTo>
                  <a:lnTo>
                    <a:pt x="6798" y="94212"/>
                  </a:lnTo>
                  <a:lnTo>
                    <a:pt x="1301" y="133152"/>
                  </a:lnTo>
                  <a:lnTo>
                    <a:pt x="215" y="176636"/>
                  </a:lnTo>
                  <a:lnTo>
                    <a:pt x="0" y="220797"/>
                  </a:lnTo>
                  <a:lnTo>
                    <a:pt x="2609" y="249307"/>
                  </a:lnTo>
                  <a:lnTo>
                    <a:pt x="7639" y="285607"/>
                  </a:lnTo>
                  <a:lnTo>
                    <a:pt x="8633" y="326585"/>
                  </a:lnTo>
                  <a:lnTo>
                    <a:pt x="8856" y="368497"/>
                  </a:lnTo>
                  <a:lnTo>
                    <a:pt x="8877" y="411955"/>
                  </a:lnTo>
                  <a:lnTo>
                    <a:pt x="8877" y="42862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2" name="SMARTInkShape-1522"/>
            <p:cNvSpPr/>
            <p:nvPr/>
          </p:nvSpPr>
          <p:spPr>
            <a:xfrm>
              <a:off x="2241397" y="2607469"/>
              <a:ext cx="116042" cy="107135"/>
            </a:xfrm>
            <a:custGeom>
              <a:avLst/>
              <a:gdLst/>
              <a:ahLst/>
              <a:cxnLst/>
              <a:rect l="0" t="0" r="0" b="0"/>
              <a:pathLst>
                <a:path w="116042" h="107135">
                  <a:moveTo>
                    <a:pt x="44603" y="0"/>
                  </a:moveTo>
                  <a:lnTo>
                    <a:pt x="39862" y="0"/>
                  </a:lnTo>
                  <a:lnTo>
                    <a:pt x="34889" y="2646"/>
                  </a:lnTo>
                  <a:lnTo>
                    <a:pt x="14456" y="21249"/>
                  </a:lnTo>
                  <a:lnTo>
                    <a:pt x="5795" y="34628"/>
                  </a:lnTo>
                  <a:lnTo>
                    <a:pt x="1685" y="51160"/>
                  </a:lnTo>
                  <a:lnTo>
                    <a:pt x="0" y="90891"/>
                  </a:lnTo>
                  <a:lnTo>
                    <a:pt x="2620" y="97612"/>
                  </a:lnTo>
                  <a:lnTo>
                    <a:pt x="4708" y="100794"/>
                  </a:lnTo>
                  <a:lnTo>
                    <a:pt x="7092" y="102914"/>
                  </a:lnTo>
                  <a:lnTo>
                    <a:pt x="12387" y="105271"/>
                  </a:lnTo>
                  <a:lnTo>
                    <a:pt x="55633" y="107134"/>
                  </a:lnTo>
                  <a:lnTo>
                    <a:pt x="65380" y="106154"/>
                  </a:lnTo>
                  <a:lnTo>
                    <a:pt x="82368" y="100086"/>
                  </a:lnTo>
                  <a:lnTo>
                    <a:pt x="92145" y="98061"/>
                  </a:lnTo>
                  <a:lnTo>
                    <a:pt x="106659" y="90197"/>
                  </a:lnTo>
                  <a:lnTo>
                    <a:pt x="116041" y="8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01" name="SMARTInkShape-Group305"/>
          <p:cNvGrpSpPr/>
          <p:nvPr/>
        </p:nvGrpSpPr>
        <p:grpSpPr>
          <a:xfrm>
            <a:off x="7161609" y="1732359"/>
            <a:ext cx="1169790" cy="294681"/>
            <a:chOff x="7161609" y="1732359"/>
            <a:chExt cx="1169790" cy="294681"/>
          </a:xfrm>
        </p:grpSpPr>
        <p:sp>
          <p:nvSpPr>
            <p:cNvPr id="1794" name="SMARTInkShape-1523"/>
            <p:cNvSpPr/>
            <p:nvPr/>
          </p:nvSpPr>
          <p:spPr>
            <a:xfrm>
              <a:off x="7207922" y="1772213"/>
              <a:ext cx="132282" cy="245897"/>
            </a:xfrm>
            <a:custGeom>
              <a:avLst/>
              <a:gdLst/>
              <a:ahLst/>
              <a:cxnLst/>
              <a:rect l="0" t="0" r="0" b="0"/>
              <a:pathLst>
                <a:path w="132282" h="245897">
                  <a:moveTo>
                    <a:pt x="132281" y="103021"/>
                  </a:moveTo>
                  <a:lnTo>
                    <a:pt x="132281" y="71895"/>
                  </a:lnTo>
                  <a:lnTo>
                    <a:pt x="129636" y="66698"/>
                  </a:lnTo>
                  <a:lnTo>
                    <a:pt x="127540" y="63923"/>
                  </a:lnTo>
                  <a:lnTo>
                    <a:pt x="125213" y="55548"/>
                  </a:lnTo>
                  <a:lnTo>
                    <a:pt x="123187" y="46203"/>
                  </a:lnTo>
                  <a:lnTo>
                    <a:pt x="116467" y="35364"/>
                  </a:lnTo>
                  <a:lnTo>
                    <a:pt x="93549" y="10779"/>
                  </a:lnTo>
                  <a:lnTo>
                    <a:pt x="87616" y="7455"/>
                  </a:lnTo>
                  <a:lnTo>
                    <a:pt x="66611" y="0"/>
                  </a:lnTo>
                  <a:lnTo>
                    <a:pt x="40502" y="7073"/>
                  </a:lnTo>
                  <a:lnTo>
                    <a:pt x="27035" y="14399"/>
                  </a:lnTo>
                  <a:lnTo>
                    <a:pt x="23422" y="17151"/>
                  </a:lnTo>
                  <a:lnTo>
                    <a:pt x="19407" y="25500"/>
                  </a:lnTo>
                  <a:lnTo>
                    <a:pt x="16631" y="34833"/>
                  </a:lnTo>
                  <a:lnTo>
                    <a:pt x="3954" y="61545"/>
                  </a:lnTo>
                  <a:lnTo>
                    <a:pt x="0" y="81361"/>
                  </a:lnTo>
                  <a:lnTo>
                    <a:pt x="1721" y="93725"/>
                  </a:lnTo>
                  <a:lnTo>
                    <a:pt x="6170" y="117832"/>
                  </a:lnTo>
                  <a:lnTo>
                    <a:pt x="9767" y="154728"/>
                  </a:lnTo>
                  <a:lnTo>
                    <a:pt x="22082" y="198015"/>
                  </a:lnTo>
                  <a:lnTo>
                    <a:pt x="25216" y="212968"/>
                  </a:lnTo>
                  <a:lnTo>
                    <a:pt x="31986" y="224123"/>
                  </a:lnTo>
                  <a:lnTo>
                    <a:pt x="41340" y="235079"/>
                  </a:lnTo>
                  <a:lnTo>
                    <a:pt x="42984" y="24589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5" name="SMARTInkShape-1524"/>
            <p:cNvSpPr/>
            <p:nvPr/>
          </p:nvSpPr>
          <p:spPr>
            <a:xfrm>
              <a:off x="7161609" y="1870814"/>
              <a:ext cx="299447" cy="129282"/>
            </a:xfrm>
            <a:custGeom>
              <a:avLst/>
              <a:gdLst/>
              <a:ahLst/>
              <a:cxnLst/>
              <a:rect l="0" t="0" r="0" b="0"/>
              <a:pathLst>
                <a:path w="299447" h="129282">
                  <a:moveTo>
                    <a:pt x="0" y="13350"/>
                  </a:moveTo>
                  <a:lnTo>
                    <a:pt x="4741" y="8610"/>
                  </a:lnTo>
                  <a:lnTo>
                    <a:pt x="9714" y="6282"/>
                  </a:lnTo>
                  <a:lnTo>
                    <a:pt x="48997" y="4493"/>
                  </a:lnTo>
                  <a:lnTo>
                    <a:pt x="89870" y="4430"/>
                  </a:lnTo>
                  <a:lnTo>
                    <a:pt x="134022" y="0"/>
                  </a:lnTo>
                  <a:lnTo>
                    <a:pt x="177817" y="4032"/>
                  </a:lnTo>
                  <a:lnTo>
                    <a:pt x="222436" y="4420"/>
                  </a:lnTo>
                  <a:lnTo>
                    <a:pt x="222705" y="4420"/>
                  </a:lnTo>
                  <a:lnTo>
                    <a:pt x="217000" y="11549"/>
                  </a:lnTo>
                  <a:lnTo>
                    <a:pt x="214117" y="19652"/>
                  </a:lnTo>
                  <a:lnTo>
                    <a:pt x="209926" y="25411"/>
                  </a:lnTo>
                  <a:lnTo>
                    <a:pt x="194006" y="38185"/>
                  </a:lnTo>
                  <a:lnTo>
                    <a:pt x="180835" y="69024"/>
                  </a:lnTo>
                  <a:lnTo>
                    <a:pt x="178598" y="78774"/>
                  </a:lnTo>
                  <a:lnTo>
                    <a:pt x="174296" y="86414"/>
                  </a:lnTo>
                  <a:lnTo>
                    <a:pt x="173745" y="89841"/>
                  </a:lnTo>
                  <a:lnTo>
                    <a:pt x="174369" y="93117"/>
                  </a:lnTo>
                  <a:lnTo>
                    <a:pt x="177342" y="102469"/>
                  </a:lnTo>
                  <a:lnTo>
                    <a:pt x="177759" y="105505"/>
                  </a:lnTo>
                  <a:lnTo>
                    <a:pt x="180869" y="111524"/>
                  </a:lnTo>
                  <a:lnTo>
                    <a:pt x="190950" y="123472"/>
                  </a:lnTo>
                  <a:lnTo>
                    <a:pt x="199298" y="126785"/>
                  </a:lnTo>
                  <a:lnTo>
                    <a:pt x="230603" y="129281"/>
                  </a:lnTo>
                  <a:lnTo>
                    <a:pt x="253286" y="122276"/>
                  </a:lnTo>
                  <a:lnTo>
                    <a:pt x="274229" y="111338"/>
                  </a:lnTo>
                  <a:lnTo>
                    <a:pt x="288215" y="99623"/>
                  </a:lnTo>
                  <a:lnTo>
                    <a:pt x="291807" y="93696"/>
                  </a:lnTo>
                  <a:lnTo>
                    <a:pt x="299446" y="72695"/>
                  </a:lnTo>
                  <a:lnTo>
                    <a:pt x="294237" y="46153"/>
                  </a:lnTo>
                  <a:lnTo>
                    <a:pt x="287714" y="35086"/>
                  </a:lnTo>
                  <a:lnTo>
                    <a:pt x="273711" y="19422"/>
                  </a:lnTo>
                  <a:lnTo>
                    <a:pt x="260135" y="10409"/>
                  </a:lnTo>
                  <a:lnTo>
                    <a:pt x="248284" y="6195"/>
                  </a:lnTo>
                  <a:lnTo>
                    <a:pt x="214313" y="44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6" name="SMARTInkShape-1525"/>
            <p:cNvSpPr/>
            <p:nvPr/>
          </p:nvSpPr>
          <p:spPr>
            <a:xfrm>
              <a:off x="7536656" y="1866305"/>
              <a:ext cx="89298" cy="124969"/>
            </a:xfrm>
            <a:custGeom>
              <a:avLst/>
              <a:gdLst/>
              <a:ahLst/>
              <a:cxnLst/>
              <a:rect l="0" t="0" r="0" b="0"/>
              <a:pathLst>
                <a:path w="89298" h="124969">
                  <a:moveTo>
                    <a:pt x="0" y="0"/>
                  </a:moveTo>
                  <a:lnTo>
                    <a:pt x="8562" y="8562"/>
                  </a:lnTo>
                  <a:lnTo>
                    <a:pt x="11571" y="46807"/>
                  </a:lnTo>
                  <a:lnTo>
                    <a:pt x="15996" y="63147"/>
                  </a:lnTo>
                  <a:lnTo>
                    <a:pt x="18606" y="91365"/>
                  </a:lnTo>
                  <a:lnTo>
                    <a:pt x="25516" y="109621"/>
                  </a:lnTo>
                  <a:lnTo>
                    <a:pt x="26786" y="124968"/>
                  </a:lnTo>
                  <a:lnTo>
                    <a:pt x="26789" y="104023"/>
                  </a:lnTo>
                  <a:lnTo>
                    <a:pt x="29435" y="98157"/>
                  </a:lnTo>
                  <a:lnTo>
                    <a:pt x="31530" y="95204"/>
                  </a:lnTo>
                  <a:lnTo>
                    <a:pt x="37813" y="73293"/>
                  </a:lnTo>
                  <a:lnTo>
                    <a:pt x="56677" y="43021"/>
                  </a:lnTo>
                  <a:lnTo>
                    <a:pt x="62562" y="38964"/>
                  </a:lnTo>
                  <a:lnTo>
                    <a:pt x="68486" y="36169"/>
                  </a:lnTo>
                  <a:lnTo>
                    <a:pt x="77398" y="30009"/>
                  </a:lnTo>
                  <a:lnTo>
                    <a:pt x="89297"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7" name="SMARTInkShape-1526"/>
            <p:cNvSpPr/>
            <p:nvPr/>
          </p:nvSpPr>
          <p:spPr>
            <a:xfrm>
              <a:off x="7724180" y="1866305"/>
              <a:ext cx="237293" cy="151758"/>
            </a:xfrm>
            <a:custGeom>
              <a:avLst/>
              <a:gdLst/>
              <a:ahLst/>
              <a:cxnLst/>
              <a:rect l="0" t="0" r="0" b="0"/>
              <a:pathLst>
                <a:path w="237293" h="151758">
                  <a:moveTo>
                    <a:pt x="0" y="0"/>
                  </a:moveTo>
                  <a:lnTo>
                    <a:pt x="0" y="39953"/>
                  </a:lnTo>
                  <a:lnTo>
                    <a:pt x="0" y="81629"/>
                  </a:lnTo>
                  <a:lnTo>
                    <a:pt x="0" y="124591"/>
                  </a:lnTo>
                  <a:lnTo>
                    <a:pt x="0" y="111702"/>
                  </a:lnTo>
                  <a:lnTo>
                    <a:pt x="11024" y="73796"/>
                  </a:lnTo>
                  <a:lnTo>
                    <a:pt x="32824" y="30520"/>
                  </a:lnTo>
                  <a:lnTo>
                    <a:pt x="41696" y="16209"/>
                  </a:lnTo>
                  <a:lnTo>
                    <a:pt x="47636" y="12164"/>
                  </a:lnTo>
                  <a:lnTo>
                    <a:pt x="56557" y="9888"/>
                  </a:lnTo>
                  <a:lnTo>
                    <a:pt x="82103" y="9013"/>
                  </a:lnTo>
                  <a:lnTo>
                    <a:pt x="96647" y="13695"/>
                  </a:lnTo>
                  <a:lnTo>
                    <a:pt x="108782" y="21366"/>
                  </a:lnTo>
                  <a:lnTo>
                    <a:pt x="118662" y="34663"/>
                  </a:lnTo>
                  <a:lnTo>
                    <a:pt x="123133" y="46430"/>
                  </a:lnTo>
                  <a:lnTo>
                    <a:pt x="124942" y="89482"/>
                  </a:lnTo>
                  <a:lnTo>
                    <a:pt x="123991" y="101285"/>
                  </a:lnTo>
                  <a:lnTo>
                    <a:pt x="116452" y="136402"/>
                  </a:lnTo>
                  <a:lnTo>
                    <a:pt x="116118" y="149995"/>
                  </a:lnTo>
                  <a:lnTo>
                    <a:pt x="117100" y="150598"/>
                  </a:lnTo>
                  <a:lnTo>
                    <a:pt x="124649" y="151757"/>
                  </a:lnTo>
                  <a:lnTo>
                    <a:pt x="127647" y="123997"/>
                  </a:lnTo>
                  <a:lnTo>
                    <a:pt x="143106" y="86561"/>
                  </a:lnTo>
                  <a:lnTo>
                    <a:pt x="157788" y="52409"/>
                  </a:lnTo>
                  <a:lnTo>
                    <a:pt x="167024" y="36663"/>
                  </a:lnTo>
                  <a:lnTo>
                    <a:pt x="169483" y="30185"/>
                  </a:lnTo>
                  <a:lnTo>
                    <a:pt x="177197" y="19678"/>
                  </a:lnTo>
                  <a:lnTo>
                    <a:pt x="178655" y="20064"/>
                  </a:lnTo>
                  <a:lnTo>
                    <a:pt x="185447" y="24355"/>
                  </a:lnTo>
                  <a:lnTo>
                    <a:pt x="193743" y="27060"/>
                  </a:lnTo>
                  <a:lnTo>
                    <a:pt x="217300" y="47751"/>
                  </a:lnTo>
                  <a:lnTo>
                    <a:pt x="220601" y="53634"/>
                  </a:lnTo>
                  <a:lnTo>
                    <a:pt x="231758" y="91906"/>
                  </a:lnTo>
                  <a:lnTo>
                    <a:pt x="233082" y="110244"/>
                  </a:lnTo>
                  <a:lnTo>
                    <a:pt x="236876" y="117789"/>
                  </a:lnTo>
                  <a:lnTo>
                    <a:pt x="237292" y="121190"/>
                  </a:lnTo>
                  <a:lnTo>
                    <a:pt x="232172"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8" name="SMARTInkShape-1527"/>
            <p:cNvSpPr/>
            <p:nvPr/>
          </p:nvSpPr>
          <p:spPr>
            <a:xfrm>
              <a:off x="8001000" y="1866427"/>
              <a:ext cx="115560" cy="142754"/>
            </a:xfrm>
            <a:custGeom>
              <a:avLst/>
              <a:gdLst/>
              <a:ahLst/>
              <a:cxnLst/>
              <a:rect l="0" t="0" r="0" b="0"/>
              <a:pathLst>
                <a:path w="115560" h="142754">
                  <a:moveTo>
                    <a:pt x="0" y="71315"/>
                  </a:moveTo>
                  <a:lnTo>
                    <a:pt x="4741" y="71315"/>
                  </a:lnTo>
                  <a:lnTo>
                    <a:pt x="9713" y="68669"/>
                  </a:lnTo>
                  <a:lnTo>
                    <a:pt x="26863" y="58013"/>
                  </a:lnTo>
                  <a:lnTo>
                    <a:pt x="63179" y="46566"/>
                  </a:lnTo>
                  <a:lnTo>
                    <a:pt x="73720" y="44440"/>
                  </a:lnTo>
                  <a:lnTo>
                    <a:pt x="85233" y="37666"/>
                  </a:lnTo>
                  <a:lnTo>
                    <a:pt x="114309" y="10561"/>
                  </a:lnTo>
                  <a:lnTo>
                    <a:pt x="115297" y="6941"/>
                  </a:lnTo>
                  <a:lnTo>
                    <a:pt x="115559" y="4586"/>
                  </a:lnTo>
                  <a:lnTo>
                    <a:pt x="114743" y="3017"/>
                  </a:lnTo>
                  <a:lnTo>
                    <a:pt x="113206" y="1970"/>
                  </a:lnTo>
                  <a:lnTo>
                    <a:pt x="108352" y="291"/>
                  </a:lnTo>
                  <a:lnTo>
                    <a:pt x="98030" y="0"/>
                  </a:lnTo>
                  <a:lnTo>
                    <a:pt x="90532" y="2578"/>
                  </a:lnTo>
                  <a:lnTo>
                    <a:pt x="50302" y="23796"/>
                  </a:lnTo>
                  <a:lnTo>
                    <a:pt x="33646" y="33643"/>
                  </a:lnTo>
                  <a:lnTo>
                    <a:pt x="15980" y="51600"/>
                  </a:lnTo>
                  <a:lnTo>
                    <a:pt x="7103" y="58584"/>
                  </a:lnTo>
                  <a:lnTo>
                    <a:pt x="3156" y="64995"/>
                  </a:lnTo>
                  <a:lnTo>
                    <a:pt x="278" y="90878"/>
                  </a:lnTo>
                  <a:lnTo>
                    <a:pt x="2769" y="97538"/>
                  </a:lnTo>
                  <a:lnTo>
                    <a:pt x="12454" y="109899"/>
                  </a:lnTo>
                  <a:lnTo>
                    <a:pt x="42242" y="127860"/>
                  </a:lnTo>
                  <a:lnTo>
                    <a:pt x="85129" y="138040"/>
                  </a:lnTo>
                  <a:lnTo>
                    <a:pt x="98227" y="1427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9" name="SMARTInkShape-1528"/>
            <p:cNvSpPr/>
            <p:nvPr/>
          </p:nvSpPr>
          <p:spPr>
            <a:xfrm>
              <a:off x="8188692" y="1875234"/>
              <a:ext cx="115918" cy="115955"/>
            </a:xfrm>
            <a:custGeom>
              <a:avLst/>
              <a:gdLst/>
              <a:ahLst/>
              <a:cxnLst/>
              <a:rect l="0" t="0" r="0" b="0"/>
              <a:pathLst>
                <a:path w="115918" h="115955">
                  <a:moveTo>
                    <a:pt x="115917" y="0"/>
                  </a:moveTo>
                  <a:lnTo>
                    <a:pt x="84700" y="993"/>
                  </a:lnTo>
                  <a:lnTo>
                    <a:pt x="68854" y="7129"/>
                  </a:lnTo>
                  <a:lnTo>
                    <a:pt x="24380" y="38910"/>
                  </a:lnTo>
                  <a:lnTo>
                    <a:pt x="12838" y="50776"/>
                  </a:lnTo>
                  <a:lnTo>
                    <a:pt x="4126" y="65426"/>
                  </a:lnTo>
                  <a:lnTo>
                    <a:pt x="680" y="79768"/>
                  </a:lnTo>
                  <a:lnTo>
                    <a:pt x="0" y="96896"/>
                  </a:lnTo>
                  <a:lnTo>
                    <a:pt x="935" y="100316"/>
                  </a:lnTo>
                  <a:lnTo>
                    <a:pt x="2552" y="102596"/>
                  </a:lnTo>
                  <a:lnTo>
                    <a:pt x="17016" y="110996"/>
                  </a:lnTo>
                  <a:lnTo>
                    <a:pt x="33256" y="114578"/>
                  </a:lnTo>
                  <a:lnTo>
                    <a:pt x="68352" y="115954"/>
                  </a:lnTo>
                  <a:lnTo>
                    <a:pt x="77579" y="113382"/>
                  </a:lnTo>
                  <a:lnTo>
                    <a:pt x="89128" y="10715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0" name="SMARTInkShape-1529"/>
            <p:cNvSpPr/>
            <p:nvPr/>
          </p:nvSpPr>
          <p:spPr>
            <a:xfrm>
              <a:off x="8295847" y="1732359"/>
              <a:ext cx="35552" cy="294681"/>
            </a:xfrm>
            <a:custGeom>
              <a:avLst/>
              <a:gdLst/>
              <a:ahLst/>
              <a:cxnLst/>
              <a:rect l="0" t="0" r="0" b="0"/>
              <a:pathLst>
                <a:path w="35552" h="294681">
                  <a:moveTo>
                    <a:pt x="17692" y="0"/>
                  </a:moveTo>
                  <a:lnTo>
                    <a:pt x="17692" y="4741"/>
                  </a:lnTo>
                  <a:lnTo>
                    <a:pt x="15046" y="9714"/>
                  </a:lnTo>
                  <a:lnTo>
                    <a:pt x="11555" y="15232"/>
                  </a:lnTo>
                  <a:lnTo>
                    <a:pt x="9589" y="24908"/>
                  </a:lnTo>
                  <a:lnTo>
                    <a:pt x="8015" y="39902"/>
                  </a:lnTo>
                  <a:lnTo>
                    <a:pt x="1106" y="73361"/>
                  </a:lnTo>
                  <a:lnTo>
                    <a:pt x="0" y="113694"/>
                  </a:lnTo>
                  <a:lnTo>
                    <a:pt x="2529" y="135883"/>
                  </a:lnTo>
                  <a:lnTo>
                    <a:pt x="10861" y="177980"/>
                  </a:lnTo>
                  <a:lnTo>
                    <a:pt x="15667" y="196272"/>
                  </a:lnTo>
                  <a:lnTo>
                    <a:pt x="17574" y="238115"/>
                  </a:lnTo>
                  <a:lnTo>
                    <a:pt x="20285" y="247381"/>
                  </a:lnTo>
                  <a:lnTo>
                    <a:pt x="23806" y="254807"/>
                  </a:lnTo>
                  <a:lnTo>
                    <a:pt x="27367" y="273741"/>
                  </a:lnTo>
                  <a:lnTo>
                    <a:pt x="33641" y="285730"/>
                  </a:lnTo>
                  <a:lnTo>
                    <a:pt x="35551" y="2946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10" name="SMARTInkShape-Group306"/>
          <p:cNvGrpSpPr/>
          <p:nvPr/>
        </p:nvGrpSpPr>
        <p:grpSpPr>
          <a:xfrm>
            <a:off x="5982891" y="1714500"/>
            <a:ext cx="919117" cy="552195"/>
            <a:chOff x="5982891" y="1714500"/>
            <a:chExt cx="919117" cy="552195"/>
          </a:xfrm>
        </p:grpSpPr>
        <p:sp>
          <p:nvSpPr>
            <p:cNvPr id="1802" name="SMARTInkShape-1530"/>
            <p:cNvSpPr/>
            <p:nvPr/>
          </p:nvSpPr>
          <p:spPr>
            <a:xfrm>
              <a:off x="5982891" y="1768078"/>
              <a:ext cx="8930" cy="250032"/>
            </a:xfrm>
            <a:custGeom>
              <a:avLst/>
              <a:gdLst/>
              <a:ahLst/>
              <a:cxnLst/>
              <a:rect l="0" t="0" r="0" b="0"/>
              <a:pathLst>
                <a:path w="8930" h="250032">
                  <a:moveTo>
                    <a:pt x="8929" y="0"/>
                  </a:moveTo>
                  <a:lnTo>
                    <a:pt x="8929" y="39332"/>
                  </a:lnTo>
                  <a:lnTo>
                    <a:pt x="8929" y="82546"/>
                  </a:lnTo>
                  <a:lnTo>
                    <a:pt x="6284" y="107802"/>
                  </a:lnTo>
                  <a:lnTo>
                    <a:pt x="827" y="150898"/>
                  </a:lnTo>
                  <a:lnTo>
                    <a:pt x="72" y="190159"/>
                  </a:lnTo>
                  <a:lnTo>
                    <a:pt x="1" y="233983"/>
                  </a:lnTo>
                  <a:lnTo>
                    <a:pt x="0"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3" name="SMARTInkShape-1531"/>
            <p:cNvSpPr/>
            <p:nvPr/>
          </p:nvSpPr>
          <p:spPr>
            <a:xfrm>
              <a:off x="6063258" y="1839516"/>
              <a:ext cx="17860" cy="178594"/>
            </a:xfrm>
            <a:custGeom>
              <a:avLst/>
              <a:gdLst/>
              <a:ahLst/>
              <a:cxnLst/>
              <a:rect l="0" t="0" r="0" b="0"/>
              <a:pathLst>
                <a:path w="17860" h="178594">
                  <a:moveTo>
                    <a:pt x="17859" y="0"/>
                  </a:moveTo>
                  <a:lnTo>
                    <a:pt x="17859" y="42317"/>
                  </a:lnTo>
                  <a:lnTo>
                    <a:pt x="9757" y="83381"/>
                  </a:lnTo>
                  <a:lnTo>
                    <a:pt x="8978" y="125017"/>
                  </a:lnTo>
                  <a:lnTo>
                    <a:pt x="7959" y="135930"/>
                  </a:lnTo>
                  <a:lnTo>
                    <a:pt x="1244" y="154258"/>
                  </a:lnTo>
                  <a:lnTo>
                    <a:pt x="0" y="17859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4" name="SMARTInkShape-1532"/>
            <p:cNvSpPr/>
            <p:nvPr/>
          </p:nvSpPr>
          <p:spPr>
            <a:xfrm>
              <a:off x="6147765" y="1866341"/>
              <a:ext cx="208242" cy="400354"/>
            </a:xfrm>
            <a:custGeom>
              <a:avLst/>
              <a:gdLst/>
              <a:ahLst/>
              <a:cxnLst/>
              <a:rect l="0" t="0" r="0" b="0"/>
              <a:pathLst>
                <a:path w="208242" h="400354">
                  <a:moveTo>
                    <a:pt x="120876" y="44612"/>
                  </a:moveTo>
                  <a:lnTo>
                    <a:pt x="120876" y="22412"/>
                  </a:lnTo>
                  <a:lnTo>
                    <a:pt x="118230" y="17217"/>
                  </a:lnTo>
                  <a:lnTo>
                    <a:pt x="107573" y="4640"/>
                  </a:lnTo>
                  <a:lnTo>
                    <a:pt x="102395" y="2042"/>
                  </a:lnTo>
                  <a:lnTo>
                    <a:pt x="85102" y="146"/>
                  </a:lnTo>
                  <a:lnTo>
                    <a:pt x="68499" y="0"/>
                  </a:lnTo>
                  <a:lnTo>
                    <a:pt x="60225" y="2626"/>
                  </a:lnTo>
                  <a:lnTo>
                    <a:pt x="37592" y="16189"/>
                  </a:lnTo>
                  <a:lnTo>
                    <a:pt x="8838" y="58431"/>
                  </a:lnTo>
                  <a:lnTo>
                    <a:pt x="582" y="78978"/>
                  </a:lnTo>
                  <a:lnTo>
                    <a:pt x="0" y="83398"/>
                  </a:lnTo>
                  <a:lnTo>
                    <a:pt x="3963" y="100787"/>
                  </a:lnTo>
                  <a:lnTo>
                    <a:pt x="7068" y="106951"/>
                  </a:lnTo>
                  <a:lnTo>
                    <a:pt x="9286" y="109984"/>
                  </a:lnTo>
                  <a:lnTo>
                    <a:pt x="14395" y="113354"/>
                  </a:lnTo>
                  <a:lnTo>
                    <a:pt x="17146" y="114252"/>
                  </a:lnTo>
                  <a:lnTo>
                    <a:pt x="19972" y="113859"/>
                  </a:lnTo>
                  <a:lnTo>
                    <a:pt x="31638" y="108745"/>
                  </a:lnTo>
                  <a:lnTo>
                    <a:pt x="34595" y="108203"/>
                  </a:lnTo>
                  <a:lnTo>
                    <a:pt x="79143" y="76504"/>
                  </a:lnTo>
                  <a:lnTo>
                    <a:pt x="123449" y="33972"/>
                  </a:lnTo>
                  <a:lnTo>
                    <a:pt x="126981" y="27315"/>
                  </a:lnTo>
                  <a:lnTo>
                    <a:pt x="129756" y="17988"/>
                  </a:lnTo>
                  <a:lnTo>
                    <a:pt x="129791" y="22612"/>
                  </a:lnTo>
                  <a:lnTo>
                    <a:pt x="127153" y="27558"/>
                  </a:lnTo>
                  <a:lnTo>
                    <a:pt x="125060" y="30266"/>
                  </a:lnTo>
                  <a:lnTo>
                    <a:pt x="122735" y="38567"/>
                  </a:lnTo>
                  <a:lnTo>
                    <a:pt x="122116" y="43559"/>
                  </a:lnTo>
                  <a:lnTo>
                    <a:pt x="116135" y="54397"/>
                  </a:lnTo>
                  <a:lnTo>
                    <a:pt x="111761" y="60065"/>
                  </a:lnTo>
                  <a:lnTo>
                    <a:pt x="106903" y="74300"/>
                  </a:lnTo>
                  <a:lnTo>
                    <a:pt x="96399" y="116431"/>
                  </a:lnTo>
                  <a:lnTo>
                    <a:pt x="85025" y="154490"/>
                  </a:lnTo>
                  <a:lnTo>
                    <a:pt x="73225" y="195191"/>
                  </a:lnTo>
                  <a:lnTo>
                    <a:pt x="62332" y="239022"/>
                  </a:lnTo>
                  <a:lnTo>
                    <a:pt x="56505" y="283252"/>
                  </a:lnTo>
                  <a:lnTo>
                    <a:pt x="53571" y="302479"/>
                  </a:lnTo>
                  <a:lnTo>
                    <a:pt x="57540" y="343337"/>
                  </a:lnTo>
                  <a:lnTo>
                    <a:pt x="67973" y="374759"/>
                  </a:lnTo>
                  <a:lnTo>
                    <a:pt x="79337" y="394033"/>
                  </a:lnTo>
                  <a:lnTo>
                    <a:pt x="83262" y="396622"/>
                  </a:lnTo>
                  <a:lnTo>
                    <a:pt x="98265" y="400265"/>
                  </a:lnTo>
                  <a:lnTo>
                    <a:pt x="115279" y="400353"/>
                  </a:lnTo>
                  <a:lnTo>
                    <a:pt x="131895" y="394536"/>
                  </a:lnTo>
                  <a:lnTo>
                    <a:pt x="171848" y="367242"/>
                  </a:lnTo>
                  <a:lnTo>
                    <a:pt x="191578" y="339053"/>
                  </a:lnTo>
                  <a:lnTo>
                    <a:pt x="196947" y="327279"/>
                  </a:lnTo>
                  <a:lnTo>
                    <a:pt x="207002" y="285521"/>
                  </a:lnTo>
                  <a:lnTo>
                    <a:pt x="208241" y="264710"/>
                  </a:lnTo>
                  <a:lnTo>
                    <a:pt x="200996" y="221129"/>
                  </a:lnTo>
                  <a:lnTo>
                    <a:pt x="196835" y="208723"/>
                  </a:lnTo>
                  <a:lnTo>
                    <a:pt x="184173" y="190582"/>
                  </a:lnTo>
                  <a:lnTo>
                    <a:pt x="162115" y="173804"/>
                  </a:lnTo>
                  <a:lnTo>
                    <a:pt x="118205" y="151839"/>
                  </a:lnTo>
                  <a:lnTo>
                    <a:pt x="89370" y="144616"/>
                  </a:lnTo>
                  <a:lnTo>
                    <a:pt x="76777" y="146275"/>
                  </a:lnTo>
                  <a:lnTo>
                    <a:pt x="34588" y="156187"/>
                  </a:lnTo>
                  <a:lnTo>
                    <a:pt x="13719" y="1606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5" name="SMARTInkShape-1533"/>
            <p:cNvSpPr/>
            <p:nvPr/>
          </p:nvSpPr>
          <p:spPr>
            <a:xfrm>
              <a:off x="6357939" y="1848445"/>
              <a:ext cx="103267" cy="142718"/>
            </a:xfrm>
            <a:custGeom>
              <a:avLst/>
              <a:gdLst/>
              <a:ahLst/>
              <a:cxnLst/>
              <a:rect l="0" t="0" r="0" b="0"/>
              <a:pathLst>
                <a:path w="103267" h="142718">
                  <a:moveTo>
                    <a:pt x="17858" y="0"/>
                  </a:moveTo>
                  <a:lnTo>
                    <a:pt x="10169" y="7689"/>
                  </a:lnTo>
                  <a:lnTo>
                    <a:pt x="8181" y="15814"/>
                  </a:lnTo>
                  <a:lnTo>
                    <a:pt x="2864" y="24089"/>
                  </a:lnTo>
                  <a:lnTo>
                    <a:pt x="847" y="33816"/>
                  </a:lnTo>
                  <a:lnTo>
                    <a:pt x="32" y="77549"/>
                  </a:lnTo>
                  <a:lnTo>
                    <a:pt x="0" y="117671"/>
                  </a:lnTo>
                  <a:lnTo>
                    <a:pt x="2645" y="124397"/>
                  </a:lnTo>
                  <a:lnTo>
                    <a:pt x="16249" y="141075"/>
                  </a:lnTo>
                  <a:lnTo>
                    <a:pt x="19789" y="142075"/>
                  </a:lnTo>
                  <a:lnTo>
                    <a:pt x="30145" y="142717"/>
                  </a:lnTo>
                  <a:lnTo>
                    <a:pt x="43547" y="138088"/>
                  </a:lnTo>
                  <a:lnTo>
                    <a:pt x="61970" y="124777"/>
                  </a:lnTo>
                  <a:lnTo>
                    <a:pt x="77319" y="109110"/>
                  </a:lnTo>
                  <a:lnTo>
                    <a:pt x="94250" y="83177"/>
                  </a:lnTo>
                  <a:lnTo>
                    <a:pt x="98868" y="58447"/>
                  </a:lnTo>
                  <a:lnTo>
                    <a:pt x="100638" y="56824"/>
                  </a:lnTo>
                  <a:lnTo>
                    <a:pt x="102810" y="55742"/>
                  </a:lnTo>
                  <a:lnTo>
                    <a:pt x="103266" y="54029"/>
                  </a:lnTo>
                  <a:lnTo>
                    <a:pt x="102578" y="51894"/>
                  </a:lnTo>
                  <a:lnTo>
                    <a:pt x="98225" y="4464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6" name="SMARTInkShape-1534"/>
            <p:cNvSpPr/>
            <p:nvPr/>
          </p:nvSpPr>
          <p:spPr>
            <a:xfrm>
              <a:off x="6509742" y="1848445"/>
              <a:ext cx="8931" cy="142876"/>
            </a:xfrm>
            <a:custGeom>
              <a:avLst/>
              <a:gdLst/>
              <a:ahLst/>
              <a:cxnLst/>
              <a:rect l="0" t="0" r="0" b="0"/>
              <a:pathLst>
                <a:path w="8931" h="142876">
                  <a:moveTo>
                    <a:pt x="8930" y="0"/>
                  </a:moveTo>
                  <a:lnTo>
                    <a:pt x="7938" y="39902"/>
                  </a:lnTo>
                  <a:lnTo>
                    <a:pt x="827" y="74520"/>
                  </a:lnTo>
                  <a:lnTo>
                    <a:pt x="22" y="118901"/>
                  </a:lnTo>
                  <a:lnTo>
                    <a:pt x="0"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7" name="SMARTInkShape-1535"/>
            <p:cNvSpPr/>
            <p:nvPr/>
          </p:nvSpPr>
          <p:spPr>
            <a:xfrm>
              <a:off x="6554950" y="1879019"/>
              <a:ext cx="151246" cy="148021"/>
            </a:xfrm>
            <a:custGeom>
              <a:avLst/>
              <a:gdLst/>
              <a:ahLst/>
              <a:cxnLst/>
              <a:rect l="0" t="0" r="0" b="0"/>
              <a:pathLst>
                <a:path w="151246" h="148021">
                  <a:moveTo>
                    <a:pt x="151245" y="5145"/>
                  </a:moveTo>
                  <a:lnTo>
                    <a:pt x="151245" y="0"/>
                  </a:lnTo>
                  <a:lnTo>
                    <a:pt x="151245" y="9627"/>
                  </a:lnTo>
                  <a:lnTo>
                    <a:pt x="148600" y="14744"/>
                  </a:lnTo>
                  <a:lnTo>
                    <a:pt x="146505" y="17497"/>
                  </a:lnTo>
                  <a:lnTo>
                    <a:pt x="144178" y="25848"/>
                  </a:lnTo>
                  <a:lnTo>
                    <a:pt x="142364" y="68279"/>
                  </a:lnTo>
                  <a:lnTo>
                    <a:pt x="142317" y="110945"/>
                  </a:lnTo>
                  <a:lnTo>
                    <a:pt x="142316" y="128016"/>
                  </a:lnTo>
                  <a:lnTo>
                    <a:pt x="149383" y="139592"/>
                  </a:lnTo>
                  <a:lnTo>
                    <a:pt x="151245" y="148020"/>
                  </a:lnTo>
                  <a:lnTo>
                    <a:pt x="151245" y="138539"/>
                  </a:lnTo>
                  <a:lnTo>
                    <a:pt x="150253" y="135746"/>
                  </a:lnTo>
                  <a:lnTo>
                    <a:pt x="148600" y="133884"/>
                  </a:lnTo>
                  <a:lnTo>
                    <a:pt x="146505" y="132643"/>
                  </a:lnTo>
                  <a:lnTo>
                    <a:pt x="112537" y="91548"/>
                  </a:lnTo>
                  <a:lnTo>
                    <a:pt x="103944" y="88195"/>
                  </a:lnTo>
                  <a:lnTo>
                    <a:pt x="94504" y="85712"/>
                  </a:lnTo>
                  <a:lnTo>
                    <a:pt x="82618" y="79728"/>
                  </a:lnTo>
                  <a:lnTo>
                    <a:pt x="38238" y="76664"/>
                  </a:lnTo>
                  <a:lnTo>
                    <a:pt x="23393" y="77599"/>
                  </a:lnTo>
                  <a:lnTo>
                    <a:pt x="3683" y="85679"/>
                  </a:lnTo>
                  <a:lnTo>
                    <a:pt x="2269" y="87608"/>
                  </a:lnTo>
                  <a:lnTo>
                    <a:pt x="698" y="92397"/>
                  </a:lnTo>
                  <a:lnTo>
                    <a:pt x="0" y="97832"/>
                  </a:lnTo>
                  <a:lnTo>
                    <a:pt x="2335" y="103556"/>
                  </a:lnTo>
                  <a:lnTo>
                    <a:pt x="5688" y="109407"/>
                  </a:lnTo>
                  <a:lnTo>
                    <a:pt x="7178" y="115314"/>
                  </a:lnTo>
                  <a:lnTo>
                    <a:pt x="8568" y="117286"/>
                  </a:lnTo>
                  <a:lnTo>
                    <a:pt x="10486" y="118601"/>
                  </a:lnTo>
                  <a:lnTo>
                    <a:pt x="36129" y="128068"/>
                  </a:lnTo>
                  <a:lnTo>
                    <a:pt x="76889" y="130038"/>
                  </a:lnTo>
                  <a:lnTo>
                    <a:pt x="117514" y="129161"/>
                  </a:lnTo>
                  <a:lnTo>
                    <a:pt x="135248" y="123092"/>
                  </a:lnTo>
                  <a:lnTo>
                    <a:pt x="140581" y="122471"/>
                  </a:lnTo>
                  <a:lnTo>
                    <a:pt x="144136" y="121066"/>
                  </a:lnTo>
                  <a:lnTo>
                    <a:pt x="146505" y="119136"/>
                  </a:lnTo>
                  <a:lnTo>
                    <a:pt x="151245" y="1123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8" name="SMARTInkShape-1536"/>
            <p:cNvSpPr/>
            <p:nvPr/>
          </p:nvSpPr>
          <p:spPr>
            <a:xfrm>
              <a:off x="6697266" y="1714500"/>
              <a:ext cx="17860" cy="178595"/>
            </a:xfrm>
            <a:custGeom>
              <a:avLst/>
              <a:gdLst/>
              <a:ahLst/>
              <a:cxnLst/>
              <a:rect l="0" t="0" r="0" b="0"/>
              <a:pathLst>
                <a:path w="17860" h="178595">
                  <a:moveTo>
                    <a:pt x="0" y="178594"/>
                  </a:moveTo>
                  <a:lnTo>
                    <a:pt x="0" y="165291"/>
                  </a:lnTo>
                  <a:lnTo>
                    <a:pt x="2645" y="160114"/>
                  </a:lnTo>
                  <a:lnTo>
                    <a:pt x="6136" y="154505"/>
                  </a:lnTo>
                  <a:lnTo>
                    <a:pt x="8377" y="142821"/>
                  </a:lnTo>
                  <a:lnTo>
                    <a:pt x="8908" y="103829"/>
                  </a:lnTo>
                  <a:lnTo>
                    <a:pt x="8928" y="64229"/>
                  </a:lnTo>
                  <a:lnTo>
                    <a:pt x="9922" y="42416"/>
                  </a:lnTo>
                  <a:lnTo>
                    <a:pt x="16618" y="24302"/>
                  </a:lnTo>
                  <a:lnTo>
                    <a:pt x="1785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9" name="SMARTInkShape-1537"/>
            <p:cNvSpPr/>
            <p:nvPr/>
          </p:nvSpPr>
          <p:spPr>
            <a:xfrm>
              <a:off x="6768703" y="1786305"/>
              <a:ext cx="133305" cy="169298"/>
            </a:xfrm>
            <a:custGeom>
              <a:avLst/>
              <a:gdLst/>
              <a:ahLst/>
              <a:cxnLst/>
              <a:rect l="0" t="0" r="0" b="0"/>
              <a:pathLst>
                <a:path w="133305" h="169298">
                  <a:moveTo>
                    <a:pt x="107156" y="8562"/>
                  </a:moveTo>
                  <a:lnTo>
                    <a:pt x="99468" y="874"/>
                  </a:lnTo>
                  <a:lnTo>
                    <a:pt x="89113" y="0"/>
                  </a:lnTo>
                  <a:lnTo>
                    <a:pt x="81608" y="2442"/>
                  </a:lnTo>
                  <a:lnTo>
                    <a:pt x="74966" y="5842"/>
                  </a:lnTo>
                  <a:lnTo>
                    <a:pt x="54863" y="12944"/>
                  </a:lnTo>
                  <a:lnTo>
                    <a:pt x="24871" y="32457"/>
                  </a:lnTo>
                  <a:lnTo>
                    <a:pt x="12338" y="50241"/>
                  </a:lnTo>
                  <a:lnTo>
                    <a:pt x="10444" y="56190"/>
                  </a:lnTo>
                  <a:lnTo>
                    <a:pt x="10932" y="59166"/>
                  </a:lnTo>
                  <a:lnTo>
                    <a:pt x="14119" y="65118"/>
                  </a:lnTo>
                  <a:lnTo>
                    <a:pt x="29960" y="82976"/>
                  </a:lnTo>
                  <a:lnTo>
                    <a:pt x="38450" y="86284"/>
                  </a:lnTo>
                  <a:lnTo>
                    <a:pt x="82301" y="99884"/>
                  </a:lnTo>
                  <a:lnTo>
                    <a:pt x="96154" y="107389"/>
                  </a:lnTo>
                  <a:lnTo>
                    <a:pt x="99821" y="110165"/>
                  </a:lnTo>
                  <a:lnTo>
                    <a:pt x="109187" y="113250"/>
                  </a:lnTo>
                  <a:lnTo>
                    <a:pt x="118973" y="115614"/>
                  </a:lnTo>
                  <a:lnTo>
                    <a:pt x="126630" y="119971"/>
                  </a:lnTo>
                  <a:lnTo>
                    <a:pt x="130694" y="125215"/>
                  </a:lnTo>
                  <a:lnTo>
                    <a:pt x="133304" y="131926"/>
                  </a:lnTo>
                  <a:lnTo>
                    <a:pt x="131014" y="135490"/>
                  </a:lnTo>
                  <a:lnTo>
                    <a:pt x="121460" y="145862"/>
                  </a:lnTo>
                  <a:lnTo>
                    <a:pt x="115829" y="148959"/>
                  </a:lnTo>
                  <a:lnTo>
                    <a:pt x="77032" y="159443"/>
                  </a:lnTo>
                  <a:lnTo>
                    <a:pt x="59425" y="161085"/>
                  </a:lnTo>
                  <a:lnTo>
                    <a:pt x="29940" y="168445"/>
                  </a:lnTo>
                  <a:lnTo>
                    <a:pt x="0" y="16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17" name="SMARTInkShape-Group307"/>
          <p:cNvGrpSpPr/>
          <p:nvPr/>
        </p:nvGrpSpPr>
        <p:grpSpPr>
          <a:xfrm>
            <a:off x="4697016" y="1687711"/>
            <a:ext cx="1017985" cy="357188"/>
            <a:chOff x="4697016" y="1687711"/>
            <a:chExt cx="1017985" cy="357188"/>
          </a:xfrm>
        </p:grpSpPr>
        <p:sp>
          <p:nvSpPr>
            <p:cNvPr id="1811" name="SMARTInkShape-1538"/>
            <p:cNvSpPr/>
            <p:nvPr/>
          </p:nvSpPr>
          <p:spPr>
            <a:xfrm>
              <a:off x="4884539" y="1741289"/>
              <a:ext cx="44650" cy="303610"/>
            </a:xfrm>
            <a:custGeom>
              <a:avLst/>
              <a:gdLst/>
              <a:ahLst/>
              <a:cxnLst/>
              <a:rect l="0" t="0" r="0" b="0"/>
              <a:pathLst>
                <a:path w="44650" h="303610">
                  <a:moveTo>
                    <a:pt x="0" y="0"/>
                  </a:moveTo>
                  <a:lnTo>
                    <a:pt x="0" y="21250"/>
                  </a:lnTo>
                  <a:lnTo>
                    <a:pt x="8378" y="62756"/>
                  </a:lnTo>
                  <a:lnTo>
                    <a:pt x="8882" y="105316"/>
                  </a:lnTo>
                  <a:lnTo>
                    <a:pt x="11561" y="127116"/>
                  </a:lnTo>
                  <a:lnTo>
                    <a:pt x="17307" y="171710"/>
                  </a:lnTo>
                  <a:lnTo>
                    <a:pt x="20341" y="194414"/>
                  </a:lnTo>
                  <a:lnTo>
                    <a:pt x="25516" y="219863"/>
                  </a:lnTo>
                  <a:lnTo>
                    <a:pt x="27530" y="243007"/>
                  </a:lnTo>
                  <a:lnTo>
                    <a:pt x="33807" y="260807"/>
                  </a:lnTo>
                  <a:lnTo>
                    <a:pt x="36637" y="291427"/>
                  </a:lnTo>
                  <a:lnTo>
                    <a:pt x="44649" y="3036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2" name="SMARTInkShape-1539"/>
            <p:cNvSpPr/>
            <p:nvPr/>
          </p:nvSpPr>
          <p:spPr>
            <a:xfrm>
              <a:off x="4697016" y="1687711"/>
              <a:ext cx="383977" cy="62509"/>
            </a:xfrm>
            <a:custGeom>
              <a:avLst/>
              <a:gdLst/>
              <a:ahLst/>
              <a:cxnLst/>
              <a:rect l="0" t="0" r="0" b="0"/>
              <a:pathLst>
                <a:path w="383977" h="62509">
                  <a:moveTo>
                    <a:pt x="0" y="62508"/>
                  </a:moveTo>
                  <a:lnTo>
                    <a:pt x="4740" y="62508"/>
                  </a:lnTo>
                  <a:lnTo>
                    <a:pt x="6136" y="61516"/>
                  </a:lnTo>
                  <a:lnTo>
                    <a:pt x="7067" y="59862"/>
                  </a:lnTo>
                  <a:lnTo>
                    <a:pt x="8561" y="54819"/>
                  </a:lnTo>
                  <a:lnTo>
                    <a:pt x="49644" y="47463"/>
                  </a:lnTo>
                  <a:lnTo>
                    <a:pt x="92528" y="43903"/>
                  </a:lnTo>
                  <a:lnTo>
                    <a:pt x="134370" y="36992"/>
                  </a:lnTo>
                  <a:lnTo>
                    <a:pt x="178650" y="28819"/>
                  </a:lnTo>
                  <a:lnTo>
                    <a:pt x="223250" y="20919"/>
                  </a:lnTo>
                  <a:lnTo>
                    <a:pt x="267891" y="13522"/>
                  </a:lnTo>
                  <a:lnTo>
                    <a:pt x="309040" y="4592"/>
                  </a:lnTo>
                  <a:lnTo>
                    <a:pt x="350212" y="269"/>
                  </a:lnTo>
                  <a:lnTo>
                    <a:pt x="38397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3" name="SMARTInkShape-1540"/>
            <p:cNvSpPr/>
            <p:nvPr/>
          </p:nvSpPr>
          <p:spPr>
            <a:xfrm>
              <a:off x="5063133" y="1750219"/>
              <a:ext cx="142876" cy="258962"/>
            </a:xfrm>
            <a:custGeom>
              <a:avLst/>
              <a:gdLst/>
              <a:ahLst/>
              <a:cxnLst/>
              <a:rect l="0" t="0" r="0" b="0"/>
              <a:pathLst>
                <a:path w="142876" h="258962">
                  <a:moveTo>
                    <a:pt x="0" y="0"/>
                  </a:moveTo>
                  <a:lnTo>
                    <a:pt x="0" y="42576"/>
                  </a:lnTo>
                  <a:lnTo>
                    <a:pt x="0" y="85158"/>
                  </a:lnTo>
                  <a:lnTo>
                    <a:pt x="2645" y="125646"/>
                  </a:lnTo>
                  <a:lnTo>
                    <a:pt x="8378" y="168935"/>
                  </a:lnTo>
                  <a:lnTo>
                    <a:pt x="9849" y="198341"/>
                  </a:lnTo>
                  <a:lnTo>
                    <a:pt x="13637" y="206553"/>
                  </a:lnTo>
                  <a:lnTo>
                    <a:pt x="14052" y="210131"/>
                  </a:lnTo>
                  <a:lnTo>
                    <a:pt x="9102" y="228007"/>
                  </a:lnTo>
                  <a:lnTo>
                    <a:pt x="8936" y="214005"/>
                  </a:lnTo>
                  <a:lnTo>
                    <a:pt x="11579" y="206569"/>
                  </a:lnTo>
                  <a:lnTo>
                    <a:pt x="13672" y="203197"/>
                  </a:lnTo>
                  <a:lnTo>
                    <a:pt x="23751" y="160248"/>
                  </a:lnTo>
                  <a:lnTo>
                    <a:pt x="31129" y="128320"/>
                  </a:lnTo>
                  <a:lnTo>
                    <a:pt x="44828" y="100915"/>
                  </a:lnTo>
                  <a:lnTo>
                    <a:pt x="56590" y="86851"/>
                  </a:lnTo>
                  <a:lnTo>
                    <a:pt x="62524" y="83249"/>
                  </a:lnTo>
                  <a:lnTo>
                    <a:pt x="74417" y="80936"/>
                  </a:lnTo>
                  <a:lnTo>
                    <a:pt x="83345" y="80536"/>
                  </a:lnTo>
                  <a:lnTo>
                    <a:pt x="89297" y="83088"/>
                  </a:lnTo>
                  <a:lnTo>
                    <a:pt x="101203" y="92811"/>
                  </a:lnTo>
                  <a:lnTo>
                    <a:pt x="119062" y="122609"/>
                  </a:lnTo>
                  <a:lnTo>
                    <a:pt x="129233" y="162548"/>
                  </a:lnTo>
                  <a:lnTo>
                    <a:pt x="133670" y="207125"/>
                  </a:lnTo>
                  <a:lnTo>
                    <a:pt x="133935" y="242672"/>
                  </a:lnTo>
                  <a:lnTo>
                    <a:pt x="134930" y="245125"/>
                  </a:lnTo>
                  <a:lnTo>
                    <a:pt x="136586" y="246761"/>
                  </a:lnTo>
                  <a:lnTo>
                    <a:pt x="138683" y="247851"/>
                  </a:lnTo>
                  <a:lnTo>
                    <a:pt x="140080" y="249570"/>
                  </a:lnTo>
                  <a:lnTo>
                    <a:pt x="142875"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4" name="SMARTInkShape-1541"/>
            <p:cNvSpPr/>
            <p:nvPr/>
          </p:nvSpPr>
          <p:spPr>
            <a:xfrm>
              <a:off x="5286484" y="1830695"/>
              <a:ext cx="97964" cy="133678"/>
            </a:xfrm>
            <a:custGeom>
              <a:avLst/>
              <a:gdLst/>
              <a:ahLst/>
              <a:cxnLst/>
              <a:rect l="0" t="0" r="0" b="0"/>
              <a:pathLst>
                <a:path w="97964" h="133678">
                  <a:moveTo>
                    <a:pt x="8821" y="8821"/>
                  </a:moveTo>
                  <a:lnTo>
                    <a:pt x="8821" y="0"/>
                  </a:lnTo>
                  <a:lnTo>
                    <a:pt x="8821" y="4664"/>
                  </a:lnTo>
                  <a:lnTo>
                    <a:pt x="6175" y="9619"/>
                  </a:lnTo>
                  <a:lnTo>
                    <a:pt x="4080" y="12329"/>
                  </a:lnTo>
                  <a:lnTo>
                    <a:pt x="1753" y="20633"/>
                  </a:lnTo>
                  <a:lnTo>
                    <a:pt x="0" y="59591"/>
                  </a:lnTo>
                  <a:lnTo>
                    <a:pt x="905" y="83268"/>
                  </a:lnTo>
                  <a:lnTo>
                    <a:pt x="8987" y="111827"/>
                  </a:lnTo>
                  <a:lnTo>
                    <a:pt x="21141" y="127729"/>
                  </a:lnTo>
                  <a:lnTo>
                    <a:pt x="26865" y="131122"/>
                  </a:lnTo>
                  <a:lnTo>
                    <a:pt x="38623" y="133300"/>
                  </a:lnTo>
                  <a:lnTo>
                    <a:pt x="52268" y="133677"/>
                  </a:lnTo>
                  <a:lnTo>
                    <a:pt x="60542" y="131120"/>
                  </a:lnTo>
                  <a:lnTo>
                    <a:pt x="64137" y="129049"/>
                  </a:lnTo>
                  <a:lnTo>
                    <a:pt x="86138" y="100824"/>
                  </a:lnTo>
                  <a:lnTo>
                    <a:pt x="94127" y="86241"/>
                  </a:lnTo>
                  <a:lnTo>
                    <a:pt x="96935" y="74204"/>
                  </a:lnTo>
                  <a:lnTo>
                    <a:pt x="97963" y="47111"/>
                  </a:lnTo>
                  <a:lnTo>
                    <a:pt x="93331" y="29536"/>
                  </a:lnTo>
                  <a:lnTo>
                    <a:pt x="90958" y="25608"/>
                  </a:lnTo>
                  <a:lnTo>
                    <a:pt x="85675" y="21243"/>
                  </a:lnTo>
                  <a:lnTo>
                    <a:pt x="68062" y="12303"/>
                  </a:lnTo>
                  <a:lnTo>
                    <a:pt x="51354" y="9509"/>
                  </a:lnTo>
                  <a:lnTo>
                    <a:pt x="33980" y="8956"/>
                  </a:lnTo>
                  <a:lnTo>
                    <a:pt x="27278" y="11527"/>
                  </a:lnTo>
                  <a:lnTo>
                    <a:pt x="20993" y="14984"/>
                  </a:lnTo>
                  <a:lnTo>
                    <a:pt x="8821" y="17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5" name="SMARTInkShape-1542"/>
            <p:cNvSpPr/>
            <p:nvPr/>
          </p:nvSpPr>
          <p:spPr>
            <a:xfrm>
              <a:off x="5429250" y="1807582"/>
              <a:ext cx="106631" cy="174810"/>
            </a:xfrm>
            <a:custGeom>
              <a:avLst/>
              <a:gdLst/>
              <a:ahLst/>
              <a:cxnLst/>
              <a:rect l="0" t="0" r="0" b="0"/>
              <a:pathLst>
                <a:path w="106631" h="174810">
                  <a:moveTo>
                    <a:pt x="98227" y="5145"/>
                  </a:moveTo>
                  <a:lnTo>
                    <a:pt x="90538" y="5145"/>
                  </a:lnTo>
                  <a:lnTo>
                    <a:pt x="84924" y="404"/>
                  </a:lnTo>
                  <a:lnTo>
                    <a:pt x="82413" y="0"/>
                  </a:lnTo>
                  <a:lnTo>
                    <a:pt x="79746" y="723"/>
                  </a:lnTo>
                  <a:lnTo>
                    <a:pt x="74138" y="3179"/>
                  </a:lnTo>
                  <a:lnTo>
                    <a:pt x="54754" y="9626"/>
                  </a:lnTo>
                  <a:lnTo>
                    <a:pt x="16232" y="34949"/>
                  </a:lnTo>
                  <a:lnTo>
                    <a:pt x="12175" y="40881"/>
                  </a:lnTo>
                  <a:lnTo>
                    <a:pt x="9891" y="49798"/>
                  </a:lnTo>
                  <a:lnTo>
                    <a:pt x="9571" y="52773"/>
                  </a:lnTo>
                  <a:lnTo>
                    <a:pt x="10349" y="54756"/>
                  </a:lnTo>
                  <a:lnTo>
                    <a:pt x="11861" y="56078"/>
                  </a:lnTo>
                  <a:lnTo>
                    <a:pt x="16185" y="58540"/>
                  </a:lnTo>
                  <a:lnTo>
                    <a:pt x="60069" y="88520"/>
                  </a:lnTo>
                  <a:lnTo>
                    <a:pt x="95156" y="118255"/>
                  </a:lnTo>
                  <a:lnTo>
                    <a:pt x="101160" y="124207"/>
                  </a:lnTo>
                  <a:lnTo>
                    <a:pt x="104492" y="132806"/>
                  </a:lnTo>
                  <a:lnTo>
                    <a:pt x="106630" y="145014"/>
                  </a:lnTo>
                  <a:lnTo>
                    <a:pt x="104277" y="149330"/>
                  </a:lnTo>
                  <a:lnTo>
                    <a:pt x="94681" y="160185"/>
                  </a:lnTo>
                  <a:lnTo>
                    <a:pt x="89044" y="163348"/>
                  </a:lnTo>
                  <a:lnTo>
                    <a:pt x="50243" y="173882"/>
                  </a:lnTo>
                  <a:lnTo>
                    <a:pt x="6104" y="174798"/>
                  </a:lnTo>
                  <a:lnTo>
                    <a:pt x="0" y="1748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6" name="SMARTInkShape-1543"/>
            <p:cNvSpPr/>
            <p:nvPr/>
          </p:nvSpPr>
          <p:spPr>
            <a:xfrm>
              <a:off x="5563195" y="1821712"/>
              <a:ext cx="151806" cy="151592"/>
            </a:xfrm>
            <a:custGeom>
              <a:avLst/>
              <a:gdLst/>
              <a:ahLst/>
              <a:cxnLst/>
              <a:rect l="0" t="0" r="0" b="0"/>
              <a:pathLst>
                <a:path w="151806" h="151592">
                  <a:moveTo>
                    <a:pt x="0" y="80311"/>
                  </a:moveTo>
                  <a:lnTo>
                    <a:pt x="4741" y="85052"/>
                  </a:lnTo>
                  <a:lnTo>
                    <a:pt x="9714" y="87379"/>
                  </a:lnTo>
                  <a:lnTo>
                    <a:pt x="43450" y="89209"/>
                  </a:lnTo>
                  <a:lnTo>
                    <a:pt x="65836" y="82106"/>
                  </a:lnTo>
                  <a:lnTo>
                    <a:pt x="107177" y="62383"/>
                  </a:lnTo>
                  <a:lnTo>
                    <a:pt x="126233" y="50532"/>
                  </a:lnTo>
                  <a:lnTo>
                    <a:pt x="136401" y="41612"/>
                  </a:lnTo>
                  <a:lnTo>
                    <a:pt x="139998" y="35661"/>
                  </a:lnTo>
                  <a:lnTo>
                    <a:pt x="150395" y="7138"/>
                  </a:lnTo>
                  <a:lnTo>
                    <a:pt x="149873" y="4740"/>
                  </a:lnTo>
                  <a:lnTo>
                    <a:pt x="148532" y="3142"/>
                  </a:lnTo>
                  <a:lnTo>
                    <a:pt x="144397" y="1365"/>
                  </a:lnTo>
                  <a:lnTo>
                    <a:pt x="117242" y="0"/>
                  </a:lnTo>
                  <a:lnTo>
                    <a:pt x="108993" y="2615"/>
                  </a:lnTo>
                  <a:lnTo>
                    <a:pt x="75322" y="20684"/>
                  </a:lnTo>
                  <a:lnTo>
                    <a:pt x="61014" y="33871"/>
                  </a:lnTo>
                  <a:lnTo>
                    <a:pt x="50931" y="41812"/>
                  </a:lnTo>
                  <a:lnTo>
                    <a:pt x="23942" y="86388"/>
                  </a:lnTo>
                  <a:lnTo>
                    <a:pt x="19662" y="99420"/>
                  </a:lnTo>
                  <a:lnTo>
                    <a:pt x="21307" y="108979"/>
                  </a:lnTo>
                  <a:lnTo>
                    <a:pt x="25706" y="126543"/>
                  </a:lnTo>
                  <a:lnTo>
                    <a:pt x="28051" y="129984"/>
                  </a:lnTo>
                  <a:lnTo>
                    <a:pt x="46812" y="145674"/>
                  </a:lnTo>
                  <a:lnTo>
                    <a:pt x="55863" y="149049"/>
                  </a:lnTo>
                  <a:lnTo>
                    <a:pt x="95384" y="151591"/>
                  </a:lnTo>
                  <a:lnTo>
                    <a:pt x="135938" y="142645"/>
                  </a:lnTo>
                  <a:lnTo>
                    <a:pt x="151805" y="133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24" name="SMARTInkShape-Group308"/>
          <p:cNvGrpSpPr/>
          <p:nvPr/>
        </p:nvGrpSpPr>
        <p:grpSpPr>
          <a:xfrm>
            <a:off x="3348633" y="1839893"/>
            <a:ext cx="1026271" cy="472811"/>
            <a:chOff x="3348633" y="1839893"/>
            <a:chExt cx="1026271" cy="472811"/>
          </a:xfrm>
        </p:grpSpPr>
        <p:sp>
          <p:nvSpPr>
            <p:cNvPr id="1818" name="SMARTInkShape-1544"/>
            <p:cNvSpPr/>
            <p:nvPr/>
          </p:nvSpPr>
          <p:spPr>
            <a:xfrm>
              <a:off x="3893344" y="1929303"/>
              <a:ext cx="133519" cy="124526"/>
            </a:xfrm>
            <a:custGeom>
              <a:avLst/>
              <a:gdLst/>
              <a:ahLst/>
              <a:cxnLst/>
              <a:rect l="0" t="0" r="0" b="0"/>
              <a:pathLst>
                <a:path w="133519" h="124526">
                  <a:moveTo>
                    <a:pt x="0" y="62017"/>
                  </a:moveTo>
                  <a:lnTo>
                    <a:pt x="41918" y="62017"/>
                  </a:lnTo>
                  <a:lnTo>
                    <a:pt x="57509" y="61025"/>
                  </a:lnTo>
                  <a:lnTo>
                    <a:pt x="98282" y="50994"/>
                  </a:lnTo>
                  <a:lnTo>
                    <a:pt x="113456" y="43537"/>
                  </a:lnTo>
                  <a:lnTo>
                    <a:pt x="119878" y="37929"/>
                  </a:lnTo>
                  <a:lnTo>
                    <a:pt x="132503" y="19122"/>
                  </a:lnTo>
                  <a:lnTo>
                    <a:pt x="133518" y="13148"/>
                  </a:lnTo>
                  <a:lnTo>
                    <a:pt x="131110" y="7886"/>
                  </a:lnTo>
                  <a:lnTo>
                    <a:pt x="129078" y="5094"/>
                  </a:lnTo>
                  <a:lnTo>
                    <a:pt x="124175" y="1992"/>
                  </a:lnTo>
                  <a:lnTo>
                    <a:pt x="112943" y="0"/>
                  </a:lnTo>
                  <a:lnTo>
                    <a:pt x="99390" y="4395"/>
                  </a:lnTo>
                  <a:lnTo>
                    <a:pt x="57463" y="26373"/>
                  </a:lnTo>
                  <a:lnTo>
                    <a:pt x="37699" y="42960"/>
                  </a:lnTo>
                  <a:lnTo>
                    <a:pt x="31638" y="51232"/>
                  </a:lnTo>
                  <a:lnTo>
                    <a:pt x="19384" y="81503"/>
                  </a:lnTo>
                  <a:lnTo>
                    <a:pt x="19868" y="84930"/>
                  </a:lnTo>
                  <a:lnTo>
                    <a:pt x="23051" y="91383"/>
                  </a:lnTo>
                  <a:lnTo>
                    <a:pt x="39317" y="108755"/>
                  </a:lnTo>
                  <a:lnTo>
                    <a:pt x="65725" y="119435"/>
                  </a:lnTo>
                  <a:lnTo>
                    <a:pt x="107156" y="12452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9" name="SMARTInkShape-1545"/>
            <p:cNvSpPr/>
            <p:nvPr/>
          </p:nvSpPr>
          <p:spPr>
            <a:xfrm>
              <a:off x="3689202" y="1946672"/>
              <a:ext cx="150161" cy="366032"/>
            </a:xfrm>
            <a:custGeom>
              <a:avLst/>
              <a:gdLst/>
              <a:ahLst/>
              <a:cxnLst/>
              <a:rect l="0" t="0" r="0" b="0"/>
              <a:pathLst>
                <a:path w="150161" h="366032">
                  <a:moveTo>
                    <a:pt x="7689" y="0"/>
                  </a:moveTo>
                  <a:lnTo>
                    <a:pt x="7689" y="20991"/>
                  </a:lnTo>
                  <a:lnTo>
                    <a:pt x="5043" y="26858"/>
                  </a:lnTo>
                  <a:lnTo>
                    <a:pt x="2948" y="29811"/>
                  </a:lnTo>
                  <a:lnTo>
                    <a:pt x="0" y="43449"/>
                  </a:lnTo>
                  <a:lnTo>
                    <a:pt x="7926" y="82456"/>
                  </a:lnTo>
                  <a:lnTo>
                    <a:pt x="14594" y="94105"/>
                  </a:lnTo>
                  <a:lnTo>
                    <a:pt x="28650" y="109982"/>
                  </a:lnTo>
                  <a:lnTo>
                    <a:pt x="34533" y="113373"/>
                  </a:lnTo>
                  <a:lnTo>
                    <a:pt x="46395" y="115550"/>
                  </a:lnTo>
                  <a:lnTo>
                    <a:pt x="55317" y="115927"/>
                  </a:lnTo>
                  <a:lnTo>
                    <a:pt x="61268" y="113369"/>
                  </a:lnTo>
                  <a:lnTo>
                    <a:pt x="73173" y="103643"/>
                  </a:lnTo>
                  <a:lnTo>
                    <a:pt x="76481" y="95342"/>
                  </a:lnTo>
                  <a:lnTo>
                    <a:pt x="83344" y="73844"/>
                  </a:lnTo>
                  <a:lnTo>
                    <a:pt x="101236" y="33250"/>
                  </a:lnTo>
                  <a:lnTo>
                    <a:pt x="103835" y="24369"/>
                  </a:lnTo>
                  <a:lnTo>
                    <a:pt x="105793" y="9833"/>
                  </a:lnTo>
                  <a:lnTo>
                    <a:pt x="105914" y="52050"/>
                  </a:lnTo>
                  <a:lnTo>
                    <a:pt x="112983" y="90271"/>
                  </a:lnTo>
                  <a:lnTo>
                    <a:pt x="119217" y="129949"/>
                  </a:lnTo>
                  <a:lnTo>
                    <a:pt x="129011" y="168874"/>
                  </a:lnTo>
                  <a:lnTo>
                    <a:pt x="134620" y="205227"/>
                  </a:lnTo>
                  <a:lnTo>
                    <a:pt x="140249" y="241071"/>
                  </a:lnTo>
                  <a:lnTo>
                    <a:pt x="148520" y="283100"/>
                  </a:lnTo>
                  <a:lnTo>
                    <a:pt x="150160" y="313779"/>
                  </a:lnTo>
                  <a:lnTo>
                    <a:pt x="147739" y="325658"/>
                  </a:lnTo>
                  <a:lnTo>
                    <a:pt x="132456" y="354909"/>
                  </a:lnTo>
                  <a:lnTo>
                    <a:pt x="126641" y="361136"/>
                  </a:lnTo>
                  <a:lnTo>
                    <a:pt x="120749" y="363903"/>
                  </a:lnTo>
                  <a:lnTo>
                    <a:pt x="78892" y="366031"/>
                  </a:lnTo>
                  <a:lnTo>
                    <a:pt x="67116" y="365087"/>
                  </a:lnTo>
                  <a:lnTo>
                    <a:pt x="50322" y="358977"/>
                  </a:lnTo>
                  <a:lnTo>
                    <a:pt x="42181" y="353683"/>
                  </a:lnTo>
                  <a:lnTo>
                    <a:pt x="37902" y="348023"/>
                  </a:lnTo>
                  <a:lnTo>
                    <a:pt x="34478" y="3393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0" name="SMARTInkShape-1546"/>
            <p:cNvSpPr/>
            <p:nvPr/>
          </p:nvSpPr>
          <p:spPr>
            <a:xfrm>
              <a:off x="3348633" y="1919883"/>
              <a:ext cx="1" cy="223243"/>
            </a:xfrm>
            <a:custGeom>
              <a:avLst/>
              <a:gdLst/>
              <a:ahLst/>
              <a:cxnLst/>
              <a:rect l="0" t="0" r="0" b="0"/>
              <a:pathLst>
                <a:path w="1" h="223243">
                  <a:moveTo>
                    <a:pt x="0" y="0"/>
                  </a:moveTo>
                  <a:lnTo>
                    <a:pt x="0" y="40686"/>
                  </a:lnTo>
                  <a:lnTo>
                    <a:pt x="0" y="80019"/>
                  </a:lnTo>
                  <a:lnTo>
                    <a:pt x="0" y="118701"/>
                  </a:lnTo>
                  <a:lnTo>
                    <a:pt x="0" y="160180"/>
                  </a:lnTo>
                  <a:lnTo>
                    <a:pt x="0" y="204005"/>
                  </a:lnTo>
                  <a:lnTo>
                    <a:pt x="0"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1" name="SMARTInkShape-1547"/>
            <p:cNvSpPr/>
            <p:nvPr/>
          </p:nvSpPr>
          <p:spPr>
            <a:xfrm>
              <a:off x="3439849" y="1957342"/>
              <a:ext cx="176675" cy="114347"/>
            </a:xfrm>
            <a:custGeom>
              <a:avLst/>
              <a:gdLst/>
              <a:ahLst/>
              <a:cxnLst/>
              <a:rect l="0" t="0" r="0" b="0"/>
              <a:pathLst>
                <a:path w="176675" h="114347">
                  <a:moveTo>
                    <a:pt x="140956" y="60767"/>
                  </a:moveTo>
                  <a:lnTo>
                    <a:pt x="140956" y="27909"/>
                  </a:lnTo>
                  <a:lnTo>
                    <a:pt x="136215" y="21155"/>
                  </a:lnTo>
                  <a:lnTo>
                    <a:pt x="124732" y="9985"/>
                  </a:lnTo>
                  <a:lnTo>
                    <a:pt x="109911" y="2175"/>
                  </a:lnTo>
                  <a:lnTo>
                    <a:pt x="98715" y="0"/>
                  </a:lnTo>
                  <a:lnTo>
                    <a:pt x="87125" y="1679"/>
                  </a:lnTo>
                  <a:lnTo>
                    <a:pt x="45691" y="19296"/>
                  </a:lnTo>
                  <a:lnTo>
                    <a:pt x="22882" y="32033"/>
                  </a:lnTo>
                  <a:lnTo>
                    <a:pt x="7794" y="52629"/>
                  </a:lnTo>
                  <a:lnTo>
                    <a:pt x="959" y="67286"/>
                  </a:lnTo>
                  <a:lnTo>
                    <a:pt x="0" y="71066"/>
                  </a:lnTo>
                  <a:lnTo>
                    <a:pt x="352" y="74579"/>
                  </a:lnTo>
                  <a:lnTo>
                    <a:pt x="3390" y="81127"/>
                  </a:lnTo>
                  <a:lnTo>
                    <a:pt x="19121" y="99421"/>
                  </a:lnTo>
                  <a:lnTo>
                    <a:pt x="27606" y="102751"/>
                  </a:lnTo>
                  <a:lnTo>
                    <a:pt x="44483" y="104889"/>
                  </a:lnTo>
                  <a:lnTo>
                    <a:pt x="64499" y="98183"/>
                  </a:lnTo>
                  <a:lnTo>
                    <a:pt x="93454" y="84411"/>
                  </a:lnTo>
                  <a:lnTo>
                    <a:pt x="102646" y="75906"/>
                  </a:lnTo>
                  <a:lnTo>
                    <a:pt x="136957" y="31882"/>
                  </a:lnTo>
                  <a:lnTo>
                    <a:pt x="140952" y="25056"/>
                  </a:lnTo>
                  <a:lnTo>
                    <a:pt x="140955" y="54601"/>
                  </a:lnTo>
                  <a:lnTo>
                    <a:pt x="145696" y="68421"/>
                  </a:lnTo>
                  <a:lnTo>
                    <a:pt x="164871" y="98405"/>
                  </a:lnTo>
                  <a:lnTo>
                    <a:pt x="172736" y="104331"/>
                  </a:lnTo>
                  <a:lnTo>
                    <a:pt x="176674" y="1143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2" name="SMARTInkShape-1548"/>
            <p:cNvSpPr/>
            <p:nvPr/>
          </p:nvSpPr>
          <p:spPr>
            <a:xfrm>
              <a:off x="4107656" y="1910953"/>
              <a:ext cx="98228" cy="98214"/>
            </a:xfrm>
            <a:custGeom>
              <a:avLst/>
              <a:gdLst/>
              <a:ahLst/>
              <a:cxnLst/>
              <a:rect l="0" t="0" r="0" b="0"/>
              <a:pathLst>
                <a:path w="98228" h="98214">
                  <a:moveTo>
                    <a:pt x="8930" y="8930"/>
                  </a:moveTo>
                  <a:lnTo>
                    <a:pt x="4190" y="8930"/>
                  </a:lnTo>
                  <a:lnTo>
                    <a:pt x="2793" y="9922"/>
                  </a:lnTo>
                  <a:lnTo>
                    <a:pt x="1862" y="11576"/>
                  </a:lnTo>
                  <a:lnTo>
                    <a:pt x="246" y="18024"/>
                  </a:lnTo>
                  <a:lnTo>
                    <a:pt x="3" y="60964"/>
                  </a:lnTo>
                  <a:lnTo>
                    <a:pt x="0" y="98213"/>
                  </a:lnTo>
                  <a:lnTo>
                    <a:pt x="4741" y="93482"/>
                  </a:lnTo>
                  <a:lnTo>
                    <a:pt x="7068" y="88511"/>
                  </a:lnTo>
                  <a:lnTo>
                    <a:pt x="9677" y="74311"/>
                  </a:lnTo>
                  <a:lnTo>
                    <a:pt x="14994" y="64462"/>
                  </a:lnTo>
                  <a:lnTo>
                    <a:pt x="18003" y="50409"/>
                  </a:lnTo>
                  <a:lnTo>
                    <a:pt x="24760" y="36269"/>
                  </a:lnTo>
                  <a:lnTo>
                    <a:pt x="25437" y="33109"/>
                  </a:lnTo>
                  <a:lnTo>
                    <a:pt x="31129" y="23921"/>
                  </a:lnTo>
                  <a:lnTo>
                    <a:pt x="39099" y="14915"/>
                  </a:lnTo>
                  <a:lnTo>
                    <a:pt x="47474" y="11590"/>
                  </a:lnTo>
                  <a:lnTo>
                    <a:pt x="83290" y="8041"/>
                  </a:lnTo>
                  <a:lnTo>
                    <a:pt x="9822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3" name="SMARTInkShape-1549"/>
            <p:cNvSpPr/>
            <p:nvPr/>
          </p:nvSpPr>
          <p:spPr>
            <a:xfrm>
              <a:off x="4277320" y="1839893"/>
              <a:ext cx="97584" cy="178217"/>
            </a:xfrm>
            <a:custGeom>
              <a:avLst/>
              <a:gdLst/>
              <a:ahLst/>
              <a:cxnLst/>
              <a:rect l="0" t="0" r="0" b="0"/>
              <a:pathLst>
                <a:path w="97584" h="178217">
                  <a:moveTo>
                    <a:pt x="89297" y="17482"/>
                  </a:moveTo>
                  <a:lnTo>
                    <a:pt x="89297" y="9794"/>
                  </a:lnTo>
                  <a:lnTo>
                    <a:pt x="90289" y="9380"/>
                  </a:lnTo>
                  <a:lnTo>
                    <a:pt x="94038" y="8920"/>
                  </a:lnTo>
                  <a:lnTo>
                    <a:pt x="94442" y="7805"/>
                  </a:lnTo>
                  <a:lnTo>
                    <a:pt x="90170" y="896"/>
                  </a:lnTo>
                  <a:lnTo>
                    <a:pt x="87040" y="188"/>
                  </a:lnTo>
                  <a:lnTo>
                    <a:pt x="84815" y="0"/>
                  </a:lnTo>
                  <a:lnTo>
                    <a:pt x="79699" y="2436"/>
                  </a:lnTo>
                  <a:lnTo>
                    <a:pt x="76945" y="4475"/>
                  </a:lnTo>
                  <a:lnTo>
                    <a:pt x="42290" y="15443"/>
                  </a:lnTo>
                  <a:lnTo>
                    <a:pt x="16007" y="32447"/>
                  </a:lnTo>
                  <a:lnTo>
                    <a:pt x="3414" y="50232"/>
                  </a:lnTo>
                  <a:lnTo>
                    <a:pt x="1518" y="56180"/>
                  </a:lnTo>
                  <a:lnTo>
                    <a:pt x="2004" y="59156"/>
                  </a:lnTo>
                  <a:lnTo>
                    <a:pt x="5190" y="65108"/>
                  </a:lnTo>
                  <a:lnTo>
                    <a:pt x="21031" y="82967"/>
                  </a:lnTo>
                  <a:lnTo>
                    <a:pt x="63881" y="109755"/>
                  </a:lnTo>
                  <a:lnTo>
                    <a:pt x="90892" y="127615"/>
                  </a:lnTo>
                  <a:lnTo>
                    <a:pt x="94967" y="133568"/>
                  </a:lnTo>
                  <a:lnTo>
                    <a:pt x="97261" y="142498"/>
                  </a:lnTo>
                  <a:lnTo>
                    <a:pt x="97583" y="145474"/>
                  </a:lnTo>
                  <a:lnTo>
                    <a:pt x="95295" y="151427"/>
                  </a:lnTo>
                  <a:lnTo>
                    <a:pt x="85742" y="163334"/>
                  </a:lnTo>
                  <a:lnTo>
                    <a:pt x="80110" y="166641"/>
                  </a:lnTo>
                  <a:lnTo>
                    <a:pt x="74300" y="169103"/>
                  </a:lnTo>
                  <a:lnTo>
                    <a:pt x="68411" y="173505"/>
                  </a:lnTo>
                  <a:lnTo>
                    <a:pt x="59840" y="176122"/>
                  </a:lnTo>
                  <a:lnTo>
                    <a:pt x="16233" y="178180"/>
                  </a:lnTo>
                  <a:lnTo>
                    <a:pt x="0" y="1782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36" name="SMARTInkShape-Group309"/>
          <p:cNvGrpSpPr/>
          <p:nvPr/>
        </p:nvGrpSpPr>
        <p:grpSpPr>
          <a:xfrm>
            <a:off x="1777198" y="1982391"/>
            <a:ext cx="1249967" cy="258508"/>
            <a:chOff x="1777198" y="1982391"/>
            <a:chExt cx="1249967" cy="258508"/>
          </a:xfrm>
        </p:grpSpPr>
        <p:sp>
          <p:nvSpPr>
            <p:cNvPr id="1825" name="SMARTInkShape-1550"/>
            <p:cNvSpPr/>
            <p:nvPr/>
          </p:nvSpPr>
          <p:spPr>
            <a:xfrm>
              <a:off x="2928938" y="2035969"/>
              <a:ext cx="17860" cy="169665"/>
            </a:xfrm>
            <a:custGeom>
              <a:avLst/>
              <a:gdLst/>
              <a:ahLst/>
              <a:cxnLst/>
              <a:rect l="0" t="0" r="0" b="0"/>
              <a:pathLst>
                <a:path w="17860" h="169665">
                  <a:moveTo>
                    <a:pt x="0" y="0"/>
                  </a:moveTo>
                  <a:lnTo>
                    <a:pt x="0" y="40915"/>
                  </a:lnTo>
                  <a:lnTo>
                    <a:pt x="2645" y="82685"/>
                  </a:lnTo>
                  <a:lnTo>
                    <a:pt x="11023" y="124435"/>
                  </a:lnTo>
                  <a:lnTo>
                    <a:pt x="16509" y="143973"/>
                  </a:lnTo>
                  <a:lnTo>
                    <a:pt x="17859"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6" name="SMARTInkShape-1551"/>
            <p:cNvSpPr/>
            <p:nvPr/>
          </p:nvSpPr>
          <p:spPr>
            <a:xfrm>
              <a:off x="2054380" y="2062758"/>
              <a:ext cx="17309" cy="169665"/>
            </a:xfrm>
            <a:custGeom>
              <a:avLst/>
              <a:gdLst/>
              <a:ahLst/>
              <a:cxnLst/>
              <a:rect l="0" t="0" r="0" b="0"/>
              <a:pathLst>
                <a:path w="17309" h="169665">
                  <a:moveTo>
                    <a:pt x="8378" y="0"/>
                  </a:moveTo>
                  <a:lnTo>
                    <a:pt x="8378" y="4740"/>
                  </a:lnTo>
                  <a:lnTo>
                    <a:pt x="5732" y="9713"/>
                  </a:lnTo>
                  <a:lnTo>
                    <a:pt x="2241" y="15231"/>
                  </a:lnTo>
                  <a:lnTo>
                    <a:pt x="0" y="26858"/>
                  </a:lnTo>
                  <a:lnTo>
                    <a:pt x="513" y="49802"/>
                  </a:lnTo>
                  <a:lnTo>
                    <a:pt x="7557" y="91550"/>
                  </a:lnTo>
                  <a:lnTo>
                    <a:pt x="8346" y="135130"/>
                  </a:lnTo>
                  <a:lnTo>
                    <a:pt x="9364" y="154611"/>
                  </a:lnTo>
                  <a:lnTo>
                    <a:pt x="17308"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7" name="SMARTInkShape-1552"/>
            <p:cNvSpPr/>
            <p:nvPr/>
          </p:nvSpPr>
          <p:spPr>
            <a:xfrm>
              <a:off x="1777198" y="2009180"/>
              <a:ext cx="178371" cy="231719"/>
            </a:xfrm>
            <a:custGeom>
              <a:avLst/>
              <a:gdLst/>
              <a:ahLst/>
              <a:cxnLst/>
              <a:rect l="0" t="0" r="0" b="0"/>
              <a:pathLst>
                <a:path w="178371" h="231719">
                  <a:moveTo>
                    <a:pt x="151615" y="0"/>
                  </a:moveTo>
                  <a:lnTo>
                    <a:pt x="152607" y="26072"/>
                  </a:lnTo>
                  <a:lnTo>
                    <a:pt x="159303" y="63589"/>
                  </a:lnTo>
                  <a:lnTo>
                    <a:pt x="163027" y="100230"/>
                  </a:lnTo>
                  <a:lnTo>
                    <a:pt x="168625" y="142146"/>
                  </a:lnTo>
                  <a:lnTo>
                    <a:pt x="175536" y="186389"/>
                  </a:lnTo>
                  <a:lnTo>
                    <a:pt x="178370" y="227010"/>
                  </a:lnTo>
                  <a:lnTo>
                    <a:pt x="177389" y="228730"/>
                  </a:lnTo>
                  <a:lnTo>
                    <a:pt x="175743" y="229878"/>
                  </a:lnTo>
                  <a:lnTo>
                    <a:pt x="170712" y="231718"/>
                  </a:lnTo>
                  <a:lnTo>
                    <a:pt x="170299" y="230877"/>
                  </a:lnTo>
                  <a:lnTo>
                    <a:pt x="169841" y="227297"/>
                  </a:lnTo>
                  <a:lnTo>
                    <a:pt x="166991" y="222398"/>
                  </a:lnTo>
                  <a:lnTo>
                    <a:pt x="164842" y="219703"/>
                  </a:lnTo>
                  <a:lnTo>
                    <a:pt x="162454" y="211416"/>
                  </a:lnTo>
                  <a:lnTo>
                    <a:pt x="158464" y="195595"/>
                  </a:lnTo>
                  <a:lnTo>
                    <a:pt x="156181" y="189928"/>
                  </a:lnTo>
                  <a:lnTo>
                    <a:pt x="148352" y="180985"/>
                  </a:lnTo>
                  <a:lnTo>
                    <a:pt x="103862" y="141627"/>
                  </a:lnTo>
                  <a:lnTo>
                    <a:pt x="61100" y="126556"/>
                  </a:lnTo>
                  <a:lnTo>
                    <a:pt x="51524" y="128346"/>
                  </a:lnTo>
                  <a:lnTo>
                    <a:pt x="29514" y="135192"/>
                  </a:lnTo>
                  <a:lnTo>
                    <a:pt x="7127" y="153965"/>
                  </a:lnTo>
                  <a:lnTo>
                    <a:pt x="3062" y="163017"/>
                  </a:lnTo>
                  <a:lnTo>
                    <a:pt x="0" y="190111"/>
                  </a:lnTo>
                  <a:lnTo>
                    <a:pt x="2540" y="196280"/>
                  </a:lnTo>
                  <a:lnTo>
                    <a:pt x="4607" y="199314"/>
                  </a:lnTo>
                  <a:lnTo>
                    <a:pt x="16996" y="208325"/>
                  </a:lnTo>
                  <a:lnTo>
                    <a:pt x="33235" y="212538"/>
                  </a:lnTo>
                  <a:lnTo>
                    <a:pt x="62636" y="212970"/>
                  </a:lnTo>
                  <a:lnTo>
                    <a:pt x="106916" y="205187"/>
                  </a:lnTo>
                  <a:lnTo>
                    <a:pt x="142685"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8" name="SMARTInkShape-1553"/>
            <p:cNvSpPr/>
            <p:nvPr/>
          </p:nvSpPr>
          <p:spPr>
            <a:xfrm>
              <a:off x="2090111" y="2066543"/>
              <a:ext cx="124294" cy="156950"/>
            </a:xfrm>
            <a:custGeom>
              <a:avLst/>
              <a:gdLst/>
              <a:ahLst/>
              <a:cxnLst/>
              <a:rect l="0" t="0" r="0" b="0"/>
              <a:pathLst>
                <a:path w="124294" h="156950">
                  <a:moveTo>
                    <a:pt x="88733" y="5145"/>
                  </a:moveTo>
                  <a:lnTo>
                    <a:pt x="83992" y="5145"/>
                  </a:lnTo>
                  <a:lnTo>
                    <a:pt x="82596" y="4152"/>
                  </a:lnTo>
                  <a:lnTo>
                    <a:pt x="81665" y="2499"/>
                  </a:lnTo>
                  <a:lnTo>
                    <a:pt x="81044" y="404"/>
                  </a:lnTo>
                  <a:lnTo>
                    <a:pt x="79638" y="0"/>
                  </a:lnTo>
                  <a:lnTo>
                    <a:pt x="61760" y="7402"/>
                  </a:lnTo>
                  <a:lnTo>
                    <a:pt x="19704" y="31992"/>
                  </a:lnTo>
                  <a:lnTo>
                    <a:pt x="1341" y="48033"/>
                  </a:lnTo>
                  <a:lnTo>
                    <a:pt x="283" y="51656"/>
                  </a:lnTo>
                  <a:lnTo>
                    <a:pt x="0" y="54012"/>
                  </a:lnTo>
                  <a:lnTo>
                    <a:pt x="804" y="55582"/>
                  </a:lnTo>
                  <a:lnTo>
                    <a:pt x="2333" y="56629"/>
                  </a:lnTo>
                  <a:lnTo>
                    <a:pt x="4344" y="57327"/>
                  </a:lnTo>
                  <a:lnTo>
                    <a:pt x="17549" y="65607"/>
                  </a:lnTo>
                  <a:lnTo>
                    <a:pt x="62182" y="78623"/>
                  </a:lnTo>
                  <a:lnTo>
                    <a:pt x="79874" y="83471"/>
                  </a:lnTo>
                  <a:lnTo>
                    <a:pt x="90749" y="85597"/>
                  </a:lnTo>
                  <a:lnTo>
                    <a:pt x="102449" y="92372"/>
                  </a:lnTo>
                  <a:lnTo>
                    <a:pt x="112200" y="99671"/>
                  </a:lnTo>
                  <a:lnTo>
                    <a:pt x="118345" y="101727"/>
                  </a:lnTo>
                  <a:lnTo>
                    <a:pt x="120380" y="103267"/>
                  </a:lnTo>
                  <a:lnTo>
                    <a:pt x="122642" y="107624"/>
                  </a:lnTo>
                  <a:lnTo>
                    <a:pt x="124293" y="119579"/>
                  </a:lnTo>
                  <a:lnTo>
                    <a:pt x="119664" y="125482"/>
                  </a:lnTo>
                  <a:lnTo>
                    <a:pt x="107268" y="133514"/>
                  </a:lnTo>
                  <a:lnTo>
                    <a:pt x="72878" y="145940"/>
                  </a:lnTo>
                  <a:lnTo>
                    <a:pt x="44084" y="15694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9" name="SMARTInkShape-1554"/>
            <p:cNvSpPr/>
            <p:nvPr/>
          </p:nvSpPr>
          <p:spPr>
            <a:xfrm>
              <a:off x="2307644" y="2035969"/>
              <a:ext cx="23005" cy="196454"/>
            </a:xfrm>
            <a:custGeom>
              <a:avLst/>
              <a:gdLst/>
              <a:ahLst/>
              <a:cxnLst/>
              <a:rect l="0" t="0" r="0" b="0"/>
              <a:pathLst>
                <a:path w="23005" h="196454">
                  <a:moveTo>
                    <a:pt x="5145" y="0"/>
                  </a:moveTo>
                  <a:lnTo>
                    <a:pt x="5145" y="4740"/>
                  </a:lnTo>
                  <a:lnTo>
                    <a:pt x="2499" y="9713"/>
                  </a:lnTo>
                  <a:lnTo>
                    <a:pt x="404" y="12429"/>
                  </a:lnTo>
                  <a:lnTo>
                    <a:pt x="0" y="15231"/>
                  </a:lnTo>
                  <a:lnTo>
                    <a:pt x="4757" y="48098"/>
                  </a:lnTo>
                  <a:lnTo>
                    <a:pt x="7757" y="91461"/>
                  </a:lnTo>
                  <a:lnTo>
                    <a:pt x="16166" y="133351"/>
                  </a:lnTo>
                  <a:lnTo>
                    <a:pt x="20978" y="151628"/>
                  </a:lnTo>
                  <a:lnTo>
                    <a:pt x="23004"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0" name="SMARTInkShape-1555"/>
            <p:cNvSpPr/>
            <p:nvPr/>
          </p:nvSpPr>
          <p:spPr>
            <a:xfrm>
              <a:off x="2464704" y="2071688"/>
              <a:ext cx="17750" cy="133946"/>
            </a:xfrm>
            <a:custGeom>
              <a:avLst/>
              <a:gdLst/>
              <a:ahLst/>
              <a:cxnLst/>
              <a:rect l="0" t="0" r="0" b="0"/>
              <a:pathLst>
                <a:path w="17750" h="133946">
                  <a:moveTo>
                    <a:pt x="17749" y="0"/>
                  </a:moveTo>
                  <a:lnTo>
                    <a:pt x="10061" y="7688"/>
                  </a:lnTo>
                  <a:lnTo>
                    <a:pt x="9187" y="13302"/>
                  </a:lnTo>
                  <a:lnTo>
                    <a:pt x="7900" y="25080"/>
                  </a:lnTo>
                  <a:lnTo>
                    <a:pt x="1140" y="46420"/>
                  </a:lnTo>
                  <a:lnTo>
                    <a:pt x="0" y="77807"/>
                  </a:lnTo>
                  <a:lnTo>
                    <a:pt x="9568" y="121697"/>
                  </a:lnTo>
                  <a:lnTo>
                    <a:pt x="17749"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1" name="SMARTInkShape-1556"/>
            <p:cNvSpPr/>
            <p:nvPr/>
          </p:nvSpPr>
          <p:spPr>
            <a:xfrm>
              <a:off x="2553891" y="2073123"/>
              <a:ext cx="142876" cy="140031"/>
            </a:xfrm>
            <a:custGeom>
              <a:avLst/>
              <a:gdLst/>
              <a:ahLst/>
              <a:cxnLst/>
              <a:rect l="0" t="0" r="0" b="0"/>
              <a:pathLst>
                <a:path w="142876" h="140031">
                  <a:moveTo>
                    <a:pt x="0" y="25354"/>
                  </a:moveTo>
                  <a:lnTo>
                    <a:pt x="0" y="67929"/>
                  </a:lnTo>
                  <a:lnTo>
                    <a:pt x="992" y="91017"/>
                  </a:lnTo>
                  <a:lnTo>
                    <a:pt x="8820" y="130593"/>
                  </a:lnTo>
                  <a:lnTo>
                    <a:pt x="8920" y="140030"/>
                  </a:lnTo>
                  <a:lnTo>
                    <a:pt x="8927" y="136281"/>
                  </a:lnTo>
                  <a:lnTo>
                    <a:pt x="9920" y="135024"/>
                  </a:lnTo>
                  <a:lnTo>
                    <a:pt x="13669" y="133627"/>
                  </a:lnTo>
                  <a:lnTo>
                    <a:pt x="15066" y="131271"/>
                  </a:lnTo>
                  <a:lnTo>
                    <a:pt x="17491" y="112490"/>
                  </a:lnTo>
                  <a:lnTo>
                    <a:pt x="18778" y="92800"/>
                  </a:lnTo>
                  <a:lnTo>
                    <a:pt x="30278" y="59175"/>
                  </a:lnTo>
                  <a:lnTo>
                    <a:pt x="38592" y="47661"/>
                  </a:lnTo>
                  <a:lnTo>
                    <a:pt x="51784" y="32956"/>
                  </a:lnTo>
                  <a:lnTo>
                    <a:pt x="59726" y="22779"/>
                  </a:lnTo>
                  <a:lnTo>
                    <a:pt x="74361" y="12464"/>
                  </a:lnTo>
                  <a:lnTo>
                    <a:pt x="88698" y="5830"/>
                  </a:lnTo>
                  <a:lnTo>
                    <a:pt x="94984" y="1794"/>
                  </a:lnTo>
                  <a:lnTo>
                    <a:pt x="101085" y="0"/>
                  </a:lnTo>
                  <a:lnTo>
                    <a:pt x="104101" y="514"/>
                  </a:lnTo>
                  <a:lnTo>
                    <a:pt x="116070" y="5821"/>
                  </a:lnTo>
                  <a:lnTo>
                    <a:pt x="119052" y="6379"/>
                  </a:lnTo>
                  <a:lnTo>
                    <a:pt x="121040" y="8735"/>
                  </a:lnTo>
                  <a:lnTo>
                    <a:pt x="126876" y="24129"/>
                  </a:lnTo>
                  <a:lnTo>
                    <a:pt x="129232" y="27514"/>
                  </a:lnTo>
                  <a:lnTo>
                    <a:pt x="140829" y="70203"/>
                  </a:lnTo>
                  <a:lnTo>
                    <a:pt x="142875" y="1146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2" name="SMARTInkShape-1557"/>
            <p:cNvSpPr/>
            <p:nvPr/>
          </p:nvSpPr>
          <p:spPr>
            <a:xfrm>
              <a:off x="2763501" y="2062758"/>
              <a:ext cx="85070" cy="125016"/>
            </a:xfrm>
            <a:custGeom>
              <a:avLst/>
              <a:gdLst/>
              <a:ahLst/>
              <a:cxnLst/>
              <a:rect l="0" t="0" r="0" b="0"/>
              <a:pathLst>
                <a:path w="85070" h="125016">
                  <a:moveTo>
                    <a:pt x="85069" y="0"/>
                  </a:moveTo>
                  <a:lnTo>
                    <a:pt x="64078" y="0"/>
                  </a:lnTo>
                  <a:lnTo>
                    <a:pt x="58211" y="2646"/>
                  </a:lnTo>
                  <a:lnTo>
                    <a:pt x="16044" y="33925"/>
                  </a:lnTo>
                  <a:lnTo>
                    <a:pt x="12263" y="37500"/>
                  </a:lnTo>
                  <a:lnTo>
                    <a:pt x="8063" y="46763"/>
                  </a:lnTo>
                  <a:lnTo>
                    <a:pt x="0" y="73700"/>
                  </a:lnTo>
                  <a:lnTo>
                    <a:pt x="3887" y="91787"/>
                  </a:lnTo>
                  <a:lnTo>
                    <a:pt x="6986" y="98010"/>
                  </a:lnTo>
                  <a:lnTo>
                    <a:pt x="9201" y="101059"/>
                  </a:lnTo>
                  <a:lnTo>
                    <a:pt x="21800" y="110090"/>
                  </a:lnTo>
                  <a:lnTo>
                    <a:pt x="67210" y="1250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3" name="SMARTInkShape-1558"/>
            <p:cNvSpPr/>
            <p:nvPr/>
          </p:nvSpPr>
          <p:spPr>
            <a:xfrm>
              <a:off x="2928938" y="2098477"/>
              <a:ext cx="98227" cy="8930"/>
            </a:xfrm>
            <a:custGeom>
              <a:avLst/>
              <a:gdLst/>
              <a:ahLst/>
              <a:cxnLst/>
              <a:rect l="0" t="0" r="0" b="0"/>
              <a:pathLst>
                <a:path w="98227" h="8930">
                  <a:moveTo>
                    <a:pt x="0" y="8929"/>
                  </a:moveTo>
                  <a:lnTo>
                    <a:pt x="4740" y="4189"/>
                  </a:lnTo>
                  <a:lnTo>
                    <a:pt x="12359" y="1861"/>
                  </a:lnTo>
                  <a:lnTo>
                    <a:pt x="56864" y="48"/>
                  </a:lnTo>
                  <a:lnTo>
                    <a:pt x="9822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4" name="SMARTInkShape-1559"/>
            <p:cNvSpPr/>
            <p:nvPr/>
          </p:nvSpPr>
          <p:spPr>
            <a:xfrm>
              <a:off x="2580680" y="1982391"/>
              <a:ext cx="1" cy="8930"/>
            </a:xfrm>
            <a:custGeom>
              <a:avLst/>
              <a:gdLst/>
              <a:ahLst/>
              <a:cxnLst/>
              <a:rect l="0" t="0" r="0" b="0"/>
              <a:pathLst>
                <a:path w="1" h="8930">
                  <a:moveTo>
                    <a:pt x="0" y="0"/>
                  </a:moveTo>
                  <a:lnTo>
                    <a:pt x="0"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5" name="SMARTInkShape-1560"/>
            <p:cNvSpPr/>
            <p:nvPr/>
          </p:nvSpPr>
          <p:spPr>
            <a:xfrm>
              <a:off x="2241352" y="2098477"/>
              <a:ext cx="125016" cy="8930"/>
            </a:xfrm>
            <a:custGeom>
              <a:avLst/>
              <a:gdLst/>
              <a:ahLst/>
              <a:cxnLst/>
              <a:rect l="0" t="0" r="0" b="0"/>
              <a:pathLst>
                <a:path w="125016" h="8930">
                  <a:moveTo>
                    <a:pt x="0" y="8929"/>
                  </a:moveTo>
                  <a:lnTo>
                    <a:pt x="39369" y="8929"/>
                  </a:lnTo>
                  <a:lnTo>
                    <a:pt x="81929" y="8929"/>
                  </a:lnTo>
                  <a:lnTo>
                    <a:pt x="108273" y="7937"/>
                  </a:lnTo>
                  <a:lnTo>
                    <a:pt x="12501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45" name="SMARTInkShape-Group310"/>
          <p:cNvGrpSpPr/>
          <p:nvPr/>
        </p:nvGrpSpPr>
        <p:grpSpPr>
          <a:xfrm>
            <a:off x="232172" y="2027039"/>
            <a:ext cx="1196579" cy="299715"/>
            <a:chOff x="232172" y="2027039"/>
            <a:chExt cx="1196579" cy="299715"/>
          </a:xfrm>
        </p:grpSpPr>
        <p:sp>
          <p:nvSpPr>
            <p:cNvPr id="1837" name="SMARTInkShape-1561"/>
            <p:cNvSpPr/>
            <p:nvPr/>
          </p:nvSpPr>
          <p:spPr>
            <a:xfrm>
              <a:off x="607219" y="2160984"/>
              <a:ext cx="53579" cy="128957"/>
            </a:xfrm>
            <a:custGeom>
              <a:avLst/>
              <a:gdLst/>
              <a:ahLst/>
              <a:cxnLst/>
              <a:rect l="0" t="0" r="0" b="0"/>
              <a:pathLst>
                <a:path w="53579" h="128957">
                  <a:moveTo>
                    <a:pt x="0" y="0"/>
                  </a:moveTo>
                  <a:lnTo>
                    <a:pt x="0" y="42241"/>
                  </a:lnTo>
                  <a:lnTo>
                    <a:pt x="2646" y="51185"/>
                  </a:lnTo>
                  <a:lnTo>
                    <a:pt x="6137" y="59460"/>
                  </a:lnTo>
                  <a:lnTo>
                    <a:pt x="11412" y="95751"/>
                  </a:lnTo>
                  <a:lnTo>
                    <a:pt x="14994" y="103080"/>
                  </a:lnTo>
                  <a:lnTo>
                    <a:pt x="17482" y="118918"/>
                  </a:lnTo>
                  <a:lnTo>
                    <a:pt x="17747" y="127950"/>
                  </a:lnTo>
                  <a:lnTo>
                    <a:pt x="18777" y="128956"/>
                  </a:lnTo>
                  <a:lnTo>
                    <a:pt x="20455" y="128635"/>
                  </a:lnTo>
                  <a:lnTo>
                    <a:pt x="22566" y="127429"/>
                  </a:lnTo>
                  <a:lnTo>
                    <a:pt x="22982" y="126624"/>
                  </a:lnTo>
                  <a:lnTo>
                    <a:pt x="22266" y="126088"/>
                  </a:lnTo>
                  <a:lnTo>
                    <a:pt x="20797" y="125731"/>
                  </a:lnTo>
                  <a:lnTo>
                    <a:pt x="19818" y="124501"/>
                  </a:lnTo>
                  <a:lnTo>
                    <a:pt x="18730" y="120487"/>
                  </a:lnTo>
                  <a:lnTo>
                    <a:pt x="17882" y="81908"/>
                  </a:lnTo>
                  <a:lnTo>
                    <a:pt x="27947" y="41588"/>
                  </a:lnTo>
                  <a:lnTo>
                    <a:pt x="53578"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8" name="SMARTInkShape-1562"/>
            <p:cNvSpPr/>
            <p:nvPr/>
          </p:nvSpPr>
          <p:spPr>
            <a:xfrm>
              <a:off x="446519" y="2160984"/>
              <a:ext cx="105717" cy="133791"/>
            </a:xfrm>
            <a:custGeom>
              <a:avLst/>
              <a:gdLst/>
              <a:ahLst/>
              <a:cxnLst/>
              <a:rect l="0" t="0" r="0" b="0"/>
              <a:pathLst>
                <a:path w="105717" h="133791">
                  <a:moveTo>
                    <a:pt x="17825" y="35719"/>
                  </a:moveTo>
                  <a:lnTo>
                    <a:pt x="4522" y="49021"/>
                  </a:lnTo>
                  <a:lnTo>
                    <a:pt x="1991" y="56845"/>
                  </a:lnTo>
                  <a:lnTo>
                    <a:pt x="0" y="99864"/>
                  </a:lnTo>
                  <a:lnTo>
                    <a:pt x="2627" y="106561"/>
                  </a:lnTo>
                  <a:lnTo>
                    <a:pt x="20957" y="127958"/>
                  </a:lnTo>
                  <a:lnTo>
                    <a:pt x="26824" y="131284"/>
                  </a:lnTo>
                  <a:lnTo>
                    <a:pt x="38674" y="133420"/>
                  </a:lnTo>
                  <a:lnTo>
                    <a:pt x="47594" y="133790"/>
                  </a:lnTo>
                  <a:lnTo>
                    <a:pt x="53545" y="131231"/>
                  </a:lnTo>
                  <a:lnTo>
                    <a:pt x="74563" y="117713"/>
                  </a:lnTo>
                  <a:lnTo>
                    <a:pt x="91871" y="96445"/>
                  </a:lnTo>
                  <a:lnTo>
                    <a:pt x="95383" y="87182"/>
                  </a:lnTo>
                  <a:lnTo>
                    <a:pt x="97936" y="77443"/>
                  </a:lnTo>
                  <a:lnTo>
                    <a:pt x="103959" y="65390"/>
                  </a:lnTo>
                  <a:lnTo>
                    <a:pt x="105716" y="55190"/>
                  </a:lnTo>
                  <a:lnTo>
                    <a:pt x="99310" y="25457"/>
                  </a:lnTo>
                  <a:lnTo>
                    <a:pt x="96043" y="18590"/>
                  </a:lnTo>
                  <a:lnTo>
                    <a:pt x="93783" y="15370"/>
                  </a:lnTo>
                  <a:lnTo>
                    <a:pt x="81121" y="6098"/>
                  </a:lnTo>
                  <a:lnTo>
                    <a:pt x="69542" y="1807"/>
                  </a:lnTo>
                  <a:lnTo>
                    <a:pt x="3568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9" name="SMARTInkShape-1563"/>
            <p:cNvSpPr/>
            <p:nvPr/>
          </p:nvSpPr>
          <p:spPr>
            <a:xfrm>
              <a:off x="232172" y="2178844"/>
              <a:ext cx="232173" cy="44649"/>
            </a:xfrm>
            <a:custGeom>
              <a:avLst/>
              <a:gdLst/>
              <a:ahLst/>
              <a:cxnLst/>
              <a:rect l="0" t="0" r="0" b="0"/>
              <a:pathLst>
                <a:path w="232173" h="44649">
                  <a:moveTo>
                    <a:pt x="0" y="44648"/>
                  </a:moveTo>
                  <a:lnTo>
                    <a:pt x="31800" y="43656"/>
                  </a:lnTo>
                  <a:lnTo>
                    <a:pt x="56626" y="37580"/>
                  </a:lnTo>
                  <a:lnTo>
                    <a:pt x="78624" y="33624"/>
                  </a:lnTo>
                  <a:lnTo>
                    <a:pt x="100356" y="28814"/>
                  </a:lnTo>
                  <a:lnTo>
                    <a:pt x="143155" y="20919"/>
                  </a:lnTo>
                  <a:lnTo>
                    <a:pt x="182820" y="13522"/>
                  </a:lnTo>
                  <a:lnTo>
                    <a:pt x="207017" y="9534"/>
                  </a:lnTo>
                  <a:lnTo>
                    <a:pt x="217023" y="8206"/>
                  </a:lnTo>
                  <a:lnTo>
                    <a:pt x="232172"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0" name="SMARTInkShape-1564"/>
            <p:cNvSpPr/>
            <p:nvPr/>
          </p:nvSpPr>
          <p:spPr>
            <a:xfrm>
              <a:off x="321474" y="2089560"/>
              <a:ext cx="116082" cy="237194"/>
            </a:xfrm>
            <a:custGeom>
              <a:avLst/>
              <a:gdLst/>
              <a:ahLst/>
              <a:cxnLst/>
              <a:rect l="0" t="0" r="0" b="0"/>
              <a:pathLst>
                <a:path w="116082" h="237194">
                  <a:moveTo>
                    <a:pt x="116081" y="44635"/>
                  </a:moveTo>
                  <a:lnTo>
                    <a:pt x="116081" y="39895"/>
                  </a:lnTo>
                  <a:lnTo>
                    <a:pt x="115089" y="38498"/>
                  </a:lnTo>
                  <a:lnTo>
                    <a:pt x="113435" y="37568"/>
                  </a:lnTo>
                  <a:lnTo>
                    <a:pt x="108392" y="36073"/>
                  </a:lnTo>
                  <a:lnTo>
                    <a:pt x="107703" y="33223"/>
                  </a:lnTo>
                  <a:lnTo>
                    <a:pt x="107519" y="31074"/>
                  </a:lnTo>
                  <a:lnTo>
                    <a:pt x="106404" y="29641"/>
                  </a:lnTo>
                  <a:lnTo>
                    <a:pt x="102519" y="28050"/>
                  </a:lnTo>
                  <a:lnTo>
                    <a:pt x="101087" y="26633"/>
                  </a:lnTo>
                  <a:lnTo>
                    <a:pt x="99495" y="22413"/>
                  </a:lnTo>
                  <a:lnTo>
                    <a:pt x="98078" y="20891"/>
                  </a:lnTo>
                  <a:lnTo>
                    <a:pt x="85904" y="13507"/>
                  </a:lnTo>
                  <a:lnTo>
                    <a:pt x="74328" y="3686"/>
                  </a:lnTo>
                  <a:lnTo>
                    <a:pt x="65455" y="1083"/>
                  </a:lnTo>
                  <a:lnTo>
                    <a:pt x="24175" y="0"/>
                  </a:lnTo>
                  <a:lnTo>
                    <a:pt x="18017" y="2638"/>
                  </a:lnTo>
                  <a:lnTo>
                    <a:pt x="14986" y="4731"/>
                  </a:lnTo>
                  <a:lnTo>
                    <a:pt x="11619" y="9702"/>
                  </a:lnTo>
                  <a:lnTo>
                    <a:pt x="9130" y="15219"/>
                  </a:lnTo>
                  <a:lnTo>
                    <a:pt x="4716" y="20978"/>
                  </a:lnTo>
                  <a:lnTo>
                    <a:pt x="2093" y="29491"/>
                  </a:lnTo>
                  <a:lnTo>
                    <a:pt x="77" y="73515"/>
                  </a:lnTo>
                  <a:lnTo>
                    <a:pt x="0" y="110347"/>
                  </a:lnTo>
                  <a:lnTo>
                    <a:pt x="989" y="125434"/>
                  </a:lnTo>
                  <a:lnTo>
                    <a:pt x="15441" y="169502"/>
                  </a:lnTo>
                  <a:lnTo>
                    <a:pt x="17774" y="180499"/>
                  </a:lnTo>
                  <a:lnTo>
                    <a:pt x="23673" y="193260"/>
                  </a:lnTo>
                  <a:lnTo>
                    <a:pt x="26782" y="237193"/>
                  </a:lnTo>
                  <a:lnTo>
                    <a:pt x="26784" y="2321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1" name="SMARTInkShape-1565"/>
            <p:cNvSpPr/>
            <p:nvPr/>
          </p:nvSpPr>
          <p:spPr>
            <a:xfrm>
              <a:off x="1260895" y="2152055"/>
              <a:ext cx="123208" cy="115298"/>
            </a:xfrm>
            <a:custGeom>
              <a:avLst/>
              <a:gdLst/>
              <a:ahLst/>
              <a:cxnLst/>
              <a:rect l="0" t="0" r="0" b="0"/>
              <a:pathLst>
                <a:path w="123208" h="115298">
                  <a:moveTo>
                    <a:pt x="123207" y="0"/>
                  </a:moveTo>
                  <a:lnTo>
                    <a:pt x="97217" y="0"/>
                  </a:lnTo>
                  <a:lnTo>
                    <a:pt x="89166" y="2646"/>
                  </a:lnTo>
                  <a:lnTo>
                    <a:pt x="48510" y="33010"/>
                  </a:lnTo>
                  <a:lnTo>
                    <a:pt x="20178" y="59632"/>
                  </a:lnTo>
                  <a:lnTo>
                    <a:pt x="904" y="88693"/>
                  </a:lnTo>
                  <a:lnTo>
                    <a:pt x="0" y="91870"/>
                  </a:lnTo>
                  <a:lnTo>
                    <a:pt x="389" y="94981"/>
                  </a:lnTo>
                  <a:lnTo>
                    <a:pt x="3467" y="101083"/>
                  </a:lnTo>
                  <a:lnTo>
                    <a:pt x="10779" y="110097"/>
                  </a:lnTo>
                  <a:lnTo>
                    <a:pt x="16353" y="113424"/>
                  </a:lnTo>
                  <a:lnTo>
                    <a:pt x="27716" y="115297"/>
                  </a:lnTo>
                  <a:lnTo>
                    <a:pt x="38102" y="114743"/>
                  </a:lnTo>
                  <a:lnTo>
                    <a:pt x="81275" y="97973"/>
                  </a:lnTo>
                  <a:lnTo>
                    <a:pt x="114277" y="8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2" name="SMARTInkShape-1566"/>
            <p:cNvSpPr/>
            <p:nvPr/>
          </p:nvSpPr>
          <p:spPr>
            <a:xfrm>
              <a:off x="767953" y="2143287"/>
              <a:ext cx="267892" cy="142655"/>
            </a:xfrm>
            <a:custGeom>
              <a:avLst/>
              <a:gdLst/>
              <a:ahLst/>
              <a:cxnLst/>
              <a:rect l="0" t="0" r="0" b="0"/>
              <a:pathLst>
                <a:path w="267892" h="142655">
                  <a:moveTo>
                    <a:pt x="0" y="17697"/>
                  </a:moveTo>
                  <a:lnTo>
                    <a:pt x="0" y="25386"/>
                  </a:lnTo>
                  <a:lnTo>
                    <a:pt x="4741" y="31000"/>
                  </a:lnTo>
                  <a:lnTo>
                    <a:pt x="7068" y="38823"/>
                  </a:lnTo>
                  <a:lnTo>
                    <a:pt x="11527" y="82152"/>
                  </a:lnTo>
                  <a:lnTo>
                    <a:pt x="16609" y="99662"/>
                  </a:lnTo>
                  <a:lnTo>
                    <a:pt x="17850" y="132009"/>
                  </a:lnTo>
                  <a:lnTo>
                    <a:pt x="16861" y="132600"/>
                  </a:lnTo>
                  <a:lnTo>
                    <a:pt x="10170" y="133628"/>
                  </a:lnTo>
                  <a:lnTo>
                    <a:pt x="9757" y="132687"/>
                  </a:lnTo>
                  <a:lnTo>
                    <a:pt x="8962" y="105100"/>
                  </a:lnTo>
                  <a:lnTo>
                    <a:pt x="17034" y="67022"/>
                  </a:lnTo>
                  <a:lnTo>
                    <a:pt x="18607" y="45210"/>
                  </a:lnTo>
                  <a:lnTo>
                    <a:pt x="22491" y="35548"/>
                  </a:lnTo>
                  <a:lnTo>
                    <a:pt x="46529" y="7293"/>
                  </a:lnTo>
                  <a:lnTo>
                    <a:pt x="55737" y="3151"/>
                  </a:lnTo>
                  <a:lnTo>
                    <a:pt x="73077" y="492"/>
                  </a:lnTo>
                  <a:lnTo>
                    <a:pt x="87688" y="4772"/>
                  </a:lnTo>
                  <a:lnTo>
                    <a:pt x="103274" y="15108"/>
                  </a:lnTo>
                  <a:lnTo>
                    <a:pt x="123684" y="34395"/>
                  </a:lnTo>
                  <a:lnTo>
                    <a:pt x="129385" y="45293"/>
                  </a:lnTo>
                  <a:lnTo>
                    <a:pt x="146107" y="86205"/>
                  </a:lnTo>
                  <a:lnTo>
                    <a:pt x="150679" y="109980"/>
                  </a:lnTo>
                  <a:lnTo>
                    <a:pt x="151804" y="142654"/>
                  </a:lnTo>
                  <a:lnTo>
                    <a:pt x="151805" y="100730"/>
                  </a:lnTo>
                  <a:lnTo>
                    <a:pt x="152797" y="77167"/>
                  </a:lnTo>
                  <a:lnTo>
                    <a:pt x="167036" y="36360"/>
                  </a:lnTo>
                  <a:lnTo>
                    <a:pt x="181616" y="15610"/>
                  </a:lnTo>
                  <a:lnTo>
                    <a:pt x="190514" y="6055"/>
                  </a:lnTo>
                  <a:lnTo>
                    <a:pt x="196459" y="2601"/>
                  </a:lnTo>
                  <a:lnTo>
                    <a:pt x="208361" y="384"/>
                  </a:lnTo>
                  <a:lnTo>
                    <a:pt x="217290" y="0"/>
                  </a:lnTo>
                  <a:lnTo>
                    <a:pt x="223243" y="2556"/>
                  </a:lnTo>
                  <a:lnTo>
                    <a:pt x="226219" y="4626"/>
                  </a:lnTo>
                  <a:lnTo>
                    <a:pt x="229526" y="9573"/>
                  </a:lnTo>
                  <a:lnTo>
                    <a:pt x="247549" y="51024"/>
                  </a:lnTo>
                  <a:lnTo>
                    <a:pt x="258345" y="95589"/>
                  </a:lnTo>
                  <a:lnTo>
                    <a:pt x="258550" y="99390"/>
                  </a:lnTo>
                  <a:lnTo>
                    <a:pt x="261424" y="106261"/>
                  </a:lnTo>
                  <a:lnTo>
                    <a:pt x="265017" y="112621"/>
                  </a:lnTo>
                  <a:lnTo>
                    <a:pt x="267891" y="1248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3" name="SMARTInkShape-1567"/>
            <p:cNvSpPr/>
            <p:nvPr/>
          </p:nvSpPr>
          <p:spPr>
            <a:xfrm>
              <a:off x="1071563" y="2116383"/>
              <a:ext cx="142876" cy="150070"/>
            </a:xfrm>
            <a:custGeom>
              <a:avLst/>
              <a:gdLst/>
              <a:ahLst/>
              <a:cxnLst/>
              <a:rect l="0" t="0" r="0" b="0"/>
              <a:pathLst>
                <a:path w="142876" h="150070">
                  <a:moveTo>
                    <a:pt x="0" y="80320"/>
                  </a:moveTo>
                  <a:lnTo>
                    <a:pt x="41867" y="80320"/>
                  </a:lnTo>
                  <a:lnTo>
                    <a:pt x="57494" y="79328"/>
                  </a:lnTo>
                  <a:lnTo>
                    <a:pt x="73700" y="73191"/>
                  </a:lnTo>
                  <a:lnTo>
                    <a:pt x="101062" y="57397"/>
                  </a:lnTo>
                  <a:lnTo>
                    <a:pt x="112185" y="53684"/>
                  </a:lnTo>
                  <a:lnTo>
                    <a:pt x="118652" y="49300"/>
                  </a:lnTo>
                  <a:lnTo>
                    <a:pt x="120773" y="45749"/>
                  </a:lnTo>
                  <a:lnTo>
                    <a:pt x="126823" y="28439"/>
                  </a:lnTo>
                  <a:lnTo>
                    <a:pt x="130780" y="21543"/>
                  </a:lnTo>
                  <a:lnTo>
                    <a:pt x="133320" y="9032"/>
                  </a:lnTo>
                  <a:lnTo>
                    <a:pt x="133528" y="6005"/>
                  </a:lnTo>
                  <a:lnTo>
                    <a:pt x="132675" y="3988"/>
                  </a:lnTo>
                  <a:lnTo>
                    <a:pt x="131114" y="2643"/>
                  </a:lnTo>
                  <a:lnTo>
                    <a:pt x="126733" y="1149"/>
                  </a:lnTo>
                  <a:lnTo>
                    <a:pt x="99390" y="0"/>
                  </a:lnTo>
                  <a:lnTo>
                    <a:pt x="77032" y="7091"/>
                  </a:lnTo>
                  <a:lnTo>
                    <a:pt x="56153" y="18047"/>
                  </a:lnTo>
                  <a:lnTo>
                    <a:pt x="48769" y="24862"/>
                  </a:lnTo>
                  <a:lnTo>
                    <a:pt x="42180" y="34505"/>
                  </a:lnTo>
                  <a:lnTo>
                    <a:pt x="31545" y="68573"/>
                  </a:lnTo>
                  <a:lnTo>
                    <a:pt x="31548" y="80391"/>
                  </a:lnTo>
                  <a:lnTo>
                    <a:pt x="36161" y="102966"/>
                  </a:lnTo>
                  <a:lnTo>
                    <a:pt x="50901" y="127034"/>
                  </a:lnTo>
                  <a:lnTo>
                    <a:pt x="82114" y="146059"/>
                  </a:lnTo>
                  <a:lnTo>
                    <a:pt x="91396" y="149225"/>
                  </a:lnTo>
                  <a:lnTo>
                    <a:pt x="96649" y="150069"/>
                  </a:lnTo>
                  <a:lnTo>
                    <a:pt x="107778" y="148362"/>
                  </a:lnTo>
                  <a:lnTo>
                    <a:pt x="133215" y="140668"/>
                  </a:lnTo>
                  <a:lnTo>
                    <a:pt x="142875" y="1338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4" name="SMARTInkShape-1568"/>
            <p:cNvSpPr/>
            <p:nvPr/>
          </p:nvSpPr>
          <p:spPr>
            <a:xfrm>
              <a:off x="1393031" y="2027039"/>
              <a:ext cx="35720" cy="267892"/>
            </a:xfrm>
            <a:custGeom>
              <a:avLst/>
              <a:gdLst/>
              <a:ahLst/>
              <a:cxnLst/>
              <a:rect l="0" t="0" r="0" b="0"/>
              <a:pathLst>
                <a:path w="35720" h="267892">
                  <a:moveTo>
                    <a:pt x="0" y="0"/>
                  </a:moveTo>
                  <a:lnTo>
                    <a:pt x="0" y="42499"/>
                  </a:lnTo>
                  <a:lnTo>
                    <a:pt x="7068" y="81260"/>
                  </a:lnTo>
                  <a:lnTo>
                    <a:pt x="9677" y="124141"/>
                  </a:lnTo>
                  <a:lnTo>
                    <a:pt x="16586" y="161991"/>
                  </a:lnTo>
                  <a:lnTo>
                    <a:pt x="25436" y="201994"/>
                  </a:lnTo>
                  <a:lnTo>
                    <a:pt x="35316" y="246493"/>
                  </a:lnTo>
                  <a:lnTo>
                    <a:pt x="35719" y="2678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52" name="SMARTInkShape-Group311"/>
          <p:cNvGrpSpPr/>
          <p:nvPr/>
        </p:nvGrpSpPr>
        <p:grpSpPr>
          <a:xfrm>
            <a:off x="7590234" y="1241227"/>
            <a:ext cx="866181" cy="508423"/>
            <a:chOff x="7590234" y="1241227"/>
            <a:chExt cx="866181" cy="508423"/>
          </a:xfrm>
        </p:grpSpPr>
        <p:sp>
          <p:nvSpPr>
            <p:cNvPr id="1846" name="SMARTInkShape-1569"/>
            <p:cNvSpPr/>
            <p:nvPr/>
          </p:nvSpPr>
          <p:spPr>
            <a:xfrm>
              <a:off x="8152805" y="1357313"/>
              <a:ext cx="8930" cy="142876"/>
            </a:xfrm>
            <a:custGeom>
              <a:avLst/>
              <a:gdLst/>
              <a:ahLst/>
              <a:cxnLst/>
              <a:rect l="0" t="0" r="0" b="0"/>
              <a:pathLst>
                <a:path w="8930" h="142876">
                  <a:moveTo>
                    <a:pt x="8929" y="0"/>
                  </a:moveTo>
                  <a:lnTo>
                    <a:pt x="8929" y="29888"/>
                  </a:lnTo>
                  <a:lnTo>
                    <a:pt x="551" y="71674"/>
                  </a:lnTo>
                  <a:lnTo>
                    <a:pt x="14" y="113997"/>
                  </a:lnTo>
                  <a:lnTo>
                    <a:pt x="0"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7" name="SMARTInkShape-1570"/>
            <p:cNvSpPr/>
            <p:nvPr/>
          </p:nvSpPr>
          <p:spPr>
            <a:xfrm>
              <a:off x="8233711" y="1241227"/>
              <a:ext cx="222704" cy="258435"/>
            </a:xfrm>
            <a:custGeom>
              <a:avLst/>
              <a:gdLst/>
              <a:ahLst/>
              <a:cxnLst/>
              <a:rect l="0" t="0" r="0" b="0"/>
              <a:pathLst>
                <a:path w="222704" h="258435">
                  <a:moveTo>
                    <a:pt x="213773" y="0"/>
                  </a:moveTo>
                  <a:lnTo>
                    <a:pt x="213773" y="22123"/>
                  </a:lnTo>
                  <a:lnTo>
                    <a:pt x="202749" y="62790"/>
                  </a:lnTo>
                  <a:lnTo>
                    <a:pt x="198953" y="75531"/>
                  </a:lnTo>
                  <a:lnTo>
                    <a:pt x="195188" y="119238"/>
                  </a:lnTo>
                  <a:lnTo>
                    <a:pt x="187835" y="162811"/>
                  </a:lnTo>
                  <a:lnTo>
                    <a:pt x="186244" y="181303"/>
                  </a:lnTo>
                  <a:lnTo>
                    <a:pt x="179329" y="211300"/>
                  </a:lnTo>
                  <a:lnTo>
                    <a:pt x="181267" y="220580"/>
                  </a:lnTo>
                  <a:lnTo>
                    <a:pt x="185291" y="231383"/>
                  </a:lnTo>
                  <a:lnTo>
                    <a:pt x="186977" y="258434"/>
                  </a:lnTo>
                  <a:lnTo>
                    <a:pt x="186984" y="245644"/>
                  </a:lnTo>
                  <a:lnTo>
                    <a:pt x="184338" y="240475"/>
                  </a:lnTo>
                  <a:lnTo>
                    <a:pt x="157173" y="198022"/>
                  </a:lnTo>
                  <a:lnTo>
                    <a:pt x="148599" y="189544"/>
                  </a:lnTo>
                  <a:lnTo>
                    <a:pt x="104529" y="163789"/>
                  </a:lnTo>
                  <a:lnTo>
                    <a:pt x="91887" y="155796"/>
                  </a:lnTo>
                  <a:lnTo>
                    <a:pt x="67695" y="152593"/>
                  </a:lnTo>
                  <a:lnTo>
                    <a:pt x="33949" y="152900"/>
                  </a:lnTo>
                  <a:lnTo>
                    <a:pt x="25372" y="156591"/>
                  </a:lnTo>
                  <a:lnTo>
                    <a:pt x="5598" y="172799"/>
                  </a:lnTo>
                  <a:lnTo>
                    <a:pt x="2189" y="178664"/>
                  </a:lnTo>
                  <a:lnTo>
                    <a:pt x="269" y="190190"/>
                  </a:lnTo>
                  <a:lnTo>
                    <a:pt x="0" y="195254"/>
                  </a:lnTo>
                  <a:lnTo>
                    <a:pt x="812" y="198630"/>
                  </a:lnTo>
                  <a:lnTo>
                    <a:pt x="2346" y="200881"/>
                  </a:lnTo>
                  <a:lnTo>
                    <a:pt x="32894" y="217548"/>
                  </a:lnTo>
                  <a:lnTo>
                    <a:pt x="69127" y="222492"/>
                  </a:lnTo>
                  <a:lnTo>
                    <a:pt x="107560" y="223143"/>
                  </a:lnTo>
                  <a:lnTo>
                    <a:pt x="142522" y="220577"/>
                  </a:lnTo>
                  <a:lnTo>
                    <a:pt x="183571" y="212216"/>
                  </a:lnTo>
                  <a:lnTo>
                    <a:pt x="194902" y="207407"/>
                  </a:lnTo>
                  <a:lnTo>
                    <a:pt x="216691" y="205501"/>
                  </a:lnTo>
                  <a:lnTo>
                    <a:pt x="218695" y="204469"/>
                  </a:lnTo>
                  <a:lnTo>
                    <a:pt x="220030" y="202789"/>
                  </a:lnTo>
                  <a:lnTo>
                    <a:pt x="222703"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8" name="SMARTInkShape-1571"/>
            <p:cNvSpPr/>
            <p:nvPr/>
          </p:nvSpPr>
          <p:spPr>
            <a:xfrm>
              <a:off x="7984382" y="1366274"/>
              <a:ext cx="114846" cy="106709"/>
            </a:xfrm>
            <a:custGeom>
              <a:avLst/>
              <a:gdLst/>
              <a:ahLst/>
              <a:cxnLst/>
              <a:rect l="0" t="0" r="0" b="0"/>
              <a:pathLst>
                <a:path w="114846" h="106709">
                  <a:moveTo>
                    <a:pt x="16618" y="8898"/>
                  </a:moveTo>
                  <a:lnTo>
                    <a:pt x="16618" y="336"/>
                  </a:lnTo>
                  <a:lnTo>
                    <a:pt x="8929" y="0"/>
                  </a:lnTo>
                  <a:lnTo>
                    <a:pt x="8515" y="982"/>
                  </a:lnTo>
                  <a:lnTo>
                    <a:pt x="7691" y="43418"/>
                  </a:lnTo>
                  <a:lnTo>
                    <a:pt x="5044" y="51691"/>
                  </a:lnTo>
                  <a:lnTo>
                    <a:pt x="1552" y="59667"/>
                  </a:lnTo>
                  <a:lnTo>
                    <a:pt x="0" y="69826"/>
                  </a:lnTo>
                  <a:lnTo>
                    <a:pt x="1956" y="78310"/>
                  </a:lnTo>
                  <a:lnTo>
                    <a:pt x="5141" y="85389"/>
                  </a:lnTo>
                  <a:lnTo>
                    <a:pt x="6556" y="91842"/>
                  </a:lnTo>
                  <a:lnTo>
                    <a:pt x="7926" y="93959"/>
                  </a:lnTo>
                  <a:lnTo>
                    <a:pt x="9831" y="95371"/>
                  </a:lnTo>
                  <a:lnTo>
                    <a:pt x="14593" y="97932"/>
                  </a:lnTo>
                  <a:lnTo>
                    <a:pt x="22853" y="103960"/>
                  </a:lnTo>
                  <a:lnTo>
                    <a:pt x="31585" y="106187"/>
                  </a:lnTo>
                  <a:lnTo>
                    <a:pt x="37491" y="106708"/>
                  </a:lnTo>
                  <a:lnTo>
                    <a:pt x="43423" y="104293"/>
                  </a:lnTo>
                  <a:lnTo>
                    <a:pt x="46394" y="102260"/>
                  </a:lnTo>
                  <a:lnTo>
                    <a:pt x="68336" y="96084"/>
                  </a:lnTo>
                  <a:lnTo>
                    <a:pt x="71932" y="93811"/>
                  </a:lnTo>
                  <a:lnTo>
                    <a:pt x="108881" y="50668"/>
                  </a:lnTo>
                  <a:lnTo>
                    <a:pt x="112195" y="42014"/>
                  </a:lnTo>
                  <a:lnTo>
                    <a:pt x="114845" y="178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9" name="SMARTInkShape-1572"/>
            <p:cNvSpPr/>
            <p:nvPr/>
          </p:nvSpPr>
          <p:spPr>
            <a:xfrm>
              <a:off x="7786701" y="1348505"/>
              <a:ext cx="209376" cy="401145"/>
            </a:xfrm>
            <a:custGeom>
              <a:avLst/>
              <a:gdLst/>
              <a:ahLst/>
              <a:cxnLst/>
              <a:rect l="0" t="0" r="0" b="0"/>
              <a:pathLst>
                <a:path w="209376" h="401145">
                  <a:moveTo>
                    <a:pt x="98213" y="62386"/>
                  </a:moveTo>
                  <a:lnTo>
                    <a:pt x="98213" y="46135"/>
                  </a:lnTo>
                  <a:lnTo>
                    <a:pt x="104350" y="37715"/>
                  </a:lnTo>
                  <a:lnTo>
                    <a:pt x="106775" y="28318"/>
                  </a:lnTo>
                  <a:lnTo>
                    <a:pt x="100026" y="17171"/>
                  </a:lnTo>
                  <a:lnTo>
                    <a:pt x="99422" y="14383"/>
                  </a:lnTo>
                  <a:lnTo>
                    <a:pt x="98027" y="12524"/>
                  </a:lnTo>
                  <a:lnTo>
                    <a:pt x="96105" y="11285"/>
                  </a:lnTo>
                  <a:lnTo>
                    <a:pt x="91323" y="8917"/>
                  </a:lnTo>
                  <a:lnTo>
                    <a:pt x="81994" y="1264"/>
                  </a:lnTo>
                  <a:lnTo>
                    <a:pt x="60380" y="0"/>
                  </a:lnTo>
                  <a:lnTo>
                    <a:pt x="53948" y="2578"/>
                  </a:lnTo>
                  <a:lnTo>
                    <a:pt x="25062" y="20872"/>
                  </a:lnTo>
                  <a:lnTo>
                    <a:pt x="9082" y="45331"/>
                  </a:lnTo>
                  <a:lnTo>
                    <a:pt x="2682" y="59978"/>
                  </a:lnTo>
                  <a:lnTo>
                    <a:pt x="57" y="97490"/>
                  </a:lnTo>
                  <a:lnTo>
                    <a:pt x="0" y="109889"/>
                  </a:lnTo>
                  <a:lnTo>
                    <a:pt x="988" y="111914"/>
                  </a:lnTo>
                  <a:lnTo>
                    <a:pt x="2639" y="113264"/>
                  </a:lnTo>
                  <a:lnTo>
                    <a:pt x="7118" y="114764"/>
                  </a:lnTo>
                  <a:lnTo>
                    <a:pt x="38695" y="115950"/>
                  </a:lnTo>
                  <a:lnTo>
                    <a:pt x="44641" y="113312"/>
                  </a:lnTo>
                  <a:lnTo>
                    <a:pt x="60511" y="101724"/>
                  </a:lnTo>
                  <a:lnTo>
                    <a:pt x="70212" y="99713"/>
                  </a:lnTo>
                  <a:lnTo>
                    <a:pt x="74585" y="97193"/>
                  </a:lnTo>
                  <a:lnTo>
                    <a:pt x="91892" y="78128"/>
                  </a:lnTo>
                  <a:lnTo>
                    <a:pt x="95404" y="71697"/>
                  </a:lnTo>
                  <a:lnTo>
                    <a:pt x="97658" y="59484"/>
                  </a:lnTo>
                  <a:lnTo>
                    <a:pt x="98212" y="44572"/>
                  </a:lnTo>
                  <a:lnTo>
                    <a:pt x="93472" y="49280"/>
                  </a:lnTo>
                  <a:lnTo>
                    <a:pt x="91145" y="54246"/>
                  </a:lnTo>
                  <a:lnTo>
                    <a:pt x="79618" y="98357"/>
                  </a:lnTo>
                  <a:lnTo>
                    <a:pt x="75066" y="111115"/>
                  </a:lnTo>
                  <a:lnTo>
                    <a:pt x="64614" y="154834"/>
                  </a:lnTo>
                  <a:lnTo>
                    <a:pt x="56041" y="188024"/>
                  </a:lnTo>
                  <a:lnTo>
                    <a:pt x="49313" y="227983"/>
                  </a:lnTo>
                  <a:lnTo>
                    <a:pt x="45559" y="266965"/>
                  </a:lnTo>
                  <a:lnTo>
                    <a:pt x="44818" y="303328"/>
                  </a:lnTo>
                  <a:lnTo>
                    <a:pt x="44651" y="347338"/>
                  </a:lnTo>
                  <a:lnTo>
                    <a:pt x="45634" y="359687"/>
                  </a:lnTo>
                  <a:lnTo>
                    <a:pt x="51766" y="376804"/>
                  </a:lnTo>
                  <a:lnTo>
                    <a:pt x="57065" y="385020"/>
                  </a:lnTo>
                  <a:lnTo>
                    <a:pt x="70367" y="395224"/>
                  </a:lnTo>
                  <a:lnTo>
                    <a:pt x="82135" y="399791"/>
                  </a:lnTo>
                  <a:lnTo>
                    <a:pt x="96646" y="401144"/>
                  </a:lnTo>
                  <a:lnTo>
                    <a:pt x="136991" y="392586"/>
                  </a:lnTo>
                  <a:lnTo>
                    <a:pt x="154793" y="384898"/>
                  </a:lnTo>
                  <a:lnTo>
                    <a:pt x="171643" y="370493"/>
                  </a:lnTo>
                  <a:lnTo>
                    <a:pt x="189373" y="350494"/>
                  </a:lnTo>
                  <a:lnTo>
                    <a:pt x="194706" y="346731"/>
                  </a:lnTo>
                  <a:lnTo>
                    <a:pt x="198260" y="341246"/>
                  </a:lnTo>
                  <a:lnTo>
                    <a:pt x="209174" y="307320"/>
                  </a:lnTo>
                  <a:lnTo>
                    <a:pt x="209375" y="294938"/>
                  </a:lnTo>
                  <a:lnTo>
                    <a:pt x="203075" y="256226"/>
                  </a:lnTo>
                  <a:lnTo>
                    <a:pt x="197405" y="240810"/>
                  </a:lnTo>
                  <a:lnTo>
                    <a:pt x="170143" y="199141"/>
                  </a:lnTo>
                  <a:lnTo>
                    <a:pt x="147704" y="175681"/>
                  </a:lnTo>
                  <a:lnTo>
                    <a:pt x="122137" y="161237"/>
                  </a:lnTo>
                  <a:lnTo>
                    <a:pt x="100010" y="154513"/>
                  </a:lnTo>
                  <a:lnTo>
                    <a:pt x="80886" y="149875"/>
                  </a:lnTo>
                  <a:lnTo>
                    <a:pt x="62652" y="144863"/>
                  </a:lnTo>
                  <a:lnTo>
                    <a:pt x="21008" y="142789"/>
                  </a:lnTo>
                  <a:lnTo>
                    <a:pt x="16606" y="145415"/>
                  </a:lnTo>
                  <a:lnTo>
                    <a:pt x="8916" y="1516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0" name="SMARTInkShape-1573"/>
            <p:cNvSpPr/>
            <p:nvPr/>
          </p:nvSpPr>
          <p:spPr>
            <a:xfrm>
              <a:off x="7697391" y="1348383"/>
              <a:ext cx="8930" cy="142876"/>
            </a:xfrm>
            <a:custGeom>
              <a:avLst/>
              <a:gdLst/>
              <a:ahLst/>
              <a:cxnLst/>
              <a:rect l="0" t="0" r="0" b="0"/>
              <a:pathLst>
                <a:path w="8930" h="142876">
                  <a:moveTo>
                    <a:pt x="8929" y="0"/>
                  </a:moveTo>
                  <a:lnTo>
                    <a:pt x="8929" y="43449"/>
                  </a:lnTo>
                  <a:lnTo>
                    <a:pt x="8929" y="86412"/>
                  </a:lnTo>
                  <a:lnTo>
                    <a:pt x="8929" y="118659"/>
                  </a:lnTo>
                  <a:lnTo>
                    <a:pt x="6284" y="124836"/>
                  </a:lnTo>
                  <a:lnTo>
                    <a:pt x="1241" y="132146"/>
                  </a:lnTo>
                  <a:lnTo>
                    <a:pt x="0"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1" name="SMARTInkShape-1574"/>
            <p:cNvSpPr/>
            <p:nvPr/>
          </p:nvSpPr>
          <p:spPr>
            <a:xfrm>
              <a:off x="7590234" y="1276945"/>
              <a:ext cx="8931" cy="223244"/>
            </a:xfrm>
            <a:custGeom>
              <a:avLst/>
              <a:gdLst/>
              <a:ahLst/>
              <a:cxnLst/>
              <a:rect l="0" t="0" r="0" b="0"/>
              <a:pathLst>
                <a:path w="8931" h="223244">
                  <a:moveTo>
                    <a:pt x="0" y="0"/>
                  </a:moveTo>
                  <a:lnTo>
                    <a:pt x="0" y="42317"/>
                  </a:lnTo>
                  <a:lnTo>
                    <a:pt x="0" y="82188"/>
                  </a:lnTo>
                  <a:lnTo>
                    <a:pt x="0" y="121677"/>
                  </a:lnTo>
                  <a:lnTo>
                    <a:pt x="0" y="163690"/>
                  </a:lnTo>
                  <a:lnTo>
                    <a:pt x="0" y="208205"/>
                  </a:lnTo>
                  <a:lnTo>
                    <a:pt x="2646" y="214244"/>
                  </a:lnTo>
                  <a:lnTo>
                    <a:pt x="8930" y="2232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57" name="SMARTInkShape-Group312"/>
          <p:cNvGrpSpPr/>
          <p:nvPr/>
        </p:nvGrpSpPr>
        <p:grpSpPr>
          <a:xfrm>
            <a:off x="6572250" y="1259086"/>
            <a:ext cx="696517" cy="272657"/>
            <a:chOff x="6572250" y="1259086"/>
            <a:chExt cx="696517" cy="272657"/>
          </a:xfrm>
        </p:grpSpPr>
        <p:sp>
          <p:nvSpPr>
            <p:cNvPr id="1853" name="SMARTInkShape-1575"/>
            <p:cNvSpPr/>
            <p:nvPr/>
          </p:nvSpPr>
          <p:spPr>
            <a:xfrm>
              <a:off x="7108195" y="1259086"/>
              <a:ext cx="160572" cy="258962"/>
            </a:xfrm>
            <a:custGeom>
              <a:avLst/>
              <a:gdLst/>
              <a:ahLst/>
              <a:cxnLst/>
              <a:rect l="0" t="0" r="0" b="0"/>
              <a:pathLst>
                <a:path w="160572" h="258962">
                  <a:moveTo>
                    <a:pt x="8766" y="0"/>
                  </a:moveTo>
                  <a:lnTo>
                    <a:pt x="8766" y="39332"/>
                  </a:lnTo>
                  <a:lnTo>
                    <a:pt x="7774" y="80843"/>
                  </a:lnTo>
                  <a:lnTo>
                    <a:pt x="1077" y="120338"/>
                  </a:lnTo>
                  <a:lnTo>
                    <a:pt x="0" y="161294"/>
                  </a:lnTo>
                  <a:lnTo>
                    <a:pt x="901" y="177850"/>
                  </a:lnTo>
                  <a:lnTo>
                    <a:pt x="8401" y="221362"/>
                  </a:lnTo>
                  <a:lnTo>
                    <a:pt x="8657" y="233709"/>
                  </a:lnTo>
                  <a:lnTo>
                    <a:pt x="9686" y="236173"/>
                  </a:lnTo>
                  <a:lnTo>
                    <a:pt x="11363" y="237816"/>
                  </a:lnTo>
                  <a:lnTo>
                    <a:pt x="17325" y="240909"/>
                  </a:lnTo>
                  <a:lnTo>
                    <a:pt x="17586" y="236304"/>
                  </a:lnTo>
                  <a:lnTo>
                    <a:pt x="20293" y="231363"/>
                  </a:lnTo>
                  <a:lnTo>
                    <a:pt x="23811" y="225859"/>
                  </a:lnTo>
                  <a:lnTo>
                    <a:pt x="41783" y="184189"/>
                  </a:lnTo>
                  <a:lnTo>
                    <a:pt x="65331" y="144596"/>
                  </a:lnTo>
                  <a:lnTo>
                    <a:pt x="69296" y="141046"/>
                  </a:lnTo>
                  <a:lnTo>
                    <a:pt x="97512" y="127293"/>
                  </a:lnTo>
                  <a:lnTo>
                    <a:pt x="118866" y="125149"/>
                  </a:lnTo>
                  <a:lnTo>
                    <a:pt x="124837" y="127721"/>
                  </a:lnTo>
                  <a:lnTo>
                    <a:pt x="127818" y="129796"/>
                  </a:lnTo>
                  <a:lnTo>
                    <a:pt x="129807" y="133163"/>
                  </a:lnTo>
                  <a:lnTo>
                    <a:pt x="135643" y="150180"/>
                  </a:lnTo>
                  <a:lnTo>
                    <a:pt x="137998" y="153698"/>
                  </a:lnTo>
                  <a:lnTo>
                    <a:pt x="141314" y="168130"/>
                  </a:lnTo>
                  <a:lnTo>
                    <a:pt x="145173" y="196643"/>
                  </a:lnTo>
                  <a:lnTo>
                    <a:pt x="150363" y="215563"/>
                  </a:lnTo>
                  <a:lnTo>
                    <a:pt x="152381" y="234991"/>
                  </a:lnTo>
                  <a:lnTo>
                    <a:pt x="159721" y="249572"/>
                  </a:lnTo>
                  <a:lnTo>
                    <a:pt x="160571"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4" name="SMARTInkShape-1576"/>
            <p:cNvSpPr/>
            <p:nvPr/>
          </p:nvSpPr>
          <p:spPr>
            <a:xfrm>
              <a:off x="6947461" y="1348383"/>
              <a:ext cx="115923" cy="133788"/>
            </a:xfrm>
            <a:custGeom>
              <a:avLst/>
              <a:gdLst/>
              <a:ahLst/>
              <a:cxnLst/>
              <a:rect l="0" t="0" r="0" b="0"/>
              <a:pathLst>
                <a:path w="115923" h="133788">
                  <a:moveTo>
                    <a:pt x="89133" y="0"/>
                  </a:moveTo>
                  <a:lnTo>
                    <a:pt x="66933" y="0"/>
                  </a:lnTo>
                  <a:lnTo>
                    <a:pt x="61738" y="2646"/>
                  </a:lnTo>
                  <a:lnTo>
                    <a:pt x="27827" y="34552"/>
                  </a:lnTo>
                  <a:lnTo>
                    <a:pt x="6156" y="63879"/>
                  </a:lnTo>
                  <a:lnTo>
                    <a:pt x="2645" y="73370"/>
                  </a:lnTo>
                  <a:lnTo>
                    <a:pt x="0" y="108482"/>
                  </a:lnTo>
                  <a:lnTo>
                    <a:pt x="2555" y="115352"/>
                  </a:lnTo>
                  <a:lnTo>
                    <a:pt x="12279" y="127847"/>
                  </a:lnTo>
                  <a:lnTo>
                    <a:pt x="20580" y="131235"/>
                  </a:lnTo>
                  <a:lnTo>
                    <a:pt x="64276" y="133787"/>
                  </a:lnTo>
                  <a:lnTo>
                    <a:pt x="89706" y="129158"/>
                  </a:lnTo>
                  <a:lnTo>
                    <a:pt x="115922"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5" name="SMARTInkShape-1577"/>
            <p:cNvSpPr/>
            <p:nvPr/>
          </p:nvSpPr>
          <p:spPr>
            <a:xfrm>
              <a:off x="6734673" y="1340846"/>
              <a:ext cx="159047" cy="150413"/>
            </a:xfrm>
            <a:custGeom>
              <a:avLst/>
              <a:gdLst/>
              <a:ahLst/>
              <a:cxnLst/>
              <a:rect l="0" t="0" r="0" b="0"/>
              <a:pathLst>
                <a:path w="159047" h="150413">
                  <a:moveTo>
                    <a:pt x="141186" y="52185"/>
                  </a:moveTo>
                  <a:lnTo>
                    <a:pt x="141186" y="35676"/>
                  </a:lnTo>
                  <a:lnTo>
                    <a:pt x="135050" y="27464"/>
                  </a:lnTo>
                  <a:lnTo>
                    <a:pt x="132092" y="19174"/>
                  </a:lnTo>
                  <a:lnTo>
                    <a:pt x="127883" y="13370"/>
                  </a:lnTo>
                  <a:lnTo>
                    <a:pt x="122706" y="10129"/>
                  </a:lnTo>
                  <a:lnTo>
                    <a:pt x="117098" y="7697"/>
                  </a:lnTo>
                  <a:lnTo>
                    <a:pt x="108362" y="1741"/>
                  </a:lnTo>
                  <a:lnTo>
                    <a:pt x="102455" y="0"/>
                  </a:lnTo>
                  <a:lnTo>
                    <a:pt x="93876" y="1872"/>
                  </a:lnTo>
                  <a:lnTo>
                    <a:pt x="62399" y="11946"/>
                  </a:lnTo>
                  <a:lnTo>
                    <a:pt x="53914" y="19749"/>
                  </a:lnTo>
                  <a:lnTo>
                    <a:pt x="23011" y="64220"/>
                  </a:lnTo>
                  <a:lnTo>
                    <a:pt x="6857" y="105771"/>
                  </a:lnTo>
                  <a:lnTo>
                    <a:pt x="844" y="120979"/>
                  </a:lnTo>
                  <a:lnTo>
                    <a:pt x="0" y="124837"/>
                  </a:lnTo>
                  <a:lnTo>
                    <a:pt x="429" y="128401"/>
                  </a:lnTo>
                  <a:lnTo>
                    <a:pt x="3551" y="135007"/>
                  </a:lnTo>
                  <a:lnTo>
                    <a:pt x="10889" y="144304"/>
                  </a:lnTo>
                  <a:lnTo>
                    <a:pt x="16468" y="147697"/>
                  </a:lnTo>
                  <a:lnTo>
                    <a:pt x="19346" y="148602"/>
                  </a:lnTo>
                  <a:lnTo>
                    <a:pt x="22256" y="148213"/>
                  </a:lnTo>
                  <a:lnTo>
                    <a:pt x="28136" y="145135"/>
                  </a:lnTo>
                  <a:lnTo>
                    <a:pt x="37024" y="137824"/>
                  </a:lnTo>
                  <a:lnTo>
                    <a:pt x="45613" y="134896"/>
                  </a:lnTo>
                  <a:lnTo>
                    <a:pt x="50682" y="134114"/>
                  </a:lnTo>
                  <a:lnTo>
                    <a:pt x="67296" y="123534"/>
                  </a:lnTo>
                  <a:lnTo>
                    <a:pt x="103394" y="81501"/>
                  </a:lnTo>
                  <a:lnTo>
                    <a:pt x="113783" y="68147"/>
                  </a:lnTo>
                  <a:lnTo>
                    <a:pt x="128207" y="46166"/>
                  </a:lnTo>
                  <a:lnTo>
                    <a:pt x="132893" y="21344"/>
                  </a:lnTo>
                  <a:lnTo>
                    <a:pt x="134665" y="19718"/>
                  </a:lnTo>
                  <a:lnTo>
                    <a:pt x="136839" y="18634"/>
                  </a:lnTo>
                  <a:lnTo>
                    <a:pt x="138288" y="16920"/>
                  </a:lnTo>
                  <a:lnTo>
                    <a:pt x="140328" y="11750"/>
                  </a:lnTo>
                  <a:lnTo>
                    <a:pt x="140614" y="12330"/>
                  </a:lnTo>
                  <a:lnTo>
                    <a:pt x="141073" y="15649"/>
                  </a:lnTo>
                  <a:lnTo>
                    <a:pt x="136412" y="20965"/>
                  </a:lnTo>
                  <a:lnTo>
                    <a:pt x="134104" y="28718"/>
                  </a:lnTo>
                  <a:lnTo>
                    <a:pt x="132305" y="70683"/>
                  </a:lnTo>
                  <a:lnTo>
                    <a:pt x="133270" y="82234"/>
                  </a:lnTo>
                  <a:lnTo>
                    <a:pt x="143282" y="120994"/>
                  </a:lnTo>
                  <a:lnTo>
                    <a:pt x="147078" y="128407"/>
                  </a:lnTo>
                  <a:lnTo>
                    <a:pt x="150208" y="138159"/>
                  </a:lnTo>
                  <a:lnTo>
                    <a:pt x="159046" y="1504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6" name="SMARTInkShape-1578"/>
            <p:cNvSpPr/>
            <p:nvPr/>
          </p:nvSpPr>
          <p:spPr>
            <a:xfrm>
              <a:off x="6572250" y="1339618"/>
              <a:ext cx="121128" cy="192125"/>
            </a:xfrm>
            <a:custGeom>
              <a:avLst/>
              <a:gdLst/>
              <a:ahLst/>
              <a:cxnLst/>
              <a:rect l="0" t="0" r="0" b="0"/>
              <a:pathLst>
                <a:path w="121128" h="192125">
                  <a:moveTo>
                    <a:pt x="0" y="115921"/>
                  </a:moveTo>
                  <a:lnTo>
                    <a:pt x="8561" y="115921"/>
                  </a:lnTo>
                  <a:lnTo>
                    <a:pt x="8821" y="120661"/>
                  </a:lnTo>
                  <a:lnTo>
                    <a:pt x="9849" y="122058"/>
                  </a:lnTo>
                  <a:lnTo>
                    <a:pt x="16608" y="124483"/>
                  </a:lnTo>
                  <a:lnTo>
                    <a:pt x="24741" y="118641"/>
                  </a:lnTo>
                  <a:lnTo>
                    <a:pt x="64618" y="104944"/>
                  </a:lnTo>
                  <a:lnTo>
                    <a:pt x="78346" y="97455"/>
                  </a:lnTo>
                  <a:lnTo>
                    <a:pt x="91874" y="86036"/>
                  </a:lnTo>
                  <a:lnTo>
                    <a:pt x="112094" y="57210"/>
                  </a:lnTo>
                  <a:lnTo>
                    <a:pt x="114903" y="47703"/>
                  </a:lnTo>
                  <a:lnTo>
                    <a:pt x="116728" y="37610"/>
                  </a:lnTo>
                  <a:lnTo>
                    <a:pt x="120670" y="27869"/>
                  </a:lnTo>
                  <a:lnTo>
                    <a:pt x="121127" y="23485"/>
                  </a:lnTo>
                  <a:lnTo>
                    <a:pt x="118988" y="15969"/>
                  </a:lnTo>
                  <a:lnTo>
                    <a:pt x="112206" y="6159"/>
                  </a:lnTo>
                  <a:lnTo>
                    <a:pt x="106755" y="2646"/>
                  </a:lnTo>
                  <a:lnTo>
                    <a:pt x="98107" y="668"/>
                  </a:lnTo>
                  <a:lnTo>
                    <a:pt x="86296" y="0"/>
                  </a:lnTo>
                  <a:lnTo>
                    <a:pt x="80356" y="2554"/>
                  </a:lnTo>
                  <a:lnTo>
                    <a:pt x="51842" y="20830"/>
                  </a:lnTo>
                  <a:lnTo>
                    <a:pt x="29838" y="64850"/>
                  </a:lnTo>
                  <a:lnTo>
                    <a:pt x="12905" y="107134"/>
                  </a:lnTo>
                  <a:lnTo>
                    <a:pt x="9162" y="151474"/>
                  </a:lnTo>
                  <a:lnTo>
                    <a:pt x="10025" y="162480"/>
                  </a:lnTo>
                  <a:lnTo>
                    <a:pt x="13716" y="170679"/>
                  </a:lnTo>
                  <a:lnTo>
                    <a:pt x="21372" y="180873"/>
                  </a:lnTo>
                  <a:lnTo>
                    <a:pt x="27028" y="184476"/>
                  </a:lnTo>
                  <a:lnTo>
                    <a:pt x="48833" y="192124"/>
                  </a:lnTo>
                  <a:lnTo>
                    <a:pt x="93113" y="187521"/>
                  </a:lnTo>
                  <a:lnTo>
                    <a:pt x="98227" y="1873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61" name="SMARTInkShape-Group313"/>
          <p:cNvGrpSpPr/>
          <p:nvPr/>
        </p:nvGrpSpPr>
        <p:grpSpPr>
          <a:xfrm>
            <a:off x="5509617" y="1393031"/>
            <a:ext cx="714376" cy="196451"/>
            <a:chOff x="5509617" y="1393031"/>
            <a:chExt cx="714376" cy="196451"/>
          </a:xfrm>
        </p:grpSpPr>
        <p:sp>
          <p:nvSpPr>
            <p:cNvPr id="1858" name="SMARTInkShape-1579"/>
            <p:cNvSpPr/>
            <p:nvPr/>
          </p:nvSpPr>
          <p:spPr>
            <a:xfrm>
              <a:off x="5509617" y="1393031"/>
              <a:ext cx="124858" cy="196451"/>
            </a:xfrm>
            <a:custGeom>
              <a:avLst/>
              <a:gdLst/>
              <a:ahLst/>
              <a:cxnLst/>
              <a:rect l="0" t="0" r="0" b="0"/>
              <a:pathLst>
                <a:path w="124858" h="196451">
                  <a:moveTo>
                    <a:pt x="80367" y="0"/>
                  </a:moveTo>
                  <a:lnTo>
                    <a:pt x="67065" y="0"/>
                  </a:lnTo>
                  <a:lnTo>
                    <a:pt x="61887" y="2646"/>
                  </a:lnTo>
                  <a:lnTo>
                    <a:pt x="45738" y="12429"/>
                  </a:lnTo>
                  <a:lnTo>
                    <a:pt x="27325" y="19790"/>
                  </a:lnTo>
                  <a:lnTo>
                    <a:pt x="5985" y="38809"/>
                  </a:lnTo>
                  <a:lnTo>
                    <a:pt x="2660" y="44699"/>
                  </a:lnTo>
                  <a:lnTo>
                    <a:pt x="527" y="56565"/>
                  </a:lnTo>
                  <a:lnTo>
                    <a:pt x="2879" y="62512"/>
                  </a:lnTo>
                  <a:lnTo>
                    <a:pt x="6241" y="68463"/>
                  </a:lnTo>
                  <a:lnTo>
                    <a:pt x="7735" y="74415"/>
                  </a:lnTo>
                  <a:lnTo>
                    <a:pt x="13690" y="80368"/>
                  </a:lnTo>
                  <a:lnTo>
                    <a:pt x="22951" y="85328"/>
                  </a:lnTo>
                  <a:lnTo>
                    <a:pt x="62632" y="98779"/>
                  </a:lnTo>
                  <a:lnTo>
                    <a:pt x="99446" y="119095"/>
                  </a:lnTo>
                  <a:lnTo>
                    <a:pt x="118908" y="136925"/>
                  </a:lnTo>
                  <a:lnTo>
                    <a:pt x="122301" y="142876"/>
                  </a:lnTo>
                  <a:lnTo>
                    <a:pt x="124480" y="154782"/>
                  </a:lnTo>
                  <a:lnTo>
                    <a:pt x="124857" y="163711"/>
                  </a:lnTo>
                  <a:lnTo>
                    <a:pt x="122300" y="169664"/>
                  </a:lnTo>
                  <a:lnTo>
                    <a:pt x="112573" y="181571"/>
                  </a:lnTo>
                  <a:lnTo>
                    <a:pt x="106918" y="184878"/>
                  </a:lnTo>
                  <a:lnTo>
                    <a:pt x="74241" y="195523"/>
                  </a:lnTo>
                  <a:lnTo>
                    <a:pt x="30860" y="196429"/>
                  </a:lnTo>
                  <a:lnTo>
                    <a:pt x="15027" y="196450"/>
                  </a:lnTo>
                  <a:lnTo>
                    <a:pt x="8994" y="193806"/>
                  </a:lnTo>
                  <a:lnTo>
                    <a:pt x="0" y="1875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9" name="SMARTInkShape-1580"/>
            <p:cNvSpPr/>
            <p:nvPr/>
          </p:nvSpPr>
          <p:spPr>
            <a:xfrm>
              <a:off x="5706228" y="1393766"/>
              <a:ext cx="205226" cy="160001"/>
            </a:xfrm>
            <a:custGeom>
              <a:avLst/>
              <a:gdLst/>
              <a:ahLst/>
              <a:cxnLst/>
              <a:rect l="0" t="0" r="0" b="0"/>
              <a:pathLst>
                <a:path w="205226" h="160001">
                  <a:moveTo>
                    <a:pt x="124858" y="52843"/>
                  </a:moveTo>
                  <a:lnTo>
                    <a:pt x="132547" y="45155"/>
                  </a:lnTo>
                  <a:lnTo>
                    <a:pt x="133419" y="39541"/>
                  </a:lnTo>
                  <a:lnTo>
                    <a:pt x="133778" y="18852"/>
                  </a:lnTo>
                  <a:lnTo>
                    <a:pt x="121357" y="4847"/>
                  </a:lnTo>
                  <a:lnTo>
                    <a:pt x="115696" y="1746"/>
                  </a:lnTo>
                  <a:lnTo>
                    <a:pt x="104284" y="0"/>
                  </a:lnTo>
                  <a:lnTo>
                    <a:pt x="93885" y="584"/>
                  </a:lnTo>
                  <a:lnTo>
                    <a:pt x="60260" y="9381"/>
                  </a:lnTo>
                  <a:lnTo>
                    <a:pt x="28720" y="37264"/>
                  </a:lnTo>
                  <a:lnTo>
                    <a:pt x="3892" y="73604"/>
                  </a:lnTo>
                  <a:lnTo>
                    <a:pt x="641" y="87959"/>
                  </a:lnTo>
                  <a:lnTo>
                    <a:pt x="0" y="100349"/>
                  </a:lnTo>
                  <a:lnTo>
                    <a:pt x="940" y="102373"/>
                  </a:lnTo>
                  <a:lnTo>
                    <a:pt x="2558" y="103723"/>
                  </a:lnTo>
                  <a:lnTo>
                    <a:pt x="7002" y="106214"/>
                  </a:lnTo>
                  <a:lnTo>
                    <a:pt x="15082" y="112203"/>
                  </a:lnTo>
                  <a:lnTo>
                    <a:pt x="20837" y="113952"/>
                  </a:lnTo>
                  <a:lnTo>
                    <a:pt x="50980" y="115228"/>
                  </a:lnTo>
                  <a:lnTo>
                    <a:pt x="74362" y="108198"/>
                  </a:lnTo>
                  <a:lnTo>
                    <a:pt x="95444" y="97255"/>
                  </a:lnTo>
                  <a:lnTo>
                    <a:pt x="139465" y="64747"/>
                  </a:lnTo>
                  <a:lnTo>
                    <a:pt x="156584" y="46890"/>
                  </a:lnTo>
                  <a:lnTo>
                    <a:pt x="160573" y="34998"/>
                  </a:lnTo>
                  <a:lnTo>
                    <a:pt x="155835" y="39728"/>
                  </a:lnTo>
                  <a:lnTo>
                    <a:pt x="153509" y="44699"/>
                  </a:lnTo>
                  <a:lnTo>
                    <a:pt x="152888" y="47414"/>
                  </a:lnTo>
                  <a:lnTo>
                    <a:pt x="145755" y="59892"/>
                  </a:lnTo>
                  <a:lnTo>
                    <a:pt x="143117" y="81381"/>
                  </a:lnTo>
                  <a:lnTo>
                    <a:pt x="149925" y="101402"/>
                  </a:lnTo>
                  <a:lnTo>
                    <a:pt x="160825" y="121819"/>
                  </a:lnTo>
                  <a:lnTo>
                    <a:pt x="190346" y="154004"/>
                  </a:lnTo>
                  <a:lnTo>
                    <a:pt x="196297" y="157335"/>
                  </a:lnTo>
                  <a:lnTo>
                    <a:pt x="205225" y="16000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0" name="SMARTInkShape-1581"/>
            <p:cNvSpPr/>
            <p:nvPr/>
          </p:nvSpPr>
          <p:spPr>
            <a:xfrm>
              <a:off x="5973961" y="1393031"/>
              <a:ext cx="250032" cy="169532"/>
            </a:xfrm>
            <a:custGeom>
              <a:avLst/>
              <a:gdLst/>
              <a:ahLst/>
              <a:cxnLst/>
              <a:rect l="0" t="0" r="0" b="0"/>
              <a:pathLst>
                <a:path w="250032" h="169532">
                  <a:moveTo>
                    <a:pt x="0" y="17860"/>
                  </a:moveTo>
                  <a:lnTo>
                    <a:pt x="0" y="61073"/>
                  </a:lnTo>
                  <a:lnTo>
                    <a:pt x="992" y="83648"/>
                  </a:lnTo>
                  <a:lnTo>
                    <a:pt x="8378" y="117966"/>
                  </a:lnTo>
                  <a:lnTo>
                    <a:pt x="9677" y="127836"/>
                  </a:lnTo>
                  <a:lnTo>
                    <a:pt x="15949" y="144902"/>
                  </a:lnTo>
                  <a:lnTo>
                    <a:pt x="16586" y="150180"/>
                  </a:lnTo>
                  <a:lnTo>
                    <a:pt x="18002" y="153698"/>
                  </a:lnTo>
                  <a:lnTo>
                    <a:pt x="19939" y="156043"/>
                  </a:lnTo>
                  <a:lnTo>
                    <a:pt x="22223" y="157607"/>
                  </a:lnTo>
                  <a:lnTo>
                    <a:pt x="23744" y="159642"/>
                  </a:lnTo>
                  <a:lnTo>
                    <a:pt x="25436" y="164549"/>
                  </a:lnTo>
                  <a:lnTo>
                    <a:pt x="26879" y="166254"/>
                  </a:lnTo>
                  <a:lnTo>
                    <a:pt x="35316" y="169531"/>
                  </a:lnTo>
                  <a:lnTo>
                    <a:pt x="42768" y="163501"/>
                  </a:lnTo>
                  <a:lnTo>
                    <a:pt x="48112" y="161964"/>
                  </a:lnTo>
                  <a:lnTo>
                    <a:pt x="49934" y="159570"/>
                  </a:lnTo>
                  <a:lnTo>
                    <a:pt x="55504" y="144115"/>
                  </a:lnTo>
                  <a:lnTo>
                    <a:pt x="59395" y="137473"/>
                  </a:lnTo>
                  <a:lnTo>
                    <a:pt x="61586" y="127164"/>
                  </a:lnTo>
                  <a:lnTo>
                    <a:pt x="63227" y="111982"/>
                  </a:lnTo>
                  <a:lnTo>
                    <a:pt x="69555" y="95908"/>
                  </a:lnTo>
                  <a:lnTo>
                    <a:pt x="76722" y="83429"/>
                  </a:lnTo>
                  <a:lnTo>
                    <a:pt x="81039" y="57477"/>
                  </a:lnTo>
                  <a:lnTo>
                    <a:pt x="87371" y="44831"/>
                  </a:lnTo>
                  <a:lnTo>
                    <a:pt x="88013" y="41794"/>
                  </a:lnTo>
                  <a:lnTo>
                    <a:pt x="89433" y="39769"/>
                  </a:lnTo>
                  <a:lnTo>
                    <a:pt x="91372" y="38419"/>
                  </a:lnTo>
                  <a:lnTo>
                    <a:pt x="93657" y="37519"/>
                  </a:lnTo>
                  <a:lnTo>
                    <a:pt x="95180" y="35927"/>
                  </a:lnTo>
                  <a:lnTo>
                    <a:pt x="97825" y="28188"/>
                  </a:lnTo>
                  <a:lnTo>
                    <a:pt x="100695" y="30057"/>
                  </a:lnTo>
                  <a:lnTo>
                    <a:pt x="105880" y="34601"/>
                  </a:lnTo>
                  <a:lnTo>
                    <a:pt x="107896" y="42627"/>
                  </a:lnTo>
                  <a:lnTo>
                    <a:pt x="113218" y="51877"/>
                  </a:lnTo>
                  <a:lnTo>
                    <a:pt x="116229" y="65752"/>
                  </a:lnTo>
                  <a:lnTo>
                    <a:pt x="131482" y="96206"/>
                  </a:lnTo>
                  <a:lnTo>
                    <a:pt x="143443" y="125622"/>
                  </a:lnTo>
                  <a:lnTo>
                    <a:pt x="154894" y="144208"/>
                  </a:lnTo>
                  <a:lnTo>
                    <a:pt x="167910" y="158826"/>
                  </a:lnTo>
                  <a:lnTo>
                    <a:pt x="171530" y="159887"/>
                  </a:lnTo>
                  <a:lnTo>
                    <a:pt x="173885" y="160169"/>
                  </a:lnTo>
                  <a:lnTo>
                    <a:pt x="175454" y="161350"/>
                  </a:lnTo>
                  <a:lnTo>
                    <a:pt x="177198" y="165308"/>
                  </a:lnTo>
                  <a:lnTo>
                    <a:pt x="178656" y="166760"/>
                  </a:lnTo>
                  <a:lnTo>
                    <a:pt x="182921" y="168373"/>
                  </a:lnTo>
                  <a:lnTo>
                    <a:pt x="185448" y="167812"/>
                  </a:lnTo>
                  <a:lnTo>
                    <a:pt x="194808" y="161863"/>
                  </a:lnTo>
                  <a:lnTo>
                    <a:pt x="203257" y="154821"/>
                  </a:lnTo>
                  <a:lnTo>
                    <a:pt x="208738" y="153145"/>
                  </a:lnTo>
                  <a:lnTo>
                    <a:pt x="214481" y="147109"/>
                  </a:lnTo>
                  <a:lnTo>
                    <a:pt x="219348" y="138804"/>
                  </a:lnTo>
                  <a:lnTo>
                    <a:pt x="230778" y="105495"/>
                  </a:lnTo>
                  <a:lnTo>
                    <a:pt x="234634" y="79757"/>
                  </a:lnTo>
                  <a:lnTo>
                    <a:pt x="239824" y="61175"/>
                  </a:lnTo>
                  <a:lnTo>
                    <a:pt x="241842" y="41813"/>
                  </a:lnTo>
                  <a:lnTo>
                    <a:pt x="248757" y="24223"/>
                  </a:lnTo>
                  <a:lnTo>
                    <a:pt x="25003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64" name="SMARTInkShape-Group314"/>
          <p:cNvGrpSpPr/>
          <p:nvPr/>
        </p:nvGrpSpPr>
        <p:grpSpPr>
          <a:xfrm>
            <a:off x="4705945" y="1376538"/>
            <a:ext cx="491134" cy="202579"/>
            <a:chOff x="4705945" y="1376538"/>
            <a:chExt cx="491134" cy="202579"/>
          </a:xfrm>
        </p:grpSpPr>
        <p:sp>
          <p:nvSpPr>
            <p:cNvPr id="1862" name="SMARTInkShape-1582"/>
            <p:cNvSpPr/>
            <p:nvPr/>
          </p:nvSpPr>
          <p:spPr>
            <a:xfrm>
              <a:off x="5045273" y="1376538"/>
              <a:ext cx="151806" cy="167361"/>
            </a:xfrm>
            <a:custGeom>
              <a:avLst/>
              <a:gdLst/>
              <a:ahLst/>
              <a:cxnLst/>
              <a:rect l="0" t="0" r="0" b="0"/>
              <a:pathLst>
                <a:path w="151806" h="167361">
                  <a:moveTo>
                    <a:pt x="0" y="79001"/>
                  </a:moveTo>
                  <a:lnTo>
                    <a:pt x="38739" y="79001"/>
                  </a:lnTo>
                  <a:lnTo>
                    <a:pt x="59507" y="71313"/>
                  </a:lnTo>
                  <a:lnTo>
                    <a:pt x="89331" y="45874"/>
                  </a:lnTo>
                  <a:lnTo>
                    <a:pt x="92296" y="45010"/>
                  </a:lnTo>
                  <a:lnTo>
                    <a:pt x="94275" y="42450"/>
                  </a:lnTo>
                  <a:lnTo>
                    <a:pt x="97056" y="30358"/>
                  </a:lnTo>
                  <a:lnTo>
                    <a:pt x="97706" y="23317"/>
                  </a:lnTo>
                  <a:lnTo>
                    <a:pt x="98872" y="21042"/>
                  </a:lnTo>
                  <a:lnTo>
                    <a:pt x="100642" y="19526"/>
                  </a:lnTo>
                  <a:lnTo>
                    <a:pt x="102814" y="18515"/>
                  </a:lnTo>
                  <a:lnTo>
                    <a:pt x="104261" y="16849"/>
                  </a:lnTo>
                  <a:lnTo>
                    <a:pt x="105870" y="12352"/>
                  </a:lnTo>
                  <a:lnTo>
                    <a:pt x="105306" y="10756"/>
                  </a:lnTo>
                  <a:lnTo>
                    <a:pt x="103939" y="9692"/>
                  </a:lnTo>
                  <a:lnTo>
                    <a:pt x="99773" y="7517"/>
                  </a:lnTo>
                  <a:lnTo>
                    <a:pt x="90873" y="0"/>
                  </a:lnTo>
                  <a:lnTo>
                    <a:pt x="80283" y="3779"/>
                  </a:lnTo>
                  <a:lnTo>
                    <a:pt x="42989" y="28456"/>
                  </a:lnTo>
                  <a:lnTo>
                    <a:pt x="14917" y="71440"/>
                  </a:lnTo>
                  <a:lnTo>
                    <a:pt x="11592" y="80932"/>
                  </a:lnTo>
                  <a:lnTo>
                    <a:pt x="9086" y="116046"/>
                  </a:lnTo>
                  <a:lnTo>
                    <a:pt x="13717" y="130877"/>
                  </a:lnTo>
                  <a:lnTo>
                    <a:pt x="24170" y="146538"/>
                  </a:lnTo>
                  <a:lnTo>
                    <a:pt x="29925" y="153004"/>
                  </a:lnTo>
                  <a:lnTo>
                    <a:pt x="35790" y="156540"/>
                  </a:lnTo>
                  <a:lnTo>
                    <a:pt x="68629" y="167360"/>
                  </a:lnTo>
                  <a:lnTo>
                    <a:pt x="84276" y="167028"/>
                  </a:lnTo>
                  <a:lnTo>
                    <a:pt x="128845" y="153469"/>
                  </a:lnTo>
                  <a:lnTo>
                    <a:pt x="144120" y="150344"/>
                  </a:lnTo>
                  <a:lnTo>
                    <a:pt x="146682" y="148391"/>
                  </a:lnTo>
                  <a:lnTo>
                    <a:pt x="151805" y="1415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3" name="SMARTInkShape-1583"/>
            <p:cNvSpPr/>
            <p:nvPr/>
          </p:nvSpPr>
          <p:spPr>
            <a:xfrm>
              <a:off x="4705945" y="1384102"/>
              <a:ext cx="283975" cy="195015"/>
            </a:xfrm>
            <a:custGeom>
              <a:avLst/>
              <a:gdLst/>
              <a:ahLst/>
              <a:cxnLst/>
              <a:rect l="0" t="0" r="0" b="0"/>
              <a:pathLst>
                <a:path w="283975" h="195015">
                  <a:moveTo>
                    <a:pt x="0" y="71437"/>
                  </a:moveTo>
                  <a:lnTo>
                    <a:pt x="0" y="111166"/>
                  </a:lnTo>
                  <a:lnTo>
                    <a:pt x="0" y="155635"/>
                  </a:lnTo>
                  <a:lnTo>
                    <a:pt x="0" y="185270"/>
                  </a:lnTo>
                  <a:lnTo>
                    <a:pt x="4741" y="191596"/>
                  </a:lnTo>
                  <a:lnTo>
                    <a:pt x="9714" y="194294"/>
                  </a:lnTo>
                  <a:lnTo>
                    <a:pt x="12429" y="195014"/>
                  </a:lnTo>
                  <a:lnTo>
                    <a:pt x="20738" y="193167"/>
                  </a:lnTo>
                  <a:lnTo>
                    <a:pt x="33926" y="186550"/>
                  </a:lnTo>
                  <a:lnTo>
                    <a:pt x="60489" y="166932"/>
                  </a:lnTo>
                  <a:lnTo>
                    <a:pt x="95655" y="127832"/>
                  </a:lnTo>
                  <a:lnTo>
                    <a:pt x="121715" y="84345"/>
                  </a:lnTo>
                  <a:lnTo>
                    <a:pt x="131236" y="64763"/>
                  </a:lnTo>
                  <a:lnTo>
                    <a:pt x="133942" y="44697"/>
                  </a:lnTo>
                  <a:lnTo>
                    <a:pt x="133944" y="49403"/>
                  </a:lnTo>
                  <a:lnTo>
                    <a:pt x="131299" y="54368"/>
                  </a:lnTo>
                  <a:lnTo>
                    <a:pt x="129205" y="57081"/>
                  </a:lnTo>
                  <a:lnTo>
                    <a:pt x="126878" y="65387"/>
                  </a:lnTo>
                  <a:lnTo>
                    <a:pt x="125124" y="104348"/>
                  </a:lnTo>
                  <a:lnTo>
                    <a:pt x="127710" y="113515"/>
                  </a:lnTo>
                  <a:lnTo>
                    <a:pt x="131174" y="121888"/>
                  </a:lnTo>
                  <a:lnTo>
                    <a:pt x="134117" y="136767"/>
                  </a:lnTo>
                  <a:lnTo>
                    <a:pt x="140831" y="147900"/>
                  </a:lnTo>
                  <a:lnTo>
                    <a:pt x="154904" y="163588"/>
                  </a:lnTo>
                  <a:lnTo>
                    <a:pt x="168488" y="172604"/>
                  </a:lnTo>
                  <a:lnTo>
                    <a:pt x="180340" y="176819"/>
                  </a:lnTo>
                  <a:lnTo>
                    <a:pt x="189622" y="175159"/>
                  </a:lnTo>
                  <a:lnTo>
                    <a:pt x="203359" y="168646"/>
                  </a:lnTo>
                  <a:lnTo>
                    <a:pt x="247565" y="140202"/>
                  </a:lnTo>
                  <a:lnTo>
                    <a:pt x="270723" y="101046"/>
                  </a:lnTo>
                  <a:lnTo>
                    <a:pt x="281753" y="77359"/>
                  </a:lnTo>
                  <a:lnTo>
                    <a:pt x="283974" y="65470"/>
                  </a:lnTo>
                  <a:lnTo>
                    <a:pt x="282315" y="53572"/>
                  </a:lnTo>
                  <a:lnTo>
                    <a:pt x="274657" y="27572"/>
                  </a:lnTo>
                  <a:lnTo>
                    <a:pt x="261417" y="8998"/>
                  </a:lnTo>
                  <a:lnTo>
                    <a:pt x="260598" y="5999"/>
                  </a:lnTo>
                  <a:lnTo>
                    <a:pt x="259060" y="3999"/>
                  </a:lnTo>
                  <a:lnTo>
                    <a:pt x="250032"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78" name="SMARTInkShape-Group315"/>
          <p:cNvGrpSpPr/>
          <p:nvPr/>
        </p:nvGrpSpPr>
        <p:grpSpPr>
          <a:xfrm>
            <a:off x="2116336" y="1357313"/>
            <a:ext cx="2160985" cy="473274"/>
            <a:chOff x="2116336" y="1357313"/>
            <a:chExt cx="2160985" cy="473274"/>
          </a:xfrm>
        </p:grpSpPr>
        <p:sp>
          <p:nvSpPr>
            <p:cNvPr id="1865" name="SMARTInkShape-1584"/>
            <p:cNvSpPr/>
            <p:nvPr/>
          </p:nvSpPr>
          <p:spPr>
            <a:xfrm>
              <a:off x="2357438" y="1634133"/>
              <a:ext cx="125016" cy="133946"/>
            </a:xfrm>
            <a:custGeom>
              <a:avLst/>
              <a:gdLst/>
              <a:ahLst/>
              <a:cxnLst/>
              <a:rect l="0" t="0" r="0" b="0"/>
              <a:pathLst>
                <a:path w="125016" h="133946">
                  <a:moveTo>
                    <a:pt x="0" y="0"/>
                  </a:moveTo>
                  <a:lnTo>
                    <a:pt x="0" y="20991"/>
                  </a:lnTo>
                  <a:lnTo>
                    <a:pt x="4740" y="34552"/>
                  </a:lnTo>
                  <a:lnTo>
                    <a:pt x="33419" y="68620"/>
                  </a:lnTo>
                  <a:lnTo>
                    <a:pt x="76208" y="99453"/>
                  </a:lnTo>
                  <a:lnTo>
                    <a:pt x="115255" y="124947"/>
                  </a:lnTo>
                  <a:lnTo>
                    <a:pt x="125015"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6" name="SMARTInkShape-1585"/>
            <p:cNvSpPr/>
            <p:nvPr/>
          </p:nvSpPr>
          <p:spPr>
            <a:xfrm>
              <a:off x="4107656" y="1455539"/>
              <a:ext cx="169665" cy="35720"/>
            </a:xfrm>
            <a:custGeom>
              <a:avLst/>
              <a:gdLst/>
              <a:ahLst/>
              <a:cxnLst/>
              <a:rect l="0" t="0" r="0" b="0"/>
              <a:pathLst>
                <a:path w="169665" h="35720">
                  <a:moveTo>
                    <a:pt x="0" y="35719"/>
                  </a:moveTo>
                  <a:lnTo>
                    <a:pt x="7689" y="28031"/>
                  </a:lnTo>
                  <a:lnTo>
                    <a:pt x="18043" y="22416"/>
                  </a:lnTo>
                  <a:lnTo>
                    <a:pt x="55619" y="13519"/>
                  </a:lnTo>
                  <a:lnTo>
                    <a:pt x="98496" y="6888"/>
                  </a:lnTo>
                  <a:lnTo>
                    <a:pt x="142115" y="605"/>
                  </a:lnTo>
                  <a:lnTo>
                    <a:pt x="16966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7" name="SMARTInkShape-1586"/>
            <p:cNvSpPr/>
            <p:nvPr/>
          </p:nvSpPr>
          <p:spPr>
            <a:xfrm>
              <a:off x="3920133" y="1491258"/>
              <a:ext cx="142876" cy="160566"/>
            </a:xfrm>
            <a:custGeom>
              <a:avLst/>
              <a:gdLst/>
              <a:ahLst/>
              <a:cxnLst/>
              <a:rect l="0" t="0" r="0" b="0"/>
              <a:pathLst>
                <a:path w="142876" h="160566">
                  <a:moveTo>
                    <a:pt x="8930" y="0"/>
                  </a:moveTo>
                  <a:lnTo>
                    <a:pt x="1241" y="15377"/>
                  </a:lnTo>
                  <a:lnTo>
                    <a:pt x="73" y="55305"/>
                  </a:lnTo>
                  <a:lnTo>
                    <a:pt x="10" y="93713"/>
                  </a:lnTo>
                  <a:lnTo>
                    <a:pt x="1" y="135840"/>
                  </a:lnTo>
                  <a:lnTo>
                    <a:pt x="0" y="160565"/>
                  </a:lnTo>
                  <a:lnTo>
                    <a:pt x="0" y="155944"/>
                  </a:lnTo>
                  <a:lnTo>
                    <a:pt x="7688" y="127310"/>
                  </a:lnTo>
                  <a:lnTo>
                    <a:pt x="11412" y="91069"/>
                  </a:lnTo>
                  <a:lnTo>
                    <a:pt x="15949" y="69317"/>
                  </a:lnTo>
                  <a:lnTo>
                    <a:pt x="19939" y="46666"/>
                  </a:lnTo>
                  <a:lnTo>
                    <a:pt x="27405" y="30033"/>
                  </a:lnTo>
                  <a:lnTo>
                    <a:pt x="47661" y="6143"/>
                  </a:lnTo>
                  <a:lnTo>
                    <a:pt x="53594" y="2730"/>
                  </a:lnTo>
                  <a:lnTo>
                    <a:pt x="65487" y="539"/>
                  </a:lnTo>
                  <a:lnTo>
                    <a:pt x="79155" y="4900"/>
                  </a:lnTo>
                  <a:lnTo>
                    <a:pt x="94423" y="15263"/>
                  </a:lnTo>
                  <a:lnTo>
                    <a:pt x="103935" y="24917"/>
                  </a:lnTo>
                  <a:lnTo>
                    <a:pt x="119030" y="51139"/>
                  </a:lnTo>
                  <a:lnTo>
                    <a:pt x="123242" y="68620"/>
                  </a:lnTo>
                  <a:lnTo>
                    <a:pt x="127428" y="98247"/>
                  </a:lnTo>
                  <a:lnTo>
                    <a:pt x="134079" y="119874"/>
                  </a:lnTo>
                  <a:lnTo>
                    <a:pt x="136019" y="121587"/>
                  </a:lnTo>
                  <a:lnTo>
                    <a:pt x="138304" y="122730"/>
                  </a:lnTo>
                  <a:lnTo>
                    <a:pt x="139828" y="124484"/>
                  </a:lnTo>
                  <a:lnTo>
                    <a:pt x="142875"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8" name="SMARTInkShape-1587"/>
            <p:cNvSpPr/>
            <p:nvPr/>
          </p:nvSpPr>
          <p:spPr>
            <a:xfrm>
              <a:off x="4188023" y="1357313"/>
              <a:ext cx="26791" cy="258961"/>
            </a:xfrm>
            <a:custGeom>
              <a:avLst/>
              <a:gdLst/>
              <a:ahLst/>
              <a:cxnLst/>
              <a:rect l="0" t="0" r="0" b="0"/>
              <a:pathLst>
                <a:path w="26791" h="258961">
                  <a:moveTo>
                    <a:pt x="0" y="0"/>
                  </a:moveTo>
                  <a:lnTo>
                    <a:pt x="0" y="38418"/>
                  </a:lnTo>
                  <a:lnTo>
                    <a:pt x="0" y="80722"/>
                  </a:lnTo>
                  <a:lnTo>
                    <a:pt x="4741" y="120896"/>
                  </a:lnTo>
                  <a:lnTo>
                    <a:pt x="8378" y="162053"/>
                  </a:lnTo>
                  <a:lnTo>
                    <a:pt x="9850" y="203572"/>
                  </a:lnTo>
                  <a:lnTo>
                    <a:pt x="17026" y="234650"/>
                  </a:lnTo>
                  <a:lnTo>
                    <a:pt x="17750" y="252550"/>
                  </a:lnTo>
                  <a:lnTo>
                    <a:pt x="18779" y="254687"/>
                  </a:lnTo>
                  <a:lnTo>
                    <a:pt x="20457" y="256111"/>
                  </a:lnTo>
                  <a:lnTo>
                    <a:pt x="26790" y="2589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9" name="SMARTInkShape-1588"/>
            <p:cNvSpPr/>
            <p:nvPr/>
          </p:nvSpPr>
          <p:spPr>
            <a:xfrm>
              <a:off x="3743424" y="1518212"/>
              <a:ext cx="104737" cy="142711"/>
            </a:xfrm>
            <a:custGeom>
              <a:avLst/>
              <a:gdLst/>
              <a:ahLst/>
              <a:cxnLst/>
              <a:rect l="0" t="0" r="0" b="0"/>
              <a:pathLst>
                <a:path w="104737" h="142711">
                  <a:moveTo>
                    <a:pt x="7045" y="89132"/>
                  </a:moveTo>
                  <a:lnTo>
                    <a:pt x="11785" y="89132"/>
                  </a:lnTo>
                  <a:lnTo>
                    <a:pt x="16758" y="86486"/>
                  </a:lnTo>
                  <a:lnTo>
                    <a:pt x="19473" y="84391"/>
                  </a:lnTo>
                  <a:lnTo>
                    <a:pt x="27782" y="82064"/>
                  </a:lnTo>
                  <a:lnTo>
                    <a:pt x="43616" y="78108"/>
                  </a:lnTo>
                  <a:lnTo>
                    <a:pt x="66744" y="67882"/>
                  </a:lnTo>
                  <a:lnTo>
                    <a:pt x="75911" y="59513"/>
                  </a:lnTo>
                  <a:lnTo>
                    <a:pt x="99168" y="28194"/>
                  </a:lnTo>
                  <a:lnTo>
                    <a:pt x="103463" y="16065"/>
                  </a:lnTo>
                  <a:lnTo>
                    <a:pt x="104736" y="6187"/>
                  </a:lnTo>
                  <a:lnTo>
                    <a:pt x="103922" y="4070"/>
                  </a:lnTo>
                  <a:lnTo>
                    <a:pt x="102387" y="2658"/>
                  </a:lnTo>
                  <a:lnTo>
                    <a:pt x="98036" y="1090"/>
                  </a:lnTo>
                  <a:lnTo>
                    <a:pt x="84266" y="0"/>
                  </a:lnTo>
                  <a:lnTo>
                    <a:pt x="70715" y="4624"/>
                  </a:lnTo>
                  <a:lnTo>
                    <a:pt x="54132" y="17019"/>
                  </a:lnTo>
                  <a:lnTo>
                    <a:pt x="22061" y="56524"/>
                  </a:lnTo>
                  <a:lnTo>
                    <a:pt x="2357" y="91128"/>
                  </a:lnTo>
                  <a:lnTo>
                    <a:pt x="0" y="99279"/>
                  </a:lnTo>
                  <a:lnTo>
                    <a:pt x="1599" y="108855"/>
                  </a:lnTo>
                  <a:lnTo>
                    <a:pt x="3414" y="114187"/>
                  </a:lnTo>
                  <a:lnTo>
                    <a:pt x="10723" y="122757"/>
                  </a:lnTo>
                  <a:lnTo>
                    <a:pt x="20586" y="128881"/>
                  </a:lnTo>
                  <a:lnTo>
                    <a:pt x="40440" y="135458"/>
                  </a:lnTo>
                  <a:lnTo>
                    <a:pt x="44191" y="137875"/>
                  </a:lnTo>
                  <a:lnTo>
                    <a:pt x="69553" y="1427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0" name="SMARTInkShape-1589"/>
            <p:cNvSpPr/>
            <p:nvPr/>
          </p:nvSpPr>
          <p:spPr>
            <a:xfrm>
              <a:off x="3339703" y="1563644"/>
              <a:ext cx="303611" cy="146687"/>
            </a:xfrm>
            <a:custGeom>
              <a:avLst/>
              <a:gdLst/>
              <a:ahLst/>
              <a:cxnLst/>
              <a:rect l="0" t="0" r="0" b="0"/>
              <a:pathLst>
                <a:path w="303611" h="146687">
                  <a:moveTo>
                    <a:pt x="0" y="34770"/>
                  </a:moveTo>
                  <a:lnTo>
                    <a:pt x="0" y="76637"/>
                  </a:lnTo>
                  <a:lnTo>
                    <a:pt x="0" y="119997"/>
                  </a:lnTo>
                  <a:lnTo>
                    <a:pt x="0" y="141391"/>
                  </a:lnTo>
                  <a:lnTo>
                    <a:pt x="0" y="137027"/>
                  </a:lnTo>
                  <a:lnTo>
                    <a:pt x="2646" y="132142"/>
                  </a:lnTo>
                  <a:lnTo>
                    <a:pt x="4741" y="129451"/>
                  </a:lnTo>
                  <a:lnTo>
                    <a:pt x="7068" y="121168"/>
                  </a:lnTo>
                  <a:lnTo>
                    <a:pt x="11024" y="105349"/>
                  </a:lnTo>
                  <a:lnTo>
                    <a:pt x="26973" y="63346"/>
                  </a:lnTo>
                  <a:lnTo>
                    <a:pt x="38732" y="38100"/>
                  </a:lnTo>
                  <a:lnTo>
                    <a:pt x="47310" y="28643"/>
                  </a:lnTo>
                  <a:lnTo>
                    <a:pt x="67636" y="12319"/>
                  </a:lnTo>
                  <a:lnTo>
                    <a:pt x="74048" y="9909"/>
                  </a:lnTo>
                  <a:lnTo>
                    <a:pt x="87975" y="8552"/>
                  </a:lnTo>
                  <a:lnTo>
                    <a:pt x="96316" y="10881"/>
                  </a:lnTo>
                  <a:lnTo>
                    <a:pt x="109755" y="20460"/>
                  </a:lnTo>
                  <a:lnTo>
                    <a:pt x="127959" y="50226"/>
                  </a:lnTo>
                  <a:lnTo>
                    <a:pt x="132172" y="67682"/>
                  </a:lnTo>
                  <a:lnTo>
                    <a:pt x="132603" y="97495"/>
                  </a:lnTo>
                  <a:lnTo>
                    <a:pt x="125086" y="141618"/>
                  </a:lnTo>
                  <a:lnTo>
                    <a:pt x="125036" y="146686"/>
                  </a:lnTo>
                  <a:lnTo>
                    <a:pt x="125018" y="138009"/>
                  </a:lnTo>
                  <a:lnTo>
                    <a:pt x="143107" y="94363"/>
                  </a:lnTo>
                  <a:lnTo>
                    <a:pt x="157789" y="53238"/>
                  </a:lnTo>
                  <a:lnTo>
                    <a:pt x="163725" y="39340"/>
                  </a:lnTo>
                  <a:lnTo>
                    <a:pt x="172316" y="29194"/>
                  </a:lnTo>
                  <a:lnTo>
                    <a:pt x="181757" y="20386"/>
                  </a:lnTo>
                  <a:lnTo>
                    <a:pt x="189260" y="9856"/>
                  </a:lnTo>
                  <a:lnTo>
                    <a:pt x="193642" y="6255"/>
                  </a:lnTo>
                  <a:lnTo>
                    <a:pt x="208298" y="1186"/>
                  </a:lnTo>
                  <a:lnTo>
                    <a:pt x="215939" y="0"/>
                  </a:lnTo>
                  <a:lnTo>
                    <a:pt x="230559" y="4073"/>
                  </a:lnTo>
                  <a:lnTo>
                    <a:pt x="242719" y="11564"/>
                  </a:lnTo>
                  <a:lnTo>
                    <a:pt x="261818" y="36559"/>
                  </a:lnTo>
                  <a:lnTo>
                    <a:pt x="281774" y="75710"/>
                  </a:lnTo>
                  <a:lnTo>
                    <a:pt x="293283" y="116438"/>
                  </a:lnTo>
                  <a:lnTo>
                    <a:pt x="294741" y="118981"/>
                  </a:lnTo>
                  <a:lnTo>
                    <a:pt x="296705" y="120676"/>
                  </a:lnTo>
                  <a:lnTo>
                    <a:pt x="303610" y="12406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1" name="SMARTInkShape-1590"/>
            <p:cNvSpPr/>
            <p:nvPr/>
          </p:nvSpPr>
          <p:spPr>
            <a:xfrm>
              <a:off x="3205758" y="1589852"/>
              <a:ext cx="8931" cy="124649"/>
            </a:xfrm>
            <a:custGeom>
              <a:avLst/>
              <a:gdLst/>
              <a:ahLst/>
              <a:cxnLst/>
              <a:rect l="0" t="0" r="0" b="0"/>
              <a:pathLst>
                <a:path w="8931" h="124649">
                  <a:moveTo>
                    <a:pt x="0" y="8562"/>
                  </a:moveTo>
                  <a:lnTo>
                    <a:pt x="0" y="0"/>
                  </a:lnTo>
                  <a:lnTo>
                    <a:pt x="992" y="30852"/>
                  </a:lnTo>
                  <a:lnTo>
                    <a:pt x="8102" y="65244"/>
                  </a:lnTo>
                  <a:lnTo>
                    <a:pt x="8908" y="109604"/>
                  </a:lnTo>
                  <a:lnTo>
                    <a:pt x="8930" y="12464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2" name="SMARTInkShape-1591"/>
            <p:cNvSpPr/>
            <p:nvPr/>
          </p:nvSpPr>
          <p:spPr>
            <a:xfrm>
              <a:off x="3036096" y="1589484"/>
              <a:ext cx="98225" cy="129979"/>
            </a:xfrm>
            <a:custGeom>
              <a:avLst/>
              <a:gdLst/>
              <a:ahLst/>
              <a:cxnLst/>
              <a:rect l="0" t="0" r="0" b="0"/>
              <a:pathLst>
                <a:path w="98225" h="129979">
                  <a:moveTo>
                    <a:pt x="8927" y="0"/>
                  </a:moveTo>
                  <a:lnTo>
                    <a:pt x="1239" y="0"/>
                  </a:lnTo>
                  <a:lnTo>
                    <a:pt x="825" y="993"/>
                  </a:lnTo>
                  <a:lnTo>
                    <a:pt x="0" y="43191"/>
                  </a:lnTo>
                  <a:lnTo>
                    <a:pt x="990" y="77296"/>
                  </a:lnTo>
                  <a:lnTo>
                    <a:pt x="16507" y="121889"/>
                  </a:lnTo>
                  <a:lnTo>
                    <a:pt x="17457" y="124090"/>
                  </a:lnTo>
                  <a:lnTo>
                    <a:pt x="17778" y="129978"/>
                  </a:lnTo>
                  <a:lnTo>
                    <a:pt x="17857" y="88454"/>
                  </a:lnTo>
                  <a:lnTo>
                    <a:pt x="18849" y="78009"/>
                  </a:lnTo>
                  <a:lnTo>
                    <a:pt x="24925" y="60572"/>
                  </a:lnTo>
                  <a:lnTo>
                    <a:pt x="25545" y="55264"/>
                  </a:lnTo>
                  <a:lnTo>
                    <a:pt x="31527" y="44075"/>
                  </a:lnTo>
                  <a:lnTo>
                    <a:pt x="46795" y="25464"/>
                  </a:lnTo>
                  <a:lnTo>
                    <a:pt x="77838" y="6098"/>
                  </a:lnTo>
                  <a:lnTo>
                    <a:pt x="9822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3" name="SMARTInkShape-1592"/>
            <p:cNvSpPr/>
            <p:nvPr/>
          </p:nvSpPr>
          <p:spPr>
            <a:xfrm>
              <a:off x="2580680" y="1616295"/>
              <a:ext cx="168606" cy="124995"/>
            </a:xfrm>
            <a:custGeom>
              <a:avLst/>
              <a:gdLst/>
              <a:ahLst/>
              <a:cxnLst/>
              <a:rect l="0" t="0" r="0" b="0"/>
              <a:pathLst>
                <a:path w="168606" h="124995">
                  <a:moveTo>
                    <a:pt x="0" y="8908"/>
                  </a:moveTo>
                  <a:lnTo>
                    <a:pt x="0" y="4168"/>
                  </a:lnTo>
                  <a:lnTo>
                    <a:pt x="992" y="2771"/>
                  </a:lnTo>
                  <a:lnTo>
                    <a:pt x="2645" y="1840"/>
                  </a:lnTo>
                  <a:lnTo>
                    <a:pt x="12429" y="346"/>
                  </a:lnTo>
                  <a:lnTo>
                    <a:pt x="55133" y="0"/>
                  </a:lnTo>
                  <a:lnTo>
                    <a:pt x="89604" y="2629"/>
                  </a:lnTo>
                  <a:lnTo>
                    <a:pt x="133188" y="18071"/>
                  </a:lnTo>
                  <a:lnTo>
                    <a:pt x="157608" y="29790"/>
                  </a:lnTo>
                  <a:lnTo>
                    <a:pt x="161626" y="33743"/>
                  </a:lnTo>
                  <a:lnTo>
                    <a:pt x="166091" y="43428"/>
                  </a:lnTo>
                  <a:lnTo>
                    <a:pt x="168605" y="55296"/>
                  </a:lnTo>
                  <a:lnTo>
                    <a:pt x="167966" y="58685"/>
                  </a:lnTo>
                  <a:lnTo>
                    <a:pt x="157142" y="79024"/>
                  </a:lnTo>
                  <a:lnTo>
                    <a:pt x="148885" y="87365"/>
                  </a:lnTo>
                  <a:lnTo>
                    <a:pt x="109962" y="109999"/>
                  </a:lnTo>
                  <a:lnTo>
                    <a:pt x="82990" y="122333"/>
                  </a:lnTo>
                  <a:lnTo>
                    <a:pt x="71437" y="1249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4" name="SMARTInkShape-1593"/>
            <p:cNvSpPr/>
            <p:nvPr/>
          </p:nvSpPr>
          <p:spPr>
            <a:xfrm>
              <a:off x="2830711" y="1598569"/>
              <a:ext cx="97692" cy="115932"/>
            </a:xfrm>
            <a:custGeom>
              <a:avLst/>
              <a:gdLst/>
              <a:ahLst/>
              <a:cxnLst/>
              <a:rect l="0" t="0" r="0" b="0"/>
              <a:pathLst>
                <a:path w="97692" h="115932">
                  <a:moveTo>
                    <a:pt x="0" y="89142"/>
                  </a:moveTo>
                  <a:lnTo>
                    <a:pt x="7688" y="81454"/>
                  </a:lnTo>
                  <a:lnTo>
                    <a:pt x="8562" y="75840"/>
                  </a:lnTo>
                  <a:lnTo>
                    <a:pt x="10669" y="74321"/>
                  </a:lnTo>
                  <a:lnTo>
                    <a:pt x="25663" y="69237"/>
                  </a:lnTo>
                  <a:lnTo>
                    <a:pt x="43213" y="58972"/>
                  </a:lnTo>
                  <a:lnTo>
                    <a:pt x="64797" y="52535"/>
                  </a:lnTo>
                  <a:lnTo>
                    <a:pt x="92130" y="23913"/>
                  </a:lnTo>
                  <a:lnTo>
                    <a:pt x="95517" y="17818"/>
                  </a:lnTo>
                  <a:lnTo>
                    <a:pt x="97691" y="5821"/>
                  </a:lnTo>
                  <a:lnTo>
                    <a:pt x="96877" y="3829"/>
                  </a:lnTo>
                  <a:lnTo>
                    <a:pt x="95343" y="2501"/>
                  </a:lnTo>
                  <a:lnTo>
                    <a:pt x="90491" y="370"/>
                  </a:lnTo>
                  <a:lnTo>
                    <a:pt x="80170" y="0"/>
                  </a:lnTo>
                  <a:lnTo>
                    <a:pt x="72673" y="2560"/>
                  </a:lnTo>
                  <a:lnTo>
                    <a:pt x="42985" y="28528"/>
                  </a:lnTo>
                  <a:lnTo>
                    <a:pt x="33131" y="42960"/>
                  </a:lnTo>
                  <a:lnTo>
                    <a:pt x="22015" y="76144"/>
                  </a:lnTo>
                  <a:lnTo>
                    <a:pt x="22614" y="79485"/>
                  </a:lnTo>
                  <a:lnTo>
                    <a:pt x="25926" y="85842"/>
                  </a:lnTo>
                  <a:lnTo>
                    <a:pt x="38974" y="101006"/>
                  </a:lnTo>
                  <a:lnTo>
                    <a:pt x="52448" y="109965"/>
                  </a:lnTo>
                  <a:lnTo>
                    <a:pt x="64268" y="114163"/>
                  </a:lnTo>
                  <a:lnTo>
                    <a:pt x="89297" y="1159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5" name="SMARTInkShape-1594"/>
            <p:cNvSpPr/>
            <p:nvPr/>
          </p:nvSpPr>
          <p:spPr>
            <a:xfrm>
              <a:off x="2571782" y="1625203"/>
              <a:ext cx="35688" cy="205384"/>
            </a:xfrm>
            <a:custGeom>
              <a:avLst/>
              <a:gdLst/>
              <a:ahLst/>
              <a:cxnLst/>
              <a:rect l="0" t="0" r="0" b="0"/>
              <a:pathLst>
                <a:path w="35688" h="205384">
                  <a:moveTo>
                    <a:pt x="8898" y="0"/>
                  </a:moveTo>
                  <a:lnTo>
                    <a:pt x="4157" y="4741"/>
                  </a:lnTo>
                  <a:lnTo>
                    <a:pt x="1830" y="9714"/>
                  </a:lnTo>
                  <a:lnTo>
                    <a:pt x="0" y="50264"/>
                  </a:lnTo>
                  <a:lnTo>
                    <a:pt x="9686" y="90036"/>
                  </a:lnTo>
                  <a:lnTo>
                    <a:pt x="19758" y="133226"/>
                  </a:lnTo>
                  <a:lnTo>
                    <a:pt x="24683" y="151592"/>
                  </a:lnTo>
                  <a:lnTo>
                    <a:pt x="28788" y="169601"/>
                  </a:lnTo>
                  <a:lnTo>
                    <a:pt x="34324" y="188724"/>
                  </a:lnTo>
                  <a:lnTo>
                    <a:pt x="35687"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6" name="SMARTInkShape-1595"/>
            <p:cNvSpPr/>
            <p:nvPr/>
          </p:nvSpPr>
          <p:spPr>
            <a:xfrm>
              <a:off x="2116336" y="1626719"/>
              <a:ext cx="178595" cy="159054"/>
            </a:xfrm>
            <a:custGeom>
              <a:avLst/>
              <a:gdLst/>
              <a:ahLst/>
              <a:cxnLst/>
              <a:rect l="0" t="0" r="0" b="0"/>
              <a:pathLst>
                <a:path w="178595" h="159054">
                  <a:moveTo>
                    <a:pt x="0" y="105640"/>
                  </a:moveTo>
                  <a:lnTo>
                    <a:pt x="31045" y="104648"/>
                  </a:lnTo>
                  <a:lnTo>
                    <a:pt x="71512" y="94617"/>
                  </a:lnTo>
                  <a:lnTo>
                    <a:pt x="101213" y="80560"/>
                  </a:lnTo>
                  <a:lnTo>
                    <a:pt x="126229" y="59220"/>
                  </a:lnTo>
                  <a:lnTo>
                    <a:pt x="145697" y="32573"/>
                  </a:lnTo>
                  <a:lnTo>
                    <a:pt x="149090" y="23226"/>
                  </a:lnTo>
                  <a:lnTo>
                    <a:pt x="151268" y="10537"/>
                  </a:lnTo>
                  <a:lnTo>
                    <a:pt x="148920" y="6156"/>
                  </a:lnTo>
                  <a:lnTo>
                    <a:pt x="146905" y="3599"/>
                  </a:lnTo>
                  <a:lnTo>
                    <a:pt x="142020" y="757"/>
                  </a:lnTo>
                  <a:lnTo>
                    <a:pt x="139329" y="0"/>
                  </a:lnTo>
                  <a:lnTo>
                    <a:pt x="136542" y="487"/>
                  </a:lnTo>
                  <a:lnTo>
                    <a:pt x="111900" y="14796"/>
                  </a:lnTo>
                  <a:lnTo>
                    <a:pt x="78277" y="46496"/>
                  </a:lnTo>
                  <a:lnTo>
                    <a:pt x="70178" y="58187"/>
                  </a:lnTo>
                  <a:lnTo>
                    <a:pt x="64780" y="80666"/>
                  </a:lnTo>
                  <a:lnTo>
                    <a:pt x="62707" y="115419"/>
                  </a:lnTo>
                  <a:lnTo>
                    <a:pt x="67307" y="130586"/>
                  </a:lnTo>
                  <a:lnTo>
                    <a:pt x="74894" y="139217"/>
                  </a:lnTo>
                  <a:lnTo>
                    <a:pt x="95933" y="152842"/>
                  </a:lnTo>
                  <a:lnTo>
                    <a:pt x="113312" y="157329"/>
                  </a:lnTo>
                  <a:lnTo>
                    <a:pt x="156534" y="159053"/>
                  </a:lnTo>
                  <a:lnTo>
                    <a:pt x="166474" y="156499"/>
                  </a:lnTo>
                  <a:lnTo>
                    <a:pt x="178594" y="1502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7" name="SMARTInkShape-1596"/>
            <p:cNvSpPr/>
            <p:nvPr/>
          </p:nvSpPr>
          <p:spPr>
            <a:xfrm>
              <a:off x="2348508" y="1625203"/>
              <a:ext cx="151806" cy="160736"/>
            </a:xfrm>
            <a:custGeom>
              <a:avLst/>
              <a:gdLst/>
              <a:ahLst/>
              <a:cxnLst/>
              <a:rect l="0" t="0" r="0" b="0"/>
              <a:pathLst>
                <a:path w="151806" h="160736">
                  <a:moveTo>
                    <a:pt x="151805" y="0"/>
                  </a:moveTo>
                  <a:lnTo>
                    <a:pt x="144116" y="7688"/>
                  </a:lnTo>
                  <a:lnTo>
                    <a:pt x="117176" y="47931"/>
                  </a:lnTo>
                  <a:lnTo>
                    <a:pt x="76288" y="92117"/>
                  </a:lnTo>
                  <a:lnTo>
                    <a:pt x="34552" y="126986"/>
                  </a:lnTo>
                  <a:lnTo>
                    <a:pt x="0" y="160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84" name="SMARTInkShape-Group316"/>
          <p:cNvGrpSpPr/>
          <p:nvPr/>
        </p:nvGrpSpPr>
        <p:grpSpPr>
          <a:xfrm>
            <a:off x="1098352" y="1535906"/>
            <a:ext cx="766101" cy="312540"/>
            <a:chOff x="1098352" y="1535906"/>
            <a:chExt cx="766101" cy="312540"/>
          </a:xfrm>
        </p:grpSpPr>
        <p:sp>
          <p:nvSpPr>
            <p:cNvPr id="1879" name="SMARTInkShape-1597"/>
            <p:cNvSpPr/>
            <p:nvPr/>
          </p:nvSpPr>
          <p:spPr>
            <a:xfrm>
              <a:off x="1205508" y="1535906"/>
              <a:ext cx="35720" cy="312540"/>
            </a:xfrm>
            <a:custGeom>
              <a:avLst/>
              <a:gdLst/>
              <a:ahLst/>
              <a:cxnLst/>
              <a:rect l="0" t="0" r="0" b="0"/>
              <a:pathLst>
                <a:path w="35720" h="312540">
                  <a:moveTo>
                    <a:pt x="0" y="0"/>
                  </a:moveTo>
                  <a:lnTo>
                    <a:pt x="0" y="17170"/>
                  </a:lnTo>
                  <a:lnTo>
                    <a:pt x="2646" y="25160"/>
                  </a:lnTo>
                  <a:lnTo>
                    <a:pt x="4740" y="28680"/>
                  </a:lnTo>
                  <a:lnTo>
                    <a:pt x="11024" y="66579"/>
                  </a:lnTo>
                  <a:lnTo>
                    <a:pt x="16509" y="106197"/>
                  </a:lnTo>
                  <a:lnTo>
                    <a:pt x="23729" y="149815"/>
                  </a:lnTo>
                  <a:lnTo>
                    <a:pt x="26185" y="194002"/>
                  </a:lnTo>
                  <a:lnTo>
                    <a:pt x="26669" y="231688"/>
                  </a:lnTo>
                  <a:lnTo>
                    <a:pt x="26778" y="273279"/>
                  </a:lnTo>
                  <a:lnTo>
                    <a:pt x="26788" y="304773"/>
                  </a:lnTo>
                  <a:lnTo>
                    <a:pt x="27780" y="307362"/>
                  </a:lnTo>
                  <a:lnTo>
                    <a:pt x="29434" y="309088"/>
                  </a:lnTo>
                  <a:lnTo>
                    <a:pt x="35719" y="31253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0" name="SMARTInkShape-1598"/>
            <p:cNvSpPr/>
            <p:nvPr/>
          </p:nvSpPr>
          <p:spPr>
            <a:xfrm>
              <a:off x="1098352" y="1625203"/>
              <a:ext cx="312540" cy="62509"/>
            </a:xfrm>
            <a:custGeom>
              <a:avLst/>
              <a:gdLst/>
              <a:ahLst/>
              <a:cxnLst/>
              <a:rect l="0" t="0" r="0" b="0"/>
              <a:pathLst>
                <a:path w="312540" h="62509">
                  <a:moveTo>
                    <a:pt x="0" y="62508"/>
                  </a:moveTo>
                  <a:lnTo>
                    <a:pt x="39292" y="62508"/>
                  </a:lnTo>
                  <a:lnTo>
                    <a:pt x="78280" y="61516"/>
                  </a:lnTo>
                  <a:lnTo>
                    <a:pt x="118319" y="55440"/>
                  </a:lnTo>
                  <a:lnTo>
                    <a:pt x="152466" y="51484"/>
                  </a:lnTo>
                  <a:lnTo>
                    <a:pt x="194819" y="45999"/>
                  </a:lnTo>
                  <a:lnTo>
                    <a:pt x="236994" y="37786"/>
                  </a:lnTo>
                  <a:lnTo>
                    <a:pt x="277651" y="23693"/>
                  </a:lnTo>
                  <a:lnTo>
                    <a:pt x="298445" y="11883"/>
                  </a:lnTo>
                  <a:lnTo>
                    <a:pt x="31253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1" name="SMARTInkShape-1599"/>
            <p:cNvSpPr/>
            <p:nvPr/>
          </p:nvSpPr>
          <p:spPr>
            <a:xfrm>
              <a:off x="1339453" y="1553766"/>
              <a:ext cx="205384" cy="276821"/>
            </a:xfrm>
            <a:custGeom>
              <a:avLst/>
              <a:gdLst/>
              <a:ahLst/>
              <a:cxnLst/>
              <a:rect l="0" t="0" r="0" b="0"/>
              <a:pathLst>
                <a:path w="205384" h="276821">
                  <a:moveTo>
                    <a:pt x="0" y="0"/>
                  </a:moveTo>
                  <a:lnTo>
                    <a:pt x="0" y="20990"/>
                  </a:lnTo>
                  <a:lnTo>
                    <a:pt x="11024" y="62746"/>
                  </a:lnTo>
                  <a:lnTo>
                    <a:pt x="24088" y="99433"/>
                  </a:lnTo>
                  <a:lnTo>
                    <a:pt x="33127" y="134183"/>
                  </a:lnTo>
                  <a:lnTo>
                    <a:pt x="41514" y="177633"/>
                  </a:lnTo>
                  <a:lnTo>
                    <a:pt x="44373" y="216943"/>
                  </a:lnTo>
                  <a:lnTo>
                    <a:pt x="43575" y="234054"/>
                  </a:lnTo>
                  <a:lnTo>
                    <a:pt x="35751" y="258792"/>
                  </a:lnTo>
                  <a:lnTo>
                    <a:pt x="35720" y="216975"/>
                  </a:lnTo>
                  <a:lnTo>
                    <a:pt x="36711" y="193414"/>
                  </a:lnTo>
                  <a:lnTo>
                    <a:pt x="53811" y="151801"/>
                  </a:lnTo>
                  <a:lnTo>
                    <a:pt x="60627" y="140889"/>
                  </a:lnTo>
                  <a:lnTo>
                    <a:pt x="81172" y="125799"/>
                  </a:lnTo>
                  <a:lnTo>
                    <a:pt x="92631" y="120403"/>
                  </a:lnTo>
                  <a:lnTo>
                    <a:pt x="117346" y="116654"/>
                  </a:lnTo>
                  <a:lnTo>
                    <a:pt x="137759" y="123327"/>
                  </a:lnTo>
                  <a:lnTo>
                    <a:pt x="158254" y="134199"/>
                  </a:lnTo>
                  <a:lnTo>
                    <a:pt x="165585" y="141003"/>
                  </a:lnTo>
                  <a:lnTo>
                    <a:pt x="175291" y="156982"/>
                  </a:lnTo>
                  <a:lnTo>
                    <a:pt x="184813" y="185900"/>
                  </a:lnTo>
                  <a:lnTo>
                    <a:pt x="192105" y="229100"/>
                  </a:lnTo>
                  <a:lnTo>
                    <a:pt x="198527" y="256302"/>
                  </a:lnTo>
                  <a:lnTo>
                    <a:pt x="202336" y="263732"/>
                  </a:lnTo>
                  <a:lnTo>
                    <a:pt x="205383" y="2768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2" name="SMARTInkShape-1600"/>
            <p:cNvSpPr/>
            <p:nvPr/>
          </p:nvSpPr>
          <p:spPr>
            <a:xfrm>
              <a:off x="1616273" y="1660922"/>
              <a:ext cx="35720" cy="142876"/>
            </a:xfrm>
            <a:custGeom>
              <a:avLst/>
              <a:gdLst/>
              <a:ahLst/>
              <a:cxnLst/>
              <a:rect l="0" t="0" r="0" b="0"/>
              <a:pathLst>
                <a:path w="35720" h="142876">
                  <a:moveTo>
                    <a:pt x="0" y="0"/>
                  </a:moveTo>
                  <a:lnTo>
                    <a:pt x="0" y="12429"/>
                  </a:lnTo>
                  <a:lnTo>
                    <a:pt x="8378" y="53831"/>
                  </a:lnTo>
                  <a:lnTo>
                    <a:pt x="9677" y="65597"/>
                  </a:lnTo>
                  <a:lnTo>
                    <a:pt x="19940" y="104517"/>
                  </a:lnTo>
                  <a:lnTo>
                    <a:pt x="23745" y="112928"/>
                  </a:lnTo>
                  <a:lnTo>
                    <a:pt x="26389" y="135526"/>
                  </a:lnTo>
                  <a:lnTo>
                    <a:pt x="27514" y="137976"/>
                  </a:lnTo>
                  <a:lnTo>
                    <a:pt x="29257" y="139609"/>
                  </a:lnTo>
                  <a:lnTo>
                    <a:pt x="35719"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3" name="SMARTInkShape-1601"/>
            <p:cNvSpPr/>
            <p:nvPr/>
          </p:nvSpPr>
          <p:spPr>
            <a:xfrm>
              <a:off x="1709805" y="1652002"/>
              <a:ext cx="154648" cy="159362"/>
            </a:xfrm>
            <a:custGeom>
              <a:avLst/>
              <a:gdLst/>
              <a:ahLst/>
              <a:cxnLst/>
              <a:rect l="0" t="0" r="0" b="0"/>
              <a:pathLst>
                <a:path w="154648" h="159362">
                  <a:moveTo>
                    <a:pt x="120781" y="8920"/>
                  </a:moveTo>
                  <a:lnTo>
                    <a:pt x="116041" y="8920"/>
                  </a:lnTo>
                  <a:lnTo>
                    <a:pt x="114644" y="7928"/>
                  </a:lnTo>
                  <a:lnTo>
                    <a:pt x="113713" y="6274"/>
                  </a:lnTo>
                  <a:lnTo>
                    <a:pt x="112219" y="1232"/>
                  </a:lnTo>
                  <a:lnTo>
                    <a:pt x="109369" y="542"/>
                  </a:lnTo>
                  <a:lnTo>
                    <a:pt x="74354" y="0"/>
                  </a:lnTo>
                  <a:lnTo>
                    <a:pt x="31298" y="11015"/>
                  </a:lnTo>
                  <a:lnTo>
                    <a:pt x="16216" y="18470"/>
                  </a:lnTo>
                  <a:lnTo>
                    <a:pt x="9815" y="24079"/>
                  </a:lnTo>
                  <a:lnTo>
                    <a:pt x="5220" y="31822"/>
                  </a:lnTo>
                  <a:lnTo>
                    <a:pt x="629" y="33981"/>
                  </a:lnTo>
                  <a:lnTo>
                    <a:pt x="0" y="35549"/>
                  </a:lnTo>
                  <a:lnTo>
                    <a:pt x="573" y="37587"/>
                  </a:lnTo>
                  <a:lnTo>
                    <a:pt x="8621" y="47986"/>
                  </a:lnTo>
                  <a:lnTo>
                    <a:pt x="21623" y="56655"/>
                  </a:lnTo>
                  <a:lnTo>
                    <a:pt x="63164" y="74414"/>
                  </a:lnTo>
                  <a:lnTo>
                    <a:pt x="103566" y="89288"/>
                  </a:lnTo>
                  <a:lnTo>
                    <a:pt x="124610" y="98217"/>
                  </a:lnTo>
                  <a:lnTo>
                    <a:pt x="150248" y="119053"/>
                  </a:lnTo>
                  <a:lnTo>
                    <a:pt x="153721" y="125006"/>
                  </a:lnTo>
                  <a:lnTo>
                    <a:pt x="154647" y="127982"/>
                  </a:lnTo>
                  <a:lnTo>
                    <a:pt x="154273" y="130959"/>
                  </a:lnTo>
                  <a:lnTo>
                    <a:pt x="151210" y="136912"/>
                  </a:lnTo>
                  <a:lnTo>
                    <a:pt x="149005" y="138896"/>
                  </a:lnTo>
                  <a:lnTo>
                    <a:pt x="129620" y="149701"/>
                  </a:lnTo>
                  <a:lnTo>
                    <a:pt x="101181" y="159361"/>
                  </a:lnTo>
                  <a:lnTo>
                    <a:pt x="97792" y="158823"/>
                  </a:lnTo>
                  <a:lnTo>
                    <a:pt x="76133" y="15179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87" name="SMARTInkShape-Group317"/>
          <p:cNvGrpSpPr/>
          <p:nvPr/>
        </p:nvGrpSpPr>
        <p:grpSpPr>
          <a:xfrm>
            <a:off x="535781" y="1563937"/>
            <a:ext cx="294681" cy="382736"/>
            <a:chOff x="535781" y="1563937"/>
            <a:chExt cx="294681" cy="382736"/>
          </a:xfrm>
        </p:grpSpPr>
        <p:sp>
          <p:nvSpPr>
            <p:cNvPr id="1885" name="SMARTInkShape-1602"/>
            <p:cNvSpPr/>
            <p:nvPr/>
          </p:nvSpPr>
          <p:spPr>
            <a:xfrm>
              <a:off x="535781" y="1563937"/>
              <a:ext cx="26790" cy="382736"/>
            </a:xfrm>
            <a:custGeom>
              <a:avLst/>
              <a:gdLst/>
              <a:ahLst/>
              <a:cxnLst/>
              <a:rect l="0" t="0" r="0" b="0"/>
              <a:pathLst>
                <a:path w="26790" h="382736">
                  <a:moveTo>
                    <a:pt x="0" y="7688"/>
                  </a:moveTo>
                  <a:lnTo>
                    <a:pt x="0" y="0"/>
                  </a:lnTo>
                  <a:lnTo>
                    <a:pt x="0" y="44247"/>
                  </a:lnTo>
                  <a:lnTo>
                    <a:pt x="0" y="80412"/>
                  </a:lnTo>
                  <a:lnTo>
                    <a:pt x="0" y="123943"/>
                  </a:lnTo>
                  <a:lnTo>
                    <a:pt x="0" y="168445"/>
                  </a:lnTo>
                  <a:lnTo>
                    <a:pt x="0" y="204146"/>
                  </a:lnTo>
                  <a:lnTo>
                    <a:pt x="7129" y="245005"/>
                  </a:lnTo>
                  <a:lnTo>
                    <a:pt x="16251" y="285382"/>
                  </a:lnTo>
                  <a:lnTo>
                    <a:pt x="20294" y="319558"/>
                  </a:lnTo>
                  <a:lnTo>
                    <a:pt x="24865" y="337888"/>
                  </a:lnTo>
                  <a:lnTo>
                    <a:pt x="26788" y="382496"/>
                  </a:lnTo>
                  <a:lnTo>
                    <a:pt x="26789" y="382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6" name="SMARTInkShape-1603"/>
            <p:cNvSpPr/>
            <p:nvPr/>
          </p:nvSpPr>
          <p:spPr>
            <a:xfrm>
              <a:off x="651867" y="1608316"/>
              <a:ext cx="178595" cy="256177"/>
            </a:xfrm>
            <a:custGeom>
              <a:avLst/>
              <a:gdLst/>
              <a:ahLst/>
              <a:cxnLst/>
              <a:rect l="0" t="0" r="0" b="0"/>
              <a:pathLst>
                <a:path w="178595" h="256177">
                  <a:moveTo>
                    <a:pt x="8930" y="52606"/>
                  </a:moveTo>
                  <a:lnTo>
                    <a:pt x="1241" y="60294"/>
                  </a:lnTo>
                  <a:lnTo>
                    <a:pt x="368" y="65908"/>
                  </a:lnTo>
                  <a:lnTo>
                    <a:pt x="1014" y="100661"/>
                  </a:lnTo>
                  <a:lnTo>
                    <a:pt x="8104" y="142124"/>
                  </a:lnTo>
                  <a:lnTo>
                    <a:pt x="8857" y="186493"/>
                  </a:lnTo>
                  <a:lnTo>
                    <a:pt x="7931" y="223988"/>
                  </a:lnTo>
                  <a:lnTo>
                    <a:pt x="1241" y="242548"/>
                  </a:lnTo>
                  <a:lnTo>
                    <a:pt x="109" y="256176"/>
                  </a:lnTo>
                  <a:lnTo>
                    <a:pt x="1" y="218682"/>
                  </a:lnTo>
                  <a:lnTo>
                    <a:pt x="0" y="177149"/>
                  </a:lnTo>
                  <a:lnTo>
                    <a:pt x="2646" y="150693"/>
                  </a:lnTo>
                  <a:lnTo>
                    <a:pt x="9095" y="106166"/>
                  </a:lnTo>
                  <a:lnTo>
                    <a:pt x="21250" y="66273"/>
                  </a:lnTo>
                  <a:lnTo>
                    <a:pt x="33816" y="35903"/>
                  </a:lnTo>
                  <a:lnTo>
                    <a:pt x="59703" y="6414"/>
                  </a:lnTo>
                  <a:lnTo>
                    <a:pt x="69860" y="2310"/>
                  </a:lnTo>
                  <a:lnTo>
                    <a:pt x="81995" y="0"/>
                  </a:lnTo>
                  <a:lnTo>
                    <a:pt x="96614" y="4056"/>
                  </a:lnTo>
                  <a:lnTo>
                    <a:pt x="108773" y="11542"/>
                  </a:lnTo>
                  <a:lnTo>
                    <a:pt x="121771" y="30089"/>
                  </a:lnTo>
                  <a:lnTo>
                    <a:pt x="139875" y="71755"/>
                  </a:lnTo>
                  <a:lnTo>
                    <a:pt x="149154" y="106439"/>
                  </a:lnTo>
                  <a:lnTo>
                    <a:pt x="157593" y="150866"/>
                  </a:lnTo>
                  <a:lnTo>
                    <a:pt x="165061" y="190745"/>
                  </a:lnTo>
                  <a:lnTo>
                    <a:pt x="176552" y="234769"/>
                  </a:lnTo>
                  <a:lnTo>
                    <a:pt x="178594" y="2401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94" name="SMARTInkShape-Group318"/>
          <p:cNvGrpSpPr/>
          <p:nvPr/>
        </p:nvGrpSpPr>
        <p:grpSpPr>
          <a:xfrm>
            <a:off x="1245439" y="1017984"/>
            <a:ext cx="1065978" cy="455415"/>
            <a:chOff x="1245439" y="1017984"/>
            <a:chExt cx="1065978" cy="455415"/>
          </a:xfrm>
        </p:grpSpPr>
        <p:sp>
          <p:nvSpPr>
            <p:cNvPr id="1888" name="SMARTInkShape-1604"/>
            <p:cNvSpPr/>
            <p:nvPr/>
          </p:nvSpPr>
          <p:spPr>
            <a:xfrm>
              <a:off x="1403357" y="1116621"/>
              <a:ext cx="239707" cy="177625"/>
            </a:xfrm>
            <a:custGeom>
              <a:avLst/>
              <a:gdLst/>
              <a:ahLst/>
              <a:cxnLst/>
              <a:rect l="0" t="0" r="0" b="0"/>
              <a:pathLst>
                <a:path w="239707" h="177625">
                  <a:moveTo>
                    <a:pt x="141479" y="44238"/>
                  </a:moveTo>
                  <a:lnTo>
                    <a:pt x="141479" y="36550"/>
                  </a:lnTo>
                  <a:lnTo>
                    <a:pt x="136739" y="30936"/>
                  </a:lnTo>
                  <a:lnTo>
                    <a:pt x="131765" y="28404"/>
                  </a:lnTo>
                  <a:lnTo>
                    <a:pt x="129050" y="27729"/>
                  </a:lnTo>
                  <a:lnTo>
                    <a:pt x="120488" y="22039"/>
                  </a:lnTo>
                  <a:lnTo>
                    <a:pt x="108706" y="12219"/>
                  </a:lnTo>
                  <a:lnTo>
                    <a:pt x="77235" y="976"/>
                  </a:lnTo>
                  <a:lnTo>
                    <a:pt x="62692" y="0"/>
                  </a:lnTo>
                  <a:lnTo>
                    <a:pt x="54207" y="2418"/>
                  </a:lnTo>
                  <a:lnTo>
                    <a:pt x="40676" y="12055"/>
                  </a:lnTo>
                  <a:lnTo>
                    <a:pt x="13497" y="51602"/>
                  </a:lnTo>
                  <a:lnTo>
                    <a:pt x="1746" y="91946"/>
                  </a:lnTo>
                  <a:lnTo>
                    <a:pt x="0" y="103806"/>
                  </a:lnTo>
                  <a:lnTo>
                    <a:pt x="6415" y="134751"/>
                  </a:lnTo>
                  <a:lnTo>
                    <a:pt x="9682" y="141682"/>
                  </a:lnTo>
                  <a:lnTo>
                    <a:pt x="11943" y="144920"/>
                  </a:lnTo>
                  <a:lnTo>
                    <a:pt x="17100" y="148517"/>
                  </a:lnTo>
                  <a:lnTo>
                    <a:pt x="23755" y="150826"/>
                  </a:lnTo>
                  <a:lnTo>
                    <a:pt x="45366" y="151345"/>
                  </a:lnTo>
                  <a:lnTo>
                    <a:pt x="51799" y="148727"/>
                  </a:lnTo>
                  <a:lnTo>
                    <a:pt x="54903" y="146639"/>
                  </a:lnTo>
                  <a:lnTo>
                    <a:pt x="74144" y="141305"/>
                  </a:lnTo>
                  <a:lnTo>
                    <a:pt x="108258" y="112944"/>
                  </a:lnTo>
                  <a:lnTo>
                    <a:pt x="117525" y="99102"/>
                  </a:lnTo>
                  <a:lnTo>
                    <a:pt x="131616" y="56464"/>
                  </a:lnTo>
                  <a:lnTo>
                    <a:pt x="132546" y="26903"/>
                  </a:lnTo>
                  <a:lnTo>
                    <a:pt x="124860" y="26425"/>
                  </a:lnTo>
                  <a:lnTo>
                    <a:pt x="124447" y="27402"/>
                  </a:lnTo>
                  <a:lnTo>
                    <a:pt x="123626" y="68246"/>
                  </a:lnTo>
                  <a:lnTo>
                    <a:pt x="126267" y="92159"/>
                  </a:lnTo>
                  <a:lnTo>
                    <a:pt x="138851" y="125845"/>
                  </a:lnTo>
                  <a:lnTo>
                    <a:pt x="162329" y="161876"/>
                  </a:lnTo>
                  <a:lnTo>
                    <a:pt x="175989" y="171808"/>
                  </a:lnTo>
                  <a:lnTo>
                    <a:pt x="187864" y="176295"/>
                  </a:lnTo>
                  <a:lnTo>
                    <a:pt x="197666" y="177624"/>
                  </a:lnTo>
                  <a:lnTo>
                    <a:pt x="203824" y="175289"/>
                  </a:lnTo>
                  <a:lnTo>
                    <a:pt x="239706" y="142465"/>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9" name="SMARTInkShape-1605"/>
            <p:cNvSpPr/>
            <p:nvPr/>
          </p:nvSpPr>
          <p:spPr>
            <a:xfrm>
              <a:off x="2089547" y="1259086"/>
              <a:ext cx="8931" cy="17860"/>
            </a:xfrm>
            <a:custGeom>
              <a:avLst/>
              <a:gdLst/>
              <a:ahLst/>
              <a:cxnLst/>
              <a:rect l="0" t="0" r="0" b="0"/>
              <a:pathLst>
                <a:path w="8931" h="17860">
                  <a:moveTo>
                    <a:pt x="8930" y="0"/>
                  </a:moveTo>
                  <a:lnTo>
                    <a:pt x="4189" y="0"/>
                  </a:lnTo>
                  <a:lnTo>
                    <a:pt x="2793" y="992"/>
                  </a:lnTo>
                  <a:lnTo>
                    <a:pt x="1862" y="2646"/>
                  </a:lnTo>
                  <a:lnTo>
                    <a:pt x="0" y="1785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0" name="SMARTInkShape-1606"/>
            <p:cNvSpPr/>
            <p:nvPr/>
          </p:nvSpPr>
          <p:spPr>
            <a:xfrm>
              <a:off x="2160984" y="1017984"/>
              <a:ext cx="150433" cy="455415"/>
            </a:xfrm>
            <a:custGeom>
              <a:avLst/>
              <a:gdLst/>
              <a:ahLst/>
              <a:cxnLst/>
              <a:rect l="0" t="0" r="0" b="0"/>
              <a:pathLst>
                <a:path w="150433" h="455415">
                  <a:moveTo>
                    <a:pt x="0" y="0"/>
                  </a:moveTo>
                  <a:lnTo>
                    <a:pt x="25901" y="993"/>
                  </a:lnTo>
                  <a:lnTo>
                    <a:pt x="46039" y="8122"/>
                  </a:lnTo>
                  <a:lnTo>
                    <a:pt x="89342" y="39147"/>
                  </a:lnTo>
                  <a:lnTo>
                    <a:pt x="121653" y="73261"/>
                  </a:lnTo>
                  <a:lnTo>
                    <a:pt x="142041" y="116327"/>
                  </a:lnTo>
                  <a:lnTo>
                    <a:pt x="148912" y="142947"/>
                  </a:lnTo>
                  <a:lnTo>
                    <a:pt x="150432" y="187533"/>
                  </a:lnTo>
                  <a:lnTo>
                    <a:pt x="144662" y="225890"/>
                  </a:lnTo>
                  <a:lnTo>
                    <a:pt x="138488" y="266650"/>
                  </a:lnTo>
                  <a:lnTo>
                    <a:pt x="133851" y="304357"/>
                  </a:lnTo>
                  <a:lnTo>
                    <a:pt x="127055" y="346348"/>
                  </a:lnTo>
                  <a:lnTo>
                    <a:pt x="122974" y="371835"/>
                  </a:lnTo>
                  <a:lnTo>
                    <a:pt x="117447" y="398225"/>
                  </a:lnTo>
                  <a:lnTo>
                    <a:pt x="115363" y="421555"/>
                  </a:lnTo>
                  <a:lnTo>
                    <a:pt x="108433" y="439993"/>
                  </a:lnTo>
                  <a:lnTo>
                    <a:pt x="107157" y="45541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1" name="SMARTInkShape-1607"/>
            <p:cNvSpPr/>
            <p:nvPr/>
          </p:nvSpPr>
          <p:spPr>
            <a:xfrm>
              <a:off x="1651993" y="1134070"/>
              <a:ext cx="312115" cy="169104"/>
            </a:xfrm>
            <a:custGeom>
              <a:avLst/>
              <a:gdLst/>
              <a:ahLst/>
              <a:cxnLst/>
              <a:rect l="0" t="0" r="0" b="0"/>
              <a:pathLst>
                <a:path w="312115" h="169104">
                  <a:moveTo>
                    <a:pt x="8929" y="17860"/>
                  </a:moveTo>
                  <a:lnTo>
                    <a:pt x="108" y="17860"/>
                  </a:lnTo>
                  <a:lnTo>
                    <a:pt x="0" y="61309"/>
                  </a:lnTo>
                  <a:lnTo>
                    <a:pt x="991" y="83695"/>
                  </a:lnTo>
                  <a:lnTo>
                    <a:pt x="16250" y="126242"/>
                  </a:lnTo>
                  <a:lnTo>
                    <a:pt x="22122" y="141144"/>
                  </a:lnTo>
                  <a:lnTo>
                    <a:pt x="24670" y="144698"/>
                  </a:lnTo>
                  <a:lnTo>
                    <a:pt x="41746" y="157318"/>
                  </a:lnTo>
                  <a:lnTo>
                    <a:pt x="47658" y="159216"/>
                  </a:lnTo>
                  <a:lnTo>
                    <a:pt x="50623" y="158730"/>
                  </a:lnTo>
                  <a:lnTo>
                    <a:pt x="62511" y="153467"/>
                  </a:lnTo>
                  <a:lnTo>
                    <a:pt x="65486" y="152913"/>
                  </a:lnTo>
                  <a:lnTo>
                    <a:pt x="74414" y="147393"/>
                  </a:lnTo>
                  <a:lnTo>
                    <a:pt x="92273" y="118414"/>
                  </a:lnTo>
                  <a:lnTo>
                    <a:pt x="99034" y="101259"/>
                  </a:lnTo>
                  <a:lnTo>
                    <a:pt x="110151" y="85455"/>
                  </a:lnTo>
                  <a:lnTo>
                    <a:pt x="123542" y="43402"/>
                  </a:lnTo>
                  <a:lnTo>
                    <a:pt x="125012" y="18019"/>
                  </a:lnTo>
                  <a:lnTo>
                    <a:pt x="125015" y="57762"/>
                  </a:lnTo>
                  <a:lnTo>
                    <a:pt x="126007" y="74772"/>
                  </a:lnTo>
                  <a:lnTo>
                    <a:pt x="139254" y="115309"/>
                  </a:lnTo>
                  <a:lnTo>
                    <a:pt x="147138" y="140776"/>
                  </a:lnTo>
                  <a:lnTo>
                    <a:pt x="155022" y="149549"/>
                  </a:lnTo>
                  <a:lnTo>
                    <a:pt x="175856" y="165399"/>
                  </a:lnTo>
                  <a:lnTo>
                    <a:pt x="198089" y="169103"/>
                  </a:lnTo>
                  <a:lnTo>
                    <a:pt x="218199" y="168561"/>
                  </a:lnTo>
                  <a:lnTo>
                    <a:pt x="234425" y="162502"/>
                  </a:lnTo>
                  <a:lnTo>
                    <a:pt x="261796" y="144753"/>
                  </a:lnTo>
                  <a:lnTo>
                    <a:pt x="278850" y="126857"/>
                  </a:lnTo>
                  <a:lnTo>
                    <a:pt x="288636" y="118889"/>
                  </a:lnTo>
                  <a:lnTo>
                    <a:pt x="296293" y="108733"/>
                  </a:lnTo>
                  <a:lnTo>
                    <a:pt x="309317" y="66414"/>
                  </a:lnTo>
                  <a:lnTo>
                    <a:pt x="312114" y="43166"/>
                  </a:lnTo>
                  <a:lnTo>
                    <a:pt x="304813" y="20996"/>
                  </a:lnTo>
                  <a:lnTo>
                    <a:pt x="287109" y="1375"/>
                  </a:lnTo>
                  <a:lnTo>
                    <a:pt x="276820"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2" name="SMARTInkShape-1608"/>
            <p:cNvSpPr/>
            <p:nvPr/>
          </p:nvSpPr>
          <p:spPr>
            <a:xfrm>
              <a:off x="1245439" y="1098352"/>
              <a:ext cx="170218" cy="178473"/>
            </a:xfrm>
            <a:custGeom>
              <a:avLst/>
              <a:gdLst/>
              <a:ahLst/>
              <a:cxnLst/>
              <a:rect l="0" t="0" r="0" b="0"/>
              <a:pathLst>
                <a:path w="170218" h="178473">
                  <a:moveTo>
                    <a:pt x="102944" y="0"/>
                  </a:moveTo>
                  <a:lnTo>
                    <a:pt x="98203" y="4740"/>
                  </a:lnTo>
                  <a:lnTo>
                    <a:pt x="96807" y="5144"/>
                  </a:lnTo>
                  <a:lnTo>
                    <a:pt x="95876" y="4422"/>
                  </a:lnTo>
                  <a:lnTo>
                    <a:pt x="95256" y="2948"/>
                  </a:lnTo>
                  <a:lnTo>
                    <a:pt x="93849" y="1965"/>
                  </a:lnTo>
                  <a:lnTo>
                    <a:pt x="89641" y="873"/>
                  </a:lnTo>
                  <a:lnTo>
                    <a:pt x="65367" y="76"/>
                  </a:lnTo>
                  <a:lnTo>
                    <a:pt x="24186" y="13304"/>
                  </a:lnTo>
                  <a:lnTo>
                    <a:pt x="5169" y="26687"/>
                  </a:lnTo>
                  <a:lnTo>
                    <a:pt x="619" y="31043"/>
                  </a:lnTo>
                  <a:lnTo>
                    <a:pt x="0" y="33594"/>
                  </a:lnTo>
                  <a:lnTo>
                    <a:pt x="581" y="36286"/>
                  </a:lnTo>
                  <a:lnTo>
                    <a:pt x="6138" y="44816"/>
                  </a:lnTo>
                  <a:lnTo>
                    <a:pt x="20779" y="59553"/>
                  </a:lnTo>
                  <a:lnTo>
                    <a:pt x="64411" y="83344"/>
                  </a:lnTo>
                  <a:lnTo>
                    <a:pt x="105930" y="104179"/>
                  </a:lnTo>
                  <a:lnTo>
                    <a:pt x="144947" y="122369"/>
                  </a:lnTo>
                  <a:lnTo>
                    <a:pt x="152370" y="124831"/>
                  </a:lnTo>
                  <a:lnTo>
                    <a:pt x="158976" y="129233"/>
                  </a:lnTo>
                  <a:lnTo>
                    <a:pt x="162574" y="134497"/>
                  </a:lnTo>
                  <a:lnTo>
                    <a:pt x="165165" y="140143"/>
                  </a:lnTo>
                  <a:lnTo>
                    <a:pt x="169623" y="145960"/>
                  </a:lnTo>
                  <a:lnTo>
                    <a:pt x="170217" y="147908"/>
                  </a:lnTo>
                  <a:lnTo>
                    <a:pt x="169621" y="149207"/>
                  </a:lnTo>
                  <a:lnTo>
                    <a:pt x="168231" y="150073"/>
                  </a:lnTo>
                  <a:lnTo>
                    <a:pt x="167305" y="151642"/>
                  </a:lnTo>
                  <a:lnTo>
                    <a:pt x="165008" y="158591"/>
                  </a:lnTo>
                  <a:lnTo>
                    <a:pt x="160955" y="164081"/>
                  </a:lnTo>
                  <a:lnTo>
                    <a:pt x="153201" y="167183"/>
                  </a:lnTo>
                  <a:lnTo>
                    <a:pt x="137679" y="171574"/>
                  </a:lnTo>
                  <a:lnTo>
                    <a:pt x="120512" y="176514"/>
                  </a:lnTo>
                  <a:lnTo>
                    <a:pt x="79114" y="178472"/>
                  </a:lnTo>
                  <a:lnTo>
                    <a:pt x="43595" y="177594"/>
                  </a:lnTo>
                  <a:lnTo>
                    <a:pt x="21335" y="170215"/>
                  </a:lnTo>
                  <a:lnTo>
                    <a:pt x="13647" y="16966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3" name="SMARTInkShape-1609"/>
            <p:cNvSpPr/>
            <p:nvPr/>
          </p:nvSpPr>
          <p:spPr>
            <a:xfrm>
              <a:off x="1946672" y="1026914"/>
              <a:ext cx="128948" cy="205384"/>
            </a:xfrm>
            <a:custGeom>
              <a:avLst/>
              <a:gdLst/>
              <a:ahLst/>
              <a:cxnLst/>
              <a:rect l="0" t="0" r="0" b="0"/>
              <a:pathLst>
                <a:path w="128948" h="205384">
                  <a:moveTo>
                    <a:pt x="0" y="0"/>
                  </a:moveTo>
                  <a:lnTo>
                    <a:pt x="42240" y="0"/>
                  </a:lnTo>
                  <a:lnTo>
                    <a:pt x="71733" y="992"/>
                  </a:lnTo>
                  <a:lnTo>
                    <a:pt x="102768" y="9094"/>
                  </a:lnTo>
                  <a:lnTo>
                    <a:pt x="109505" y="13302"/>
                  </a:lnTo>
                  <a:lnTo>
                    <a:pt x="127937" y="37577"/>
                  </a:lnTo>
                  <a:lnTo>
                    <a:pt x="128947" y="41918"/>
                  </a:lnTo>
                  <a:lnTo>
                    <a:pt x="124499" y="68560"/>
                  </a:lnTo>
                  <a:lnTo>
                    <a:pt x="109597" y="107336"/>
                  </a:lnTo>
                  <a:lnTo>
                    <a:pt x="107249" y="118150"/>
                  </a:lnTo>
                  <a:lnTo>
                    <a:pt x="86208" y="158129"/>
                  </a:lnTo>
                  <a:lnTo>
                    <a:pt x="78490" y="177859"/>
                  </a:lnTo>
                  <a:lnTo>
                    <a:pt x="74572" y="184220"/>
                  </a:lnTo>
                  <a:lnTo>
                    <a:pt x="72057" y="196389"/>
                  </a:lnTo>
                  <a:lnTo>
                    <a:pt x="71437" y="20538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97" name="SMARTInkShape-Group319"/>
          <p:cNvGrpSpPr/>
          <p:nvPr/>
        </p:nvGrpSpPr>
        <p:grpSpPr>
          <a:xfrm>
            <a:off x="544714" y="1071718"/>
            <a:ext cx="473271" cy="222929"/>
            <a:chOff x="544714" y="1071718"/>
            <a:chExt cx="473271" cy="222929"/>
          </a:xfrm>
        </p:grpSpPr>
        <p:sp>
          <p:nvSpPr>
            <p:cNvPr id="1895" name="SMARTInkShape-1610"/>
            <p:cNvSpPr/>
            <p:nvPr/>
          </p:nvSpPr>
          <p:spPr>
            <a:xfrm>
              <a:off x="544714" y="1116211"/>
              <a:ext cx="240954" cy="178436"/>
            </a:xfrm>
            <a:custGeom>
              <a:avLst/>
              <a:gdLst/>
              <a:ahLst/>
              <a:cxnLst/>
              <a:rect l="0" t="0" r="0" b="0"/>
              <a:pathLst>
                <a:path w="240954" h="178436">
                  <a:moveTo>
                    <a:pt x="17856" y="17859"/>
                  </a:moveTo>
                  <a:lnTo>
                    <a:pt x="9036" y="9039"/>
                  </a:lnTo>
                  <a:lnTo>
                    <a:pt x="8927" y="22492"/>
                  </a:lnTo>
                  <a:lnTo>
                    <a:pt x="825" y="57000"/>
                  </a:lnTo>
                  <a:lnTo>
                    <a:pt x="45" y="98252"/>
                  </a:lnTo>
                  <a:lnTo>
                    <a:pt x="0" y="139900"/>
                  </a:lnTo>
                  <a:lnTo>
                    <a:pt x="2644" y="149159"/>
                  </a:lnTo>
                  <a:lnTo>
                    <a:pt x="6134" y="156582"/>
                  </a:lnTo>
                  <a:lnTo>
                    <a:pt x="9091" y="166339"/>
                  </a:lnTo>
                  <a:lnTo>
                    <a:pt x="13299" y="172486"/>
                  </a:lnTo>
                  <a:lnTo>
                    <a:pt x="18477" y="175879"/>
                  </a:lnTo>
                  <a:lnTo>
                    <a:pt x="29885" y="178057"/>
                  </a:lnTo>
                  <a:lnTo>
                    <a:pt x="38729" y="178435"/>
                  </a:lnTo>
                  <a:lnTo>
                    <a:pt x="44662" y="175877"/>
                  </a:lnTo>
                  <a:lnTo>
                    <a:pt x="65482" y="157599"/>
                  </a:lnTo>
                  <a:lnTo>
                    <a:pt x="92270" y="114714"/>
                  </a:lnTo>
                  <a:lnTo>
                    <a:pt x="95578" y="105224"/>
                  </a:lnTo>
                  <a:lnTo>
                    <a:pt x="98040" y="95383"/>
                  </a:lnTo>
                  <a:lnTo>
                    <a:pt x="113601" y="64552"/>
                  </a:lnTo>
                  <a:lnTo>
                    <a:pt x="116082" y="44663"/>
                  </a:lnTo>
                  <a:lnTo>
                    <a:pt x="117075" y="83386"/>
                  </a:lnTo>
                  <a:lnTo>
                    <a:pt x="123151" y="100293"/>
                  </a:lnTo>
                  <a:lnTo>
                    <a:pt x="127107" y="116698"/>
                  </a:lnTo>
                  <a:lnTo>
                    <a:pt x="134034" y="137811"/>
                  </a:lnTo>
                  <a:lnTo>
                    <a:pt x="135988" y="139499"/>
                  </a:lnTo>
                  <a:lnTo>
                    <a:pt x="143478" y="144520"/>
                  </a:lnTo>
                  <a:lnTo>
                    <a:pt x="149094" y="148567"/>
                  </a:lnTo>
                  <a:lnTo>
                    <a:pt x="157835" y="150845"/>
                  </a:lnTo>
                  <a:lnTo>
                    <a:pt x="172648" y="151678"/>
                  </a:lnTo>
                  <a:lnTo>
                    <a:pt x="198186" y="144105"/>
                  </a:lnTo>
                  <a:lnTo>
                    <a:pt x="204828" y="138130"/>
                  </a:lnTo>
                  <a:lnTo>
                    <a:pt x="219198" y="118621"/>
                  </a:lnTo>
                  <a:lnTo>
                    <a:pt x="225087" y="100197"/>
                  </a:lnTo>
                  <a:lnTo>
                    <a:pt x="237373" y="77466"/>
                  </a:lnTo>
                  <a:lnTo>
                    <a:pt x="239995" y="65397"/>
                  </a:lnTo>
                  <a:lnTo>
                    <a:pt x="240953" y="43032"/>
                  </a:lnTo>
                  <a:lnTo>
                    <a:pt x="238388" y="36323"/>
                  </a:lnTo>
                  <a:lnTo>
                    <a:pt x="234933" y="30034"/>
                  </a:lnTo>
                  <a:lnTo>
                    <a:pt x="232715" y="17912"/>
                  </a:lnTo>
                  <a:lnTo>
                    <a:pt x="232533" y="14918"/>
                  </a:lnTo>
                  <a:lnTo>
                    <a:pt x="231419" y="12922"/>
                  </a:lnTo>
                  <a:lnTo>
                    <a:pt x="229685" y="11591"/>
                  </a:lnTo>
                  <a:lnTo>
                    <a:pt x="227536" y="10704"/>
                  </a:lnTo>
                  <a:lnTo>
                    <a:pt x="226104" y="9120"/>
                  </a:lnTo>
                  <a:lnTo>
                    <a:pt x="223239"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6" name="SMARTInkShape-1611"/>
            <p:cNvSpPr/>
            <p:nvPr/>
          </p:nvSpPr>
          <p:spPr>
            <a:xfrm>
              <a:off x="857250" y="1071718"/>
              <a:ext cx="160735" cy="203828"/>
            </a:xfrm>
            <a:custGeom>
              <a:avLst/>
              <a:gdLst/>
              <a:ahLst/>
              <a:cxnLst/>
              <a:rect l="0" t="0" r="0" b="0"/>
              <a:pathLst>
                <a:path w="160735" h="203828">
                  <a:moveTo>
                    <a:pt x="0" y="80212"/>
                  </a:moveTo>
                  <a:lnTo>
                    <a:pt x="8562" y="80212"/>
                  </a:lnTo>
                  <a:lnTo>
                    <a:pt x="24139" y="94451"/>
                  </a:lnTo>
                  <a:lnTo>
                    <a:pt x="35783" y="100002"/>
                  </a:lnTo>
                  <a:lnTo>
                    <a:pt x="41701" y="103890"/>
                  </a:lnTo>
                  <a:lnTo>
                    <a:pt x="50610" y="106079"/>
                  </a:lnTo>
                  <a:lnTo>
                    <a:pt x="56558" y="106591"/>
                  </a:lnTo>
                  <a:lnTo>
                    <a:pt x="62509" y="104173"/>
                  </a:lnTo>
                  <a:lnTo>
                    <a:pt x="93515" y="75979"/>
                  </a:lnTo>
                  <a:lnTo>
                    <a:pt x="96132" y="70724"/>
                  </a:lnTo>
                  <a:lnTo>
                    <a:pt x="97951" y="55334"/>
                  </a:lnTo>
                  <a:lnTo>
                    <a:pt x="98216" y="24022"/>
                  </a:lnTo>
                  <a:lnTo>
                    <a:pt x="95576" y="17866"/>
                  </a:lnTo>
                  <a:lnTo>
                    <a:pt x="92088" y="11823"/>
                  </a:lnTo>
                  <a:lnTo>
                    <a:pt x="90537" y="5830"/>
                  </a:lnTo>
                  <a:lnTo>
                    <a:pt x="89132" y="3835"/>
                  </a:lnTo>
                  <a:lnTo>
                    <a:pt x="87202" y="2505"/>
                  </a:lnTo>
                  <a:lnTo>
                    <a:pt x="82413" y="1027"/>
                  </a:lnTo>
                  <a:lnTo>
                    <a:pt x="68338" y="0"/>
                  </a:lnTo>
                  <a:lnTo>
                    <a:pt x="62453" y="2560"/>
                  </a:lnTo>
                  <a:lnTo>
                    <a:pt x="50591" y="12287"/>
                  </a:lnTo>
                  <a:lnTo>
                    <a:pt x="26789" y="53676"/>
                  </a:lnTo>
                  <a:lnTo>
                    <a:pt x="21828" y="65441"/>
                  </a:lnTo>
                  <a:lnTo>
                    <a:pt x="12071" y="107194"/>
                  </a:lnTo>
                  <a:lnTo>
                    <a:pt x="9343" y="139376"/>
                  </a:lnTo>
                  <a:lnTo>
                    <a:pt x="16654" y="170689"/>
                  </a:lnTo>
                  <a:lnTo>
                    <a:pt x="19970" y="177640"/>
                  </a:lnTo>
                  <a:lnTo>
                    <a:pt x="30182" y="190187"/>
                  </a:lnTo>
                  <a:lnTo>
                    <a:pt x="38550" y="193582"/>
                  </a:lnTo>
                  <a:lnTo>
                    <a:pt x="72816" y="203827"/>
                  </a:lnTo>
                  <a:lnTo>
                    <a:pt x="82303" y="201959"/>
                  </a:lnTo>
                  <a:lnTo>
                    <a:pt x="126630" y="188707"/>
                  </a:lnTo>
                  <a:lnTo>
                    <a:pt x="133340" y="185317"/>
                  </a:lnTo>
                  <a:lnTo>
                    <a:pt x="136518" y="183024"/>
                  </a:lnTo>
                  <a:lnTo>
                    <a:pt x="140050" y="177831"/>
                  </a:lnTo>
                  <a:lnTo>
                    <a:pt x="140991" y="175057"/>
                  </a:lnTo>
                  <a:lnTo>
                    <a:pt x="142611" y="173207"/>
                  </a:lnTo>
                  <a:lnTo>
                    <a:pt x="160734" y="16057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06" name="SMARTInkShape-Group320"/>
          <p:cNvGrpSpPr/>
          <p:nvPr/>
        </p:nvGrpSpPr>
        <p:grpSpPr>
          <a:xfrm>
            <a:off x="7268766" y="187523"/>
            <a:ext cx="1490945" cy="455416"/>
            <a:chOff x="7268766" y="187523"/>
            <a:chExt cx="1490945" cy="455416"/>
          </a:xfrm>
        </p:grpSpPr>
        <p:sp>
          <p:nvSpPr>
            <p:cNvPr id="1898" name="SMARTInkShape-1612"/>
            <p:cNvSpPr/>
            <p:nvPr/>
          </p:nvSpPr>
          <p:spPr>
            <a:xfrm>
              <a:off x="8556595" y="375050"/>
              <a:ext cx="203116" cy="214310"/>
            </a:xfrm>
            <a:custGeom>
              <a:avLst/>
              <a:gdLst/>
              <a:ahLst/>
              <a:cxnLst/>
              <a:rect l="0" t="0" r="0" b="0"/>
              <a:pathLst>
                <a:path w="203116" h="214310">
                  <a:moveTo>
                    <a:pt x="158780" y="8927"/>
                  </a:moveTo>
                  <a:lnTo>
                    <a:pt x="158780" y="365"/>
                  </a:lnTo>
                  <a:lnTo>
                    <a:pt x="132789" y="0"/>
                  </a:lnTo>
                  <a:lnTo>
                    <a:pt x="94317" y="7686"/>
                  </a:lnTo>
                  <a:lnTo>
                    <a:pt x="50211" y="21247"/>
                  </a:lnTo>
                  <a:lnTo>
                    <a:pt x="29157" y="29885"/>
                  </a:lnTo>
                  <a:lnTo>
                    <a:pt x="19149" y="38416"/>
                  </a:lnTo>
                  <a:lnTo>
                    <a:pt x="11394" y="46838"/>
                  </a:lnTo>
                  <a:lnTo>
                    <a:pt x="4639" y="50581"/>
                  </a:lnTo>
                  <a:lnTo>
                    <a:pt x="2441" y="53563"/>
                  </a:lnTo>
                  <a:lnTo>
                    <a:pt x="0" y="62169"/>
                  </a:lnTo>
                  <a:lnTo>
                    <a:pt x="340" y="65257"/>
                  </a:lnTo>
                  <a:lnTo>
                    <a:pt x="1560" y="67316"/>
                  </a:lnTo>
                  <a:lnTo>
                    <a:pt x="30117" y="86505"/>
                  </a:lnTo>
                  <a:lnTo>
                    <a:pt x="64242" y="98261"/>
                  </a:lnTo>
                  <a:lnTo>
                    <a:pt x="104166" y="105397"/>
                  </a:lnTo>
                  <a:lnTo>
                    <a:pt x="147068" y="116635"/>
                  </a:lnTo>
                  <a:lnTo>
                    <a:pt x="191359" y="136951"/>
                  </a:lnTo>
                  <a:lnTo>
                    <a:pt x="198064" y="142886"/>
                  </a:lnTo>
                  <a:lnTo>
                    <a:pt x="201044" y="148831"/>
                  </a:lnTo>
                  <a:lnTo>
                    <a:pt x="203115" y="163709"/>
                  </a:lnTo>
                  <a:lnTo>
                    <a:pt x="200643" y="169661"/>
                  </a:lnTo>
                  <a:lnTo>
                    <a:pt x="182430" y="190497"/>
                  </a:lnTo>
                  <a:lnTo>
                    <a:pt x="171275" y="193804"/>
                  </a:lnTo>
                  <a:lnTo>
                    <a:pt x="158381" y="196266"/>
                  </a:lnTo>
                  <a:lnTo>
                    <a:pt x="139371" y="203286"/>
                  </a:lnTo>
                  <a:lnTo>
                    <a:pt x="96210" y="205257"/>
                  </a:lnTo>
                  <a:lnTo>
                    <a:pt x="75828" y="206348"/>
                  </a:lnTo>
                  <a:lnTo>
                    <a:pt x="58020" y="213065"/>
                  </a:lnTo>
                  <a:lnTo>
                    <a:pt x="42694" y="21430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9" name="SMARTInkShape-1613"/>
            <p:cNvSpPr/>
            <p:nvPr/>
          </p:nvSpPr>
          <p:spPr>
            <a:xfrm>
              <a:off x="7956470" y="332176"/>
              <a:ext cx="151435" cy="176284"/>
            </a:xfrm>
            <a:custGeom>
              <a:avLst/>
              <a:gdLst/>
              <a:ahLst/>
              <a:cxnLst/>
              <a:rect l="0" t="0" r="0" b="0"/>
              <a:pathLst>
                <a:path w="151435" h="176284">
                  <a:moveTo>
                    <a:pt x="17741" y="60730"/>
                  </a:moveTo>
                  <a:lnTo>
                    <a:pt x="13000" y="65471"/>
                  </a:lnTo>
                  <a:lnTo>
                    <a:pt x="10673" y="70444"/>
                  </a:lnTo>
                  <a:lnTo>
                    <a:pt x="10052" y="73159"/>
                  </a:lnTo>
                  <a:lnTo>
                    <a:pt x="2920" y="85638"/>
                  </a:lnTo>
                  <a:lnTo>
                    <a:pt x="0" y="124610"/>
                  </a:lnTo>
                  <a:lnTo>
                    <a:pt x="7580" y="151622"/>
                  </a:lnTo>
                  <a:lnTo>
                    <a:pt x="13556" y="158343"/>
                  </a:lnTo>
                  <a:lnTo>
                    <a:pt x="33065" y="172767"/>
                  </a:lnTo>
                  <a:lnTo>
                    <a:pt x="55122" y="176283"/>
                  </a:lnTo>
                  <a:lnTo>
                    <a:pt x="75212" y="169582"/>
                  </a:lnTo>
                  <a:lnTo>
                    <a:pt x="116021" y="149952"/>
                  </a:lnTo>
                  <a:lnTo>
                    <a:pt x="126905" y="143048"/>
                  </a:lnTo>
                  <a:lnTo>
                    <a:pt x="141978" y="122448"/>
                  </a:lnTo>
                  <a:lnTo>
                    <a:pt x="147372" y="110980"/>
                  </a:lnTo>
                  <a:lnTo>
                    <a:pt x="151434" y="69639"/>
                  </a:lnTo>
                  <a:lnTo>
                    <a:pt x="150661" y="40884"/>
                  </a:lnTo>
                  <a:lnTo>
                    <a:pt x="146932" y="32727"/>
                  </a:lnTo>
                  <a:lnTo>
                    <a:pt x="127474" y="7221"/>
                  </a:lnTo>
                  <a:lnTo>
                    <a:pt x="126615" y="4221"/>
                  </a:lnTo>
                  <a:lnTo>
                    <a:pt x="125050" y="2222"/>
                  </a:lnTo>
                  <a:lnTo>
                    <a:pt x="120666" y="0"/>
                  </a:lnTo>
                  <a:lnTo>
                    <a:pt x="119099" y="400"/>
                  </a:lnTo>
                  <a:lnTo>
                    <a:pt x="118056" y="1658"/>
                  </a:lnTo>
                  <a:lnTo>
                    <a:pt x="116380" y="6067"/>
                  </a:lnTo>
                  <a:lnTo>
                    <a:pt x="115968" y="1608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0" name="SMARTInkShape-1614"/>
            <p:cNvSpPr/>
            <p:nvPr/>
          </p:nvSpPr>
          <p:spPr>
            <a:xfrm>
              <a:off x="8243167" y="383977"/>
              <a:ext cx="25725" cy="214313"/>
            </a:xfrm>
            <a:custGeom>
              <a:avLst/>
              <a:gdLst/>
              <a:ahLst/>
              <a:cxnLst/>
              <a:rect l="0" t="0" r="0" b="0"/>
              <a:pathLst>
                <a:path w="25725" h="214313">
                  <a:moveTo>
                    <a:pt x="7864" y="0"/>
                  </a:moveTo>
                  <a:lnTo>
                    <a:pt x="7864" y="42240"/>
                  </a:lnTo>
                  <a:lnTo>
                    <a:pt x="175" y="82181"/>
                  </a:lnTo>
                  <a:lnTo>
                    <a:pt x="0" y="125784"/>
                  </a:lnTo>
                  <a:lnTo>
                    <a:pt x="9963" y="169534"/>
                  </a:lnTo>
                  <a:lnTo>
                    <a:pt x="14769" y="187485"/>
                  </a:lnTo>
                  <a:lnTo>
                    <a:pt x="16886" y="198420"/>
                  </a:lnTo>
                  <a:lnTo>
                    <a:pt x="25724" y="21431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1" name="SMARTInkShape-1615"/>
            <p:cNvSpPr/>
            <p:nvPr/>
          </p:nvSpPr>
          <p:spPr>
            <a:xfrm>
              <a:off x="8340328" y="455414"/>
              <a:ext cx="160736" cy="26790"/>
            </a:xfrm>
            <a:custGeom>
              <a:avLst/>
              <a:gdLst/>
              <a:ahLst/>
              <a:cxnLst/>
              <a:rect l="0" t="0" r="0" b="0"/>
              <a:pathLst>
                <a:path w="160736" h="26790">
                  <a:moveTo>
                    <a:pt x="0" y="26789"/>
                  </a:moveTo>
                  <a:lnTo>
                    <a:pt x="0" y="10539"/>
                  </a:lnTo>
                  <a:lnTo>
                    <a:pt x="992" y="10002"/>
                  </a:lnTo>
                  <a:lnTo>
                    <a:pt x="4741" y="9407"/>
                  </a:lnTo>
                  <a:lnTo>
                    <a:pt x="9713" y="6496"/>
                  </a:lnTo>
                  <a:lnTo>
                    <a:pt x="12429" y="4331"/>
                  </a:lnTo>
                  <a:lnTo>
                    <a:pt x="20737" y="1925"/>
                  </a:lnTo>
                  <a:lnTo>
                    <a:pt x="64440" y="113"/>
                  </a:lnTo>
                  <a:lnTo>
                    <a:pt x="107411" y="15"/>
                  </a:lnTo>
                  <a:lnTo>
                    <a:pt x="149562" y="1"/>
                  </a:lnTo>
                  <a:lnTo>
                    <a:pt x="160735"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2" name="SMARTInkShape-1616"/>
            <p:cNvSpPr/>
            <p:nvPr/>
          </p:nvSpPr>
          <p:spPr>
            <a:xfrm>
              <a:off x="7268766" y="187523"/>
              <a:ext cx="205383" cy="275415"/>
            </a:xfrm>
            <a:custGeom>
              <a:avLst/>
              <a:gdLst/>
              <a:ahLst/>
              <a:cxnLst/>
              <a:rect l="0" t="0" r="0" b="0"/>
              <a:pathLst>
                <a:path w="205383" h="275415">
                  <a:moveTo>
                    <a:pt x="0" y="0"/>
                  </a:moveTo>
                  <a:lnTo>
                    <a:pt x="0" y="9481"/>
                  </a:lnTo>
                  <a:lnTo>
                    <a:pt x="2645" y="16782"/>
                  </a:lnTo>
                  <a:lnTo>
                    <a:pt x="4740" y="20118"/>
                  </a:lnTo>
                  <a:lnTo>
                    <a:pt x="13303" y="63490"/>
                  </a:lnTo>
                  <a:lnTo>
                    <a:pt x="24327" y="107286"/>
                  </a:lnTo>
                  <a:lnTo>
                    <a:pt x="27457" y="151822"/>
                  </a:lnTo>
                  <a:lnTo>
                    <a:pt x="34435" y="191715"/>
                  </a:lnTo>
                  <a:lnTo>
                    <a:pt x="44047" y="233965"/>
                  </a:lnTo>
                  <a:lnTo>
                    <a:pt x="45373" y="243883"/>
                  </a:lnTo>
                  <a:lnTo>
                    <a:pt x="53199" y="266003"/>
                  </a:lnTo>
                  <a:lnTo>
                    <a:pt x="53544" y="275414"/>
                  </a:lnTo>
                  <a:lnTo>
                    <a:pt x="53576" y="263482"/>
                  </a:lnTo>
                  <a:lnTo>
                    <a:pt x="45475" y="228763"/>
                  </a:lnTo>
                  <a:lnTo>
                    <a:pt x="43901" y="211208"/>
                  </a:lnTo>
                  <a:lnTo>
                    <a:pt x="36992" y="176813"/>
                  </a:lnTo>
                  <a:lnTo>
                    <a:pt x="36962" y="149653"/>
                  </a:lnTo>
                  <a:lnTo>
                    <a:pt x="44835" y="112190"/>
                  </a:lnTo>
                  <a:lnTo>
                    <a:pt x="54203" y="84890"/>
                  </a:lnTo>
                  <a:lnTo>
                    <a:pt x="60801" y="76424"/>
                  </a:lnTo>
                  <a:lnTo>
                    <a:pt x="86880" y="59796"/>
                  </a:lnTo>
                  <a:lnTo>
                    <a:pt x="129776" y="41696"/>
                  </a:lnTo>
                  <a:lnTo>
                    <a:pt x="155537" y="30763"/>
                  </a:lnTo>
                  <a:lnTo>
                    <a:pt x="191452" y="26146"/>
                  </a:lnTo>
                  <a:lnTo>
                    <a:pt x="205382" y="1786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3" name="SMARTInkShape-1617"/>
            <p:cNvSpPr/>
            <p:nvPr/>
          </p:nvSpPr>
          <p:spPr>
            <a:xfrm>
              <a:off x="7572375" y="196575"/>
              <a:ext cx="97741" cy="223121"/>
            </a:xfrm>
            <a:custGeom>
              <a:avLst/>
              <a:gdLst/>
              <a:ahLst/>
              <a:cxnLst/>
              <a:rect l="0" t="0" r="0" b="0"/>
              <a:pathLst>
                <a:path w="97741" h="223121">
                  <a:moveTo>
                    <a:pt x="0" y="80245"/>
                  </a:moveTo>
                  <a:lnTo>
                    <a:pt x="0" y="75505"/>
                  </a:lnTo>
                  <a:lnTo>
                    <a:pt x="992" y="74108"/>
                  </a:lnTo>
                  <a:lnTo>
                    <a:pt x="2646" y="73178"/>
                  </a:lnTo>
                  <a:lnTo>
                    <a:pt x="9094" y="71561"/>
                  </a:lnTo>
                  <a:lnTo>
                    <a:pt x="13303" y="71425"/>
                  </a:lnTo>
                  <a:lnTo>
                    <a:pt x="18480" y="68718"/>
                  </a:lnTo>
                  <a:lnTo>
                    <a:pt x="34334" y="54807"/>
                  </a:lnTo>
                  <a:lnTo>
                    <a:pt x="40049" y="53857"/>
                  </a:lnTo>
                  <a:lnTo>
                    <a:pt x="41582" y="52731"/>
                  </a:lnTo>
                  <a:lnTo>
                    <a:pt x="43286" y="48834"/>
                  </a:lnTo>
                  <a:lnTo>
                    <a:pt x="44732" y="47398"/>
                  </a:lnTo>
                  <a:lnTo>
                    <a:pt x="48985" y="45803"/>
                  </a:lnTo>
                  <a:lnTo>
                    <a:pt x="65604" y="44639"/>
                  </a:lnTo>
                  <a:lnTo>
                    <a:pt x="67548" y="43609"/>
                  </a:lnTo>
                  <a:lnTo>
                    <a:pt x="68845" y="41931"/>
                  </a:lnTo>
                  <a:lnTo>
                    <a:pt x="69709" y="39819"/>
                  </a:lnTo>
                  <a:lnTo>
                    <a:pt x="71277" y="38412"/>
                  </a:lnTo>
                  <a:lnTo>
                    <a:pt x="75666" y="36848"/>
                  </a:lnTo>
                  <a:lnTo>
                    <a:pt x="77233" y="35439"/>
                  </a:lnTo>
                  <a:lnTo>
                    <a:pt x="78974" y="31227"/>
                  </a:lnTo>
                  <a:lnTo>
                    <a:pt x="80431" y="29707"/>
                  </a:lnTo>
                  <a:lnTo>
                    <a:pt x="92673" y="22327"/>
                  </a:lnTo>
                  <a:lnTo>
                    <a:pt x="95758" y="17131"/>
                  </a:lnTo>
                  <a:lnTo>
                    <a:pt x="97740" y="10452"/>
                  </a:lnTo>
                  <a:lnTo>
                    <a:pt x="93342" y="4555"/>
                  </a:lnTo>
                  <a:lnTo>
                    <a:pt x="88449" y="1957"/>
                  </a:lnTo>
                  <a:lnTo>
                    <a:pt x="71363" y="61"/>
                  </a:lnTo>
                  <a:lnTo>
                    <a:pt x="68411" y="0"/>
                  </a:lnTo>
                  <a:lnTo>
                    <a:pt x="62486" y="2578"/>
                  </a:lnTo>
                  <a:lnTo>
                    <a:pt x="41485" y="16109"/>
                  </a:lnTo>
                  <a:lnTo>
                    <a:pt x="21081" y="47883"/>
                  </a:lnTo>
                  <a:lnTo>
                    <a:pt x="3990" y="89392"/>
                  </a:lnTo>
                  <a:lnTo>
                    <a:pt x="234" y="133662"/>
                  </a:lnTo>
                  <a:lnTo>
                    <a:pt x="1096" y="145658"/>
                  </a:lnTo>
                  <a:lnTo>
                    <a:pt x="12443" y="175486"/>
                  </a:lnTo>
                  <a:lnTo>
                    <a:pt x="25735" y="193352"/>
                  </a:lnTo>
                  <a:lnTo>
                    <a:pt x="33927" y="199968"/>
                  </a:lnTo>
                  <a:lnTo>
                    <a:pt x="44118" y="206339"/>
                  </a:lnTo>
                  <a:lnTo>
                    <a:pt x="62508" y="22312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4" name="SMARTInkShape-1618"/>
            <p:cNvSpPr/>
            <p:nvPr/>
          </p:nvSpPr>
          <p:spPr>
            <a:xfrm>
              <a:off x="7728483" y="258961"/>
              <a:ext cx="120631" cy="258962"/>
            </a:xfrm>
            <a:custGeom>
              <a:avLst/>
              <a:gdLst/>
              <a:ahLst/>
              <a:cxnLst/>
              <a:rect l="0" t="0" r="0" b="0"/>
              <a:pathLst>
                <a:path w="120631" h="258962">
                  <a:moveTo>
                    <a:pt x="40345" y="0"/>
                  </a:moveTo>
                  <a:lnTo>
                    <a:pt x="35604" y="0"/>
                  </a:lnTo>
                  <a:lnTo>
                    <a:pt x="30632" y="2646"/>
                  </a:lnTo>
                  <a:lnTo>
                    <a:pt x="10530" y="15813"/>
                  </a:lnTo>
                  <a:lnTo>
                    <a:pt x="663" y="29888"/>
                  </a:lnTo>
                  <a:lnTo>
                    <a:pt x="0" y="32824"/>
                  </a:lnTo>
                  <a:lnTo>
                    <a:pt x="550" y="35773"/>
                  </a:lnTo>
                  <a:lnTo>
                    <a:pt x="13982" y="60651"/>
                  </a:lnTo>
                  <a:lnTo>
                    <a:pt x="52616" y="100487"/>
                  </a:lnTo>
                  <a:lnTo>
                    <a:pt x="95150" y="135536"/>
                  </a:lnTo>
                  <a:lnTo>
                    <a:pt x="113605" y="154691"/>
                  </a:lnTo>
                  <a:lnTo>
                    <a:pt x="117554" y="162348"/>
                  </a:lnTo>
                  <a:lnTo>
                    <a:pt x="120630" y="199026"/>
                  </a:lnTo>
                  <a:lnTo>
                    <a:pt x="118030" y="205204"/>
                  </a:lnTo>
                  <a:lnTo>
                    <a:pt x="115947" y="208240"/>
                  </a:lnTo>
                  <a:lnTo>
                    <a:pt x="92031" y="226208"/>
                  </a:lnTo>
                  <a:lnTo>
                    <a:pt x="82829" y="229521"/>
                  </a:lnTo>
                  <a:lnTo>
                    <a:pt x="73118" y="231986"/>
                  </a:lnTo>
                  <a:lnTo>
                    <a:pt x="42384" y="247549"/>
                  </a:lnTo>
                  <a:lnTo>
                    <a:pt x="27316" y="249886"/>
                  </a:lnTo>
                  <a:lnTo>
                    <a:pt x="25706" y="250927"/>
                  </a:lnTo>
                  <a:lnTo>
                    <a:pt x="24633" y="252612"/>
                  </a:lnTo>
                  <a:lnTo>
                    <a:pt x="22486" y="25896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5" name="SMARTInkShape-1619"/>
            <p:cNvSpPr/>
            <p:nvPr/>
          </p:nvSpPr>
          <p:spPr>
            <a:xfrm>
              <a:off x="8420695" y="348258"/>
              <a:ext cx="53579" cy="294681"/>
            </a:xfrm>
            <a:custGeom>
              <a:avLst/>
              <a:gdLst/>
              <a:ahLst/>
              <a:cxnLst/>
              <a:rect l="0" t="0" r="0" b="0"/>
              <a:pathLst>
                <a:path w="53579" h="294681">
                  <a:moveTo>
                    <a:pt x="0" y="0"/>
                  </a:moveTo>
                  <a:lnTo>
                    <a:pt x="0" y="42576"/>
                  </a:lnTo>
                  <a:lnTo>
                    <a:pt x="0" y="82210"/>
                  </a:lnTo>
                  <a:lnTo>
                    <a:pt x="2647" y="125258"/>
                  </a:lnTo>
                  <a:lnTo>
                    <a:pt x="8103" y="163559"/>
                  </a:lnTo>
                  <a:lnTo>
                    <a:pt x="11412" y="194365"/>
                  </a:lnTo>
                  <a:lnTo>
                    <a:pt x="24140" y="232081"/>
                  </a:lnTo>
                  <a:lnTo>
                    <a:pt x="33138" y="258355"/>
                  </a:lnTo>
                  <a:lnTo>
                    <a:pt x="33998" y="264510"/>
                  </a:lnTo>
                  <a:lnTo>
                    <a:pt x="40246" y="276641"/>
                  </a:lnTo>
                  <a:lnTo>
                    <a:pt x="53578" y="29468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907" name="SMARTInkShape-1620"/>
          <p:cNvSpPr/>
          <p:nvPr/>
        </p:nvSpPr>
        <p:spPr>
          <a:xfrm>
            <a:off x="6483205" y="214313"/>
            <a:ext cx="35468" cy="321469"/>
          </a:xfrm>
          <a:custGeom>
            <a:avLst/>
            <a:gdLst/>
            <a:ahLst/>
            <a:cxnLst/>
            <a:rect l="0" t="0" r="0" b="0"/>
            <a:pathLst>
              <a:path w="35468" h="321469">
                <a:moveTo>
                  <a:pt x="17608" y="0"/>
                </a:moveTo>
                <a:lnTo>
                  <a:pt x="12867" y="4740"/>
                </a:lnTo>
                <a:lnTo>
                  <a:pt x="10539" y="9713"/>
                </a:lnTo>
                <a:lnTo>
                  <a:pt x="6195" y="22435"/>
                </a:lnTo>
                <a:lnTo>
                  <a:pt x="2614" y="32791"/>
                </a:lnTo>
                <a:lnTo>
                  <a:pt x="0" y="74757"/>
                </a:lnTo>
                <a:lnTo>
                  <a:pt x="815" y="98218"/>
                </a:lnTo>
                <a:lnTo>
                  <a:pt x="7857" y="142796"/>
                </a:lnTo>
                <a:lnTo>
                  <a:pt x="14743" y="187438"/>
                </a:lnTo>
                <a:lnTo>
                  <a:pt x="24508" y="231992"/>
                </a:lnTo>
                <a:lnTo>
                  <a:pt x="28582" y="249978"/>
                </a:lnTo>
                <a:lnTo>
                  <a:pt x="33427" y="267874"/>
                </a:lnTo>
                <a:lnTo>
                  <a:pt x="35451" y="312470"/>
                </a:lnTo>
                <a:lnTo>
                  <a:pt x="35467" y="32146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16" name="SMARTInkShape-Group322"/>
          <p:cNvGrpSpPr/>
          <p:nvPr/>
        </p:nvGrpSpPr>
        <p:grpSpPr>
          <a:xfrm>
            <a:off x="5511062" y="15441"/>
            <a:ext cx="1471955" cy="823824"/>
            <a:chOff x="5511062" y="15441"/>
            <a:chExt cx="1471955" cy="823824"/>
          </a:xfrm>
        </p:grpSpPr>
        <p:sp>
          <p:nvSpPr>
            <p:cNvPr id="1908" name="SMARTInkShape-1621"/>
            <p:cNvSpPr/>
            <p:nvPr/>
          </p:nvSpPr>
          <p:spPr>
            <a:xfrm>
              <a:off x="5511062" y="348744"/>
              <a:ext cx="274930" cy="490521"/>
            </a:xfrm>
            <a:custGeom>
              <a:avLst/>
              <a:gdLst/>
              <a:ahLst/>
              <a:cxnLst/>
              <a:rect l="0" t="0" r="0" b="0"/>
              <a:pathLst>
                <a:path w="274930" h="490521">
                  <a:moveTo>
                    <a:pt x="186079" y="35233"/>
                  </a:moveTo>
                  <a:lnTo>
                    <a:pt x="194640" y="26671"/>
                  </a:lnTo>
                  <a:lnTo>
                    <a:pt x="194977" y="18647"/>
                  </a:lnTo>
                  <a:lnTo>
                    <a:pt x="188865" y="10496"/>
                  </a:lnTo>
                  <a:lnTo>
                    <a:pt x="187317" y="5056"/>
                  </a:lnTo>
                  <a:lnTo>
                    <a:pt x="184920" y="3209"/>
                  </a:lnTo>
                  <a:lnTo>
                    <a:pt x="173057" y="609"/>
                  </a:lnTo>
                  <a:lnTo>
                    <a:pt x="166070" y="0"/>
                  </a:lnTo>
                  <a:lnTo>
                    <a:pt x="128232" y="9629"/>
                  </a:lnTo>
                  <a:lnTo>
                    <a:pt x="84684" y="32699"/>
                  </a:lnTo>
                  <a:lnTo>
                    <a:pt x="41125" y="65298"/>
                  </a:lnTo>
                  <a:lnTo>
                    <a:pt x="19238" y="88870"/>
                  </a:lnTo>
                  <a:lnTo>
                    <a:pt x="12709" y="100743"/>
                  </a:lnTo>
                  <a:lnTo>
                    <a:pt x="5870" y="121889"/>
                  </a:lnTo>
                  <a:lnTo>
                    <a:pt x="1807" y="130301"/>
                  </a:lnTo>
                  <a:lnTo>
                    <a:pt x="0" y="140655"/>
                  </a:lnTo>
                  <a:lnTo>
                    <a:pt x="1843" y="149225"/>
                  </a:lnTo>
                  <a:lnTo>
                    <a:pt x="11111" y="162811"/>
                  </a:lnTo>
                  <a:lnTo>
                    <a:pt x="19583" y="172032"/>
                  </a:lnTo>
                  <a:lnTo>
                    <a:pt x="28075" y="175407"/>
                  </a:lnTo>
                  <a:lnTo>
                    <a:pt x="49695" y="177574"/>
                  </a:lnTo>
                  <a:lnTo>
                    <a:pt x="67176" y="173209"/>
                  </a:lnTo>
                  <a:lnTo>
                    <a:pt x="108697" y="153190"/>
                  </a:lnTo>
                  <a:lnTo>
                    <a:pt x="143415" y="121195"/>
                  </a:lnTo>
                  <a:lnTo>
                    <a:pt x="171041" y="78654"/>
                  </a:lnTo>
                  <a:lnTo>
                    <a:pt x="182080" y="59207"/>
                  </a:lnTo>
                  <a:lnTo>
                    <a:pt x="185289" y="44782"/>
                  </a:lnTo>
                  <a:lnTo>
                    <a:pt x="186065" y="26836"/>
                  </a:lnTo>
                  <a:lnTo>
                    <a:pt x="178389" y="26350"/>
                  </a:lnTo>
                  <a:lnTo>
                    <a:pt x="177257" y="46424"/>
                  </a:lnTo>
                  <a:lnTo>
                    <a:pt x="184847" y="89793"/>
                  </a:lnTo>
                  <a:lnTo>
                    <a:pt x="192963" y="125716"/>
                  </a:lnTo>
                  <a:lnTo>
                    <a:pt x="204122" y="167354"/>
                  </a:lnTo>
                  <a:lnTo>
                    <a:pt x="220621" y="209277"/>
                  </a:lnTo>
                  <a:lnTo>
                    <a:pt x="232473" y="244008"/>
                  </a:lnTo>
                  <a:lnTo>
                    <a:pt x="246359" y="285162"/>
                  </a:lnTo>
                  <a:lnTo>
                    <a:pt x="261890" y="325189"/>
                  </a:lnTo>
                  <a:lnTo>
                    <a:pt x="271983" y="366185"/>
                  </a:lnTo>
                  <a:lnTo>
                    <a:pt x="274929" y="405612"/>
                  </a:lnTo>
                  <a:lnTo>
                    <a:pt x="274295" y="430781"/>
                  </a:lnTo>
                  <a:lnTo>
                    <a:pt x="270596" y="442873"/>
                  </a:lnTo>
                  <a:lnTo>
                    <a:pt x="258194" y="460837"/>
                  </a:lnTo>
                  <a:lnTo>
                    <a:pt x="241953" y="473987"/>
                  </a:lnTo>
                  <a:lnTo>
                    <a:pt x="203065" y="483345"/>
                  </a:lnTo>
                  <a:lnTo>
                    <a:pt x="159174" y="489685"/>
                  </a:lnTo>
                  <a:lnTo>
                    <a:pt x="119366" y="490520"/>
                  </a:lnTo>
                  <a:lnTo>
                    <a:pt x="100276" y="485869"/>
                  </a:lnTo>
                  <a:lnTo>
                    <a:pt x="73566" y="474393"/>
                  </a:lnTo>
                  <a:lnTo>
                    <a:pt x="61063" y="46385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9" name="SMARTInkShape-1622"/>
            <p:cNvSpPr/>
            <p:nvPr/>
          </p:nvSpPr>
          <p:spPr>
            <a:xfrm>
              <a:off x="5768578" y="312704"/>
              <a:ext cx="150038" cy="187360"/>
            </a:xfrm>
            <a:custGeom>
              <a:avLst/>
              <a:gdLst/>
              <a:ahLst/>
              <a:cxnLst/>
              <a:rect l="0" t="0" r="0" b="0"/>
              <a:pathLst>
                <a:path w="150038" h="187360">
                  <a:moveTo>
                    <a:pt x="0" y="133780"/>
                  </a:moveTo>
                  <a:lnTo>
                    <a:pt x="4741" y="133780"/>
                  </a:lnTo>
                  <a:lnTo>
                    <a:pt x="6137" y="132788"/>
                  </a:lnTo>
                  <a:lnTo>
                    <a:pt x="7068" y="131135"/>
                  </a:lnTo>
                  <a:lnTo>
                    <a:pt x="7689" y="129040"/>
                  </a:lnTo>
                  <a:lnTo>
                    <a:pt x="9094" y="127643"/>
                  </a:lnTo>
                  <a:lnTo>
                    <a:pt x="13303" y="126092"/>
                  </a:lnTo>
                  <a:lnTo>
                    <a:pt x="24088" y="124104"/>
                  </a:lnTo>
                  <a:lnTo>
                    <a:pt x="33816" y="118786"/>
                  </a:lnTo>
                  <a:lnTo>
                    <a:pt x="77549" y="108344"/>
                  </a:lnTo>
                  <a:lnTo>
                    <a:pt x="89368" y="102301"/>
                  </a:lnTo>
                  <a:lnTo>
                    <a:pt x="118544" y="77474"/>
                  </a:lnTo>
                  <a:lnTo>
                    <a:pt x="147827" y="37788"/>
                  </a:lnTo>
                  <a:lnTo>
                    <a:pt x="150037" y="27948"/>
                  </a:lnTo>
                  <a:lnTo>
                    <a:pt x="148374" y="19606"/>
                  </a:lnTo>
                  <a:lnTo>
                    <a:pt x="141858" y="9331"/>
                  </a:lnTo>
                  <a:lnTo>
                    <a:pt x="136470" y="4055"/>
                  </a:lnTo>
                  <a:lnTo>
                    <a:pt x="130768" y="1711"/>
                  </a:lnTo>
                  <a:lnTo>
                    <a:pt x="108352" y="0"/>
                  </a:lnTo>
                  <a:lnTo>
                    <a:pt x="85969" y="6997"/>
                  </a:lnTo>
                  <a:lnTo>
                    <a:pt x="68357" y="16068"/>
                  </a:lnTo>
                  <a:lnTo>
                    <a:pt x="33725" y="47840"/>
                  </a:lnTo>
                  <a:lnTo>
                    <a:pt x="15405" y="77276"/>
                  </a:lnTo>
                  <a:lnTo>
                    <a:pt x="10848" y="95100"/>
                  </a:lnTo>
                  <a:lnTo>
                    <a:pt x="10301" y="124045"/>
                  </a:lnTo>
                  <a:lnTo>
                    <a:pt x="21409" y="149537"/>
                  </a:lnTo>
                  <a:lnTo>
                    <a:pt x="29690" y="158312"/>
                  </a:lnTo>
                  <a:lnTo>
                    <a:pt x="57929" y="175155"/>
                  </a:lnTo>
                  <a:lnTo>
                    <a:pt x="81656" y="183302"/>
                  </a:lnTo>
                  <a:lnTo>
                    <a:pt x="123523" y="187121"/>
                  </a:lnTo>
                  <a:lnTo>
                    <a:pt x="133945" y="18735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0" name="SMARTInkShape-1623"/>
            <p:cNvSpPr/>
            <p:nvPr/>
          </p:nvSpPr>
          <p:spPr>
            <a:xfrm>
              <a:off x="6081226" y="250031"/>
              <a:ext cx="35611" cy="285751"/>
            </a:xfrm>
            <a:custGeom>
              <a:avLst/>
              <a:gdLst/>
              <a:ahLst/>
              <a:cxnLst/>
              <a:rect l="0" t="0" r="0" b="0"/>
              <a:pathLst>
                <a:path w="35611" h="285751">
                  <a:moveTo>
                    <a:pt x="8821" y="0"/>
                  </a:moveTo>
                  <a:lnTo>
                    <a:pt x="8821" y="4741"/>
                  </a:lnTo>
                  <a:lnTo>
                    <a:pt x="6175" y="9714"/>
                  </a:lnTo>
                  <a:lnTo>
                    <a:pt x="4080" y="12429"/>
                  </a:lnTo>
                  <a:lnTo>
                    <a:pt x="1753" y="20738"/>
                  </a:lnTo>
                  <a:lnTo>
                    <a:pt x="0" y="59700"/>
                  </a:lnTo>
                  <a:lnTo>
                    <a:pt x="7589" y="102953"/>
                  </a:lnTo>
                  <a:lnTo>
                    <a:pt x="8577" y="140024"/>
                  </a:lnTo>
                  <a:lnTo>
                    <a:pt x="8789" y="184331"/>
                  </a:lnTo>
                  <a:lnTo>
                    <a:pt x="16506" y="228393"/>
                  </a:lnTo>
                  <a:lnTo>
                    <a:pt x="26080" y="269721"/>
                  </a:lnTo>
                  <a:lnTo>
                    <a:pt x="26279" y="275064"/>
                  </a:lnTo>
                  <a:lnTo>
                    <a:pt x="27407" y="278626"/>
                  </a:lnTo>
                  <a:lnTo>
                    <a:pt x="29148" y="281001"/>
                  </a:lnTo>
                  <a:lnTo>
                    <a:pt x="35610" y="28575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1" name="SMARTInkShape-1624"/>
            <p:cNvSpPr/>
            <p:nvPr/>
          </p:nvSpPr>
          <p:spPr>
            <a:xfrm>
              <a:off x="6357938" y="294680"/>
              <a:ext cx="258961" cy="71438"/>
            </a:xfrm>
            <a:custGeom>
              <a:avLst/>
              <a:gdLst/>
              <a:ahLst/>
              <a:cxnLst/>
              <a:rect l="0" t="0" r="0" b="0"/>
              <a:pathLst>
                <a:path w="258961" h="71438">
                  <a:moveTo>
                    <a:pt x="0" y="71437"/>
                  </a:moveTo>
                  <a:lnTo>
                    <a:pt x="4740" y="71437"/>
                  </a:lnTo>
                  <a:lnTo>
                    <a:pt x="6136" y="70445"/>
                  </a:lnTo>
                  <a:lnTo>
                    <a:pt x="7068" y="68791"/>
                  </a:lnTo>
                  <a:lnTo>
                    <a:pt x="7688" y="66697"/>
                  </a:lnTo>
                  <a:lnTo>
                    <a:pt x="9094" y="65300"/>
                  </a:lnTo>
                  <a:lnTo>
                    <a:pt x="50039" y="48341"/>
                  </a:lnTo>
                  <a:lnTo>
                    <a:pt x="88303" y="42732"/>
                  </a:lnTo>
                  <a:lnTo>
                    <a:pt x="124819" y="32363"/>
                  </a:lnTo>
                  <a:lnTo>
                    <a:pt x="160695" y="26898"/>
                  </a:lnTo>
                  <a:lnTo>
                    <a:pt x="200637" y="19245"/>
                  </a:lnTo>
                  <a:lnTo>
                    <a:pt x="242894" y="6889"/>
                  </a:lnTo>
                  <a:lnTo>
                    <a:pt x="258960"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2" name="SMARTInkShape-1625"/>
            <p:cNvSpPr/>
            <p:nvPr/>
          </p:nvSpPr>
          <p:spPr>
            <a:xfrm>
              <a:off x="6643688" y="285750"/>
              <a:ext cx="133946" cy="196294"/>
            </a:xfrm>
            <a:custGeom>
              <a:avLst/>
              <a:gdLst/>
              <a:ahLst/>
              <a:cxnLst/>
              <a:rect l="0" t="0" r="0" b="0"/>
              <a:pathLst>
                <a:path w="133946" h="196294">
                  <a:moveTo>
                    <a:pt x="0" y="0"/>
                  </a:moveTo>
                  <a:lnTo>
                    <a:pt x="0" y="23939"/>
                  </a:lnTo>
                  <a:lnTo>
                    <a:pt x="7688" y="63825"/>
                  </a:lnTo>
                  <a:lnTo>
                    <a:pt x="11411" y="104684"/>
                  </a:lnTo>
                  <a:lnTo>
                    <a:pt x="15949" y="126929"/>
                  </a:lnTo>
                  <a:lnTo>
                    <a:pt x="17481" y="156372"/>
                  </a:lnTo>
                  <a:lnTo>
                    <a:pt x="15046" y="166402"/>
                  </a:lnTo>
                  <a:lnTo>
                    <a:pt x="10741" y="177627"/>
                  </a:lnTo>
                  <a:lnTo>
                    <a:pt x="9287" y="190309"/>
                  </a:lnTo>
                  <a:lnTo>
                    <a:pt x="8176" y="192357"/>
                  </a:lnTo>
                  <a:lnTo>
                    <a:pt x="6443" y="193722"/>
                  </a:lnTo>
                  <a:lnTo>
                    <a:pt x="376" y="196293"/>
                  </a:lnTo>
                  <a:lnTo>
                    <a:pt x="3" y="154211"/>
                  </a:lnTo>
                  <a:lnTo>
                    <a:pt x="2646" y="115227"/>
                  </a:lnTo>
                  <a:lnTo>
                    <a:pt x="15230" y="72317"/>
                  </a:lnTo>
                  <a:lnTo>
                    <a:pt x="29811" y="39203"/>
                  </a:lnTo>
                  <a:lnTo>
                    <a:pt x="38385" y="29661"/>
                  </a:lnTo>
                  <a:lnTo>
                    <a:pt x="60058" y="15450"/>
                  </a:lnTo>
                  <a:lnTo>
                    <a:pt x="77546" y="10862"/>
                  </a:lnTo>
                  <a:lnTo>
                    <a:pt x="86720" y="12434"/>
                  </a:lnTo>
                  <a:lnTo>
                    <a:pt x="97463" y="18898"/>
                  </a:lnTo>
                  <a:lnTo>
                    <a:pt x="103840" y="25266"/>
                  </a:lnTo>
                  <a:lnTo>
                    <a:pt x="119017" y="51185"/>
                  </a:lnTo>
                  <a:lnTo>
                    <a:pt x="123831" y="73537"/>
                  </a:lnTo>
                  <a:lnTo>
                    <a:pt x="124969" y="113482"/>
                  </a:lnTo>
                  <a:lnTo>
                    <a:pt x="125014" y="154268"/>
                  </a:lnTo>
                  <a:lnTo>
                    <a:pt x="126007" y="156424"/>
                  </a:lnTo>
                  <a:lnTo>
                    <a:pt x="127660" y="157861"/>
                  </a:lnTo>
                  <a:lnTo>
                    <a:pt x="129755" y="158819"/>
                  </a:lnTo>
                  <a:lnTo>
                    <a:pt x="131152" y="160449"/>
                  </a:lnTo>
                  <a:lnTo>
                    <a:pt x="133945" y="16966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3" name="SMARTInkShape-1626"/>
            <p:cNvSpPr/>
            <p:nvPr/>
          </p:nvSpPr>
          <p:spPr>
            <a:xfrm>
              <a:off x="6643688" y="15441"/>
              <a:ext cx="61147" cy="297099"/>
            </a:xfrm>
            <a:custGeom>
              <a:avLst/>
              <a:gdLst/>
              <a:ahLst/>
              <a:cxnLst/>
              <a:rect l="0" t="0" r="0" b="0"/>
              <a:pathLst>
                <a:path w="61147" h="297099">
                  <a:moveTo>
                    <a:pt x="0" y="297098"/>
                  </a:moveTo>
                  <a:lnTo>
                    <a:pt x="4740" y="297098"/>
                  </a:lnTo>
                  <a:lnTo>
                    <a:pt x="6136" y="296106"/>
                  </a:lnTo>
                  <a:lnTo>
                    <a:pt x="7067" y="294452"/>
                  </a:lnTo>
                  <a:lnTo>
                    <a:pt x="8561" y="284669"/>
                  </a:lnTo>
                  <a:lnTo>
                    <a:pt x="8821" y="276107"/>
                  </a:lnTo>
                  <a:lnTo>
                    <a:pt x="11527" y="270240"/>
                  </a:lnTo>
                  <a:lnTo>
                    <a:pt x="23162" y="254425"/>
                  </a:lnTo>
                  <a:lnTo>
                    <a:pt x="34335" y="210623"/>
                  </a:lnTo>
                  <a:lnTo>
                    <a:pt x="44732" y="168105"/>
                  </a:lnTo>
                  <a:lnTo>
                    <a:pt x="53663" y="124292"/>
                  </a:lnTo>
                  <a:lnTo>
                    <a:pt x="61146" y="87112"/>
                  </a:lnTo>
                  <a:lnTo>
                    <a:pt x="54699" y="42473"/>
                  </a:lnTo>
                  <a:lnTo>
                    <a:pt x="45045" y="0"/>
                  </a:lnTo>
                  <a:lnTo>
                    <a:pt x="54699" y="4247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4" name="SMARTInkShape-1627"/>
            <p:cNvSpPr/>
            <p:nvPr/>
          </p:nvSpPr>
          <p:spPr>
            <a:xfrm>
              <a:off x="6822281" y="179994"/>
              <a:ext cx="160736" cy="202036"/>
            </a:xfrm>
            <a:custGeom>
              <a:avLst/>
              <a:gdLst/>
              <a:ahLst/>
              <a:cxnLst/>
              <a:rect l="0" t="0" r="0" b="0"/>
              <a:pathLst>
                <a:path w="160736" h="202036">
                  <a:moveTo>
                    <a:pt x="0" y="159334"/>
                  </a:moveTo>
                  <a:lnTo>
                    <a:pt x="21326" y="159334"/>
                  </a:lnTo>
                  <a:lnTo>
                    <a:pt x="27007" y="156688"/>
                  </a:lnTo>
                  <a:lnTo>
                    <a:pt x="29912" y="154594"/>
                  </a:lnTo>
                  <a:lnTo>
                    <a:pt x="55326" y="146032"/>
                  </a:lnTo>
                  <a:lnTo>
                    <a:pt x="91001" y="112914"/>
                  </a:lnTo>
                  <a:lnTo>
                    <a:pt x="116037" y="69852"/>
                  </a:lnTo>
                  <a:lnTo>
                    <a:pt x="121025" y="58049"/>
                  </a:lnTo>
                  <a:lnTo>
                    <a:pt x="124490" y="33095"/>
                  </a:lnTo>
                  <a:lnTo>
                    <a:pt x="122137" y="26168"/>
                  </a:lnTo>
                  <a:lnTo>
                    <a:pt x="112541" y="13636"/>
                  </a:lnTo>
                  <a:lnTo>
                    <a:pt x="106904" y="10244"/>
                  </a:lnTo>
                  <a:lnTo>
                    <a:pt x="101091" y="7744"/>
                  </a:lnTo>
                  <a:lnTo>
                    <a:pt x="95201" y="3325"/>
                  </a:lnTo>
                  <a:lnTo>
                    <a:pt x="86629" y="700"/>
                  </a:lnTo>
                  <a:lnTo>
                    <a:pt x="81566" y="0"/>
                  </a:lnTo>
                  <a:lnTo>
                    <a:pt x="64958" y="3755"/>
                  </a:lnTo>
                  <a:lnTo>
                    <a:pt x="38296" y="16746"/>
                  </a:lnTo>
                  <a:lnTo>
                    <a:pt x="30912" y="23532"/>
                  </a:lnTo>
                  <a:lnTo>
                    <a:pt x="15033" y="49741"/>
                  </a:lnTo>
                  <a:lnTo>
                    <a:pt x="10738" y="67221"/>
                  </a:lnTo>
                  <a:lnTo>
                    <a:pt x="9089" y="102793"/>
                  </a:lnTo>
                  <a:lnTo>
                    <a:pt x="18664" y="139615"/>
                  </a:lnTo>
                  <a:lnTo>
                    <a:pt x="25163" y="151562"/>
                  </a:lnTo>
                  <a:lnTo>
                    <a:pt x="57927" y="179933"/>
                  </a:lnTo>
                  <a:lnTo>
                    <a:pt x="80664" y="190132"/>
                  </a:lnTo>
                  <a:lnTo>
                    <a:pt x="124859" y="201833"/>
                  </a:lnTo>
                  <a:lnTo>
                    <a:pt x="135860" y="202035"/>
                  </a:lnTo>
                  <a:lnTo>
                    <a:pt x="160735" y="19505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5" name="SMARTInkShape-1628"/>
            <p:cNvSpPr/>
            <p:nvPr/>
          </p:nvSpPr>
          <p:spPr>
            <a:xfrm>
              <a:off x="6009680" y="330398"/>
              <a:ext cx="223243" cy="44650"/>
            </a:xfrm>
            <a:custGeom>
              <a:avLst/>
              <a:gdLst/>
              <a:ahLst/>
              <a:cxnLst/>
              <a:rect l="0" t="0" r="0" b="0"/>
              <a:pathLst>
                <a:path w="223243" h="44650">
                  <a:moveTo>
                    <a:pt x="0" y="44649"/>
                  </a:moveTo>
                  <a:lnTo>
                    <a:pt x="0" y="39908"/>
                  </a:lnTo>
                  <a:lnTo>
                    <a:pt x="992" y="38512"/>
                  </a:lnTo>
                  <a:lnTo>
                    <a:pt x="2645" y="37581"/>
                  </a:lnTo>
                  <a:lnTo>
                    <a:pt x="4740" y="36960"/>
                  </a:lnTo>
                  <a:lnTo>
                    <a:pt x="18091" y="28815"/>
                  </a:lnTo>
                  <a:lnTo>
                    <a:pt x="55878" y="19220"/>
                  </a:lnTo>
                  <a:lnTo>
                    <a:pt x="95883" y="15393"/>
                  </a:lnTo>
                  <a:lnTo>
                    <a:pt x="121576" y="10207"/>
                  </a:lnTo>
                  <a:lnTo>
                    <a:pt x="165405" y="9042"/>
                  </a:lnTo>
                  <a:lnTo>
                    <a:pt x="175378" y="6334"/>
                  </a:lnTo>
                  <a:lnTo>
                    <a:pt x="184110" y="2815"/>
                  </a:lnTo>
                  <a:lnTo>
                    <a:pt x="223242"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19" name="SMARTInkShape-Group323"/>
          <p:cNvGrpSpPr/>
          <p:nvPr/>
        </p:nvGrpSpPr>
        <p:grpSpPr>
          <a:xfrm>
            <a:off x="4500563" y="276820"/>
            <a:ext cx="696516" cy="312252"/>
            <a:chOff x="4500563" y="276820"/>
            <a:chExt cx="696516" cy="312252"/>
          </a:xfrm>
        </p:grpSpPr>
        <p:sp>
          <p:nvSpPr>
            <p:cNvPr id="1917" name="SMARTInkShape-1629"/>
            <p:cNvSpPr/>
            <p:nvPr/>
          </p:nvSpPr>
          <p:spPr>
            <a:xfrm>
              <a:off x="4964905" y="330554"/>
              <a:ext cx="232174" cy="258518"/>
            </a:xfrm>
            <a:custGeom>
              <a:avLst/>
              <a:gdLst/>
              <a:ahLst/>
              <a:cxnLst/>
              <a:rect l="0" t="0" r="0" b="0"/>
              <a:pathLst>
                <a:path w="232174" h="258518">
                  <a:moveTo>
                    <a:pt x="0" y="107001"/>
                  </a:moveTo>
                  <a:lnTo>
                    <a:pt x="0" y="111741"/>
                  </a:lnTo>
                  <a:lnTo>
                    <a:pt x="993" y="113138"/>
                  </a:lnTo>
                  <a:lnTo>
                    <a:pt x="2647" y="114068"/>
                  </a:lnTo>
                  <a:lnTo>
                    <a:pt x="9095" y="115685"/>
                  </a:lnTo>
                  <a:lnTo>
                    <a:pt x="21251" y="115898"/>
                  </a:lnTo>
                  <a:lnTo>
                    <a:pt x="26975" y="113270"/>
                  </a:lnTo>
                  <a:lnTo>
                    <a:pt x="32826" y="109787"/>
                  </a:lnTo>
                  <a:lnTo>
                    <a:pt x="41698" y="106834"/>
                  </a:lnTo>
                  <a:lnTo>
                    <a:pt x="73175" y="86042"/>
                  </a:lnTo>
                  <a:lnTo>
                    <a:pt x="101172" y="46070"/>
                  </a:lnTo>
                  <a:lnTo>
                    <a:pt x="105384" y="33936"/>
                  </a:lnTo>
                  <a:lnTo>
                    <a:pt x="107144" y="1619"/>
                  </a:lnTo>
                  <a:lnTo>
                    <a:pt x="106156" y="1027"/>
                  </a:lnTo>
                  <a:lnTo>
                    <a:pt x="99468" y="0"/>
                  </a:lnTo>
                  <a:lnTo>
                    <a:pt x="85207" y="7004"/>
                  </a:lnTo>
                  <a:lnTo>
                    <a:pt x="78219" y="12287"/>
                  </a:lnTo>
                  <a:lnTo>
                    <a:pt x="50467" y="54978"/>
                  </a:lnTo>
                  <a:lnTo>
                    <a:pt x="33118" y="93535"/>
                  </a:lnTo>
                  <a:lnTo>
                    <a:pt x="21903" y="125728"/>
                  </a:lnTo>
                  <a:lnTo>
                    <a:pt x="18393" y="164882"/>
                  </a:lnTo>
                  <a:lnTo>
                    <a:pt x="18957" y="196155"/>
                  </a:lnTo>
                  <a:lnTo>
                    <a:pt x="25021" y="215217"/>
                  </a:lnTo>
                  <a:lnTo>
                    <a:pt x="42772" y="243677"/>
                  </a:lnTo>
                  <a:lnTo>
                    <a:pt x="52414" y="251420"/>
                  </a:lnTo>
                  <a:lnTo>
                    <a:pt x="63314" y="255523"/>
                  </a:lnTo>
                  <a:lnTo>
                    <a:pt x="100944" y="258517"/>
                  </a:lnTo>
                  <a:lnTo>
                    <a:pt x="125821" y="256074"/>
                  </a:lnTo>
                  <a:lnTo>
                    <a:pt x="168952" y="240706"/>
                  </a:lnTo>
                  <a:lnTo>
                    <a:pt x="212201" y="214151"/>
                  </a:lnTo>
                  <a:lnTo>
                    <a:pt x="218336" y="208201"/>
                  </a:lnTo>
                  <a:lnTo>
                    <a:pt x="231218" y="187552"/>
                  </a:lnTo>
                  <a:lnTo>
                    <a:pt x="232173" y="17843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8" name="SMARTInkShape-1630"/>
            <p:cNvSpPr/>
            <p:nvPr/>
          </p:nvSpPr>
          <p:spPr>
            <a:xfrm>
              <a:off x="4500563" y="276820"/>
              <a:ext cx="348258" cy="276288"/>
            </a:xfrm>
            <a:custGeom>
              <a:avLst/>
              <a:gdLst/>
              <a:ahLst/>
              <a:cxnLst/>
              <a:rect l="0" t="0" r="0" b="0"/>
              <a:pathLst>
                <a:path w="348258" h="276288">
                  <a:moveTo>
                    <a:pt x="0" y="17860"/>
                  </a:moveTo>
                  <a:lnTo>
                    <a:pt x="0" y="8933"/>
                  </a:lnTo>
                  <a:lnTo>
                    <a:pt x="0" y="50038"/>
                  </a:lnTo>
                  <a:lnTo>
                    <a:pt x="0" y="91012"/>
                  </a:lnTo>
                  <a:lnTo>
                    <a:pt x="0" y="135337"/>
                  </a:lnTo>
                  <a:lnTo>
                    <a:pt x="992" y="168947"/>
                  </a:lnTo>
                  <a:lnTo>
                    <a:pt x="13302" y="212433"/>
                  </a:lnTo>
                  <a:lnTo>
                    <a:pt x="16959" y="228236"/>
                  </a:lnTo>
                  <a:lnTo>
                    <a:pt x="17740" y="243952"/>
                  </a:lnTo>
                  <a:lnTo>
                    <a:pt x="18772" y="245979"/>
                  </a:lnTo>
                  <a:lnTo>
                    <a:pt x="20453" y="247330"/>
                  </a:lnTo>
                  <a:lnTo>
                    <a:pt x="25537" y="249498"/>
                  </a:lnTo>
                  <a:lnTo>
                    <a:pt x="25955" y="248684"/>
                  </a:lnTo>
                  <a:lnTo>
                    <a:pt x="27707" y="234769"/>
                  </a:lnTo>
                  <a:lnTo>
                    <a:pt x="47776" y="194152"/>
                  </a:lnTo>
                  <a:lnTo>
                    <a:pt x="65497" y="150362"/>
                  </a:lnTo>
                  <a:lnTo>
                    <a:pt x="83344" y="110529"/>
                  </a:lnTo>
                  <a:lnTo>
                    <a:pt x="104179" y="69477"/>
                  </a:lnTo>
                  <a:lnTo>
                    <a:pt x="112117" y="57738"/>
                  </a:lnTo>
                  <a:lnTo>
                    <a:pt x="117947" y="44882"/>
                  </a:lnTo>
                  <a:lnTo>
                    <a:pt x="123619" y="37529"/>
                  </a:lnTo>
                  <a:lnTo>
                    <a:pt x="124602" y="31515"/>
                  </a:lnTo>
                  <a:lnTo>
                    <a:pt x="125731" y="29940"/>
                  </a:lnTo>
                  <a:lnTo>
                    <a:pt x="127477" y="28890"/>
                  </a:lnTo>
                  <a:lnTo>
                    <a:pt x="129633" y="28190"/>
                  </a:lnTo>
                  <a:lnTo>
                    <a:pt x="131070" y="28715"/>
                  </a:lnTo>
                  <a:lnTo>
                    <a:pt x="132028" y="30057"/>
                  </a:lnTo>
                  <a:lnTo>
                    <a:pt x="132667" y="31945"/>
                  </a:lnTo>
                  <a:lnTo>
                    <a:pt x="134085" y="33203"/>
                  </a:lnTo>
                  <a:lnTo>
                    <a:pt x="138307" y="34601"/>
                  </a:lnTo>
                  <a:lnTo>
                    <a:pt x="139829" y="36958"/>
                  </a:lnTo>
                  <a:lnTo>
                    <a:pt x="155185" y="77672"/>
                  </a:lnTo>
                  <a:lnTo>
                    <a:pt x="172676" y="120823"/>
                  </a:lnTo>
                  <a:lnTo>
                    <a:pt x="190503" y="165340"/>
                  </a:lnTo>
                  <a:lnTo>
                    <a:pt x="208028" y="203344"/>
                  </a:lnTo>
                  <a:lnTo>
                    <a:pt x="240938" y="247884"/>
                  </a:lnTo>
                  <a:lnTo>
                    <a:pt x="261927" y="270742"/>
                  </a:lnTo>
                  <a:lnTo>
                    <a:pt x="267886" y="274119"/>
                  </a:lnTo>
                  <a:lnTo>
                    <a:pt x="275055" y="276287"/>
                  </a:lnTo>
                  <a:lnTo>
                    <a:pt x="278681" y="273938"/>
                  </a:lnTo>
                  <a:lnTo>
                    <a:pt x="290076" y="263504"/>
                  </a:lnTo>
                  <a:lnTo>
                    <a:pt x="292634" y="255689"/>
                  </a:lnTo>
                  <a:lnTo>
                    <a:pt x="296719" y="240132"/>
                  </a:lnTo>
                  <a:lnTo>
                    <a:pt x="300547" y="227773"/>
                  </a:lnTo>
                  <a:lnTo>
                    <a:pt x="303340" y="184345"/>
                  </a:lnTo>
                  <a:lnTo>
                    <a:pt x="303573" y="142457"/>
                  </a:lnTo>
                  <a:lnTo>
                    <a:pt x="310672" y="100818"/>
                  </a:lnTo>
                  <a:lnTo>
                    <a:pt x="316910" y="70186"/>
                  </a:lnTo>
                  <a:lnTo>
                    <a:pt x="328757" y="30179"/>
                  </a:lnTo>
                  <a:lnTo>
                    <a:pt x="332314" y="20689"/>
                  </a:lnTo>
                  <a:lnTo>
                    <a:pt x="336211" y="13164"/>
                  </a:lnTo>
                  <a:lnTo>
                    <a:pt x="337942" y="6512"/>
                  </a:lnTo>
                  <a:lnTo>
                    <a:pt x="339396" y="4342"/>
                  </a:lnTo>
                  <a:lnTo>
                    <a:pt x="341358" y="2895"/>
                  </a:lnTo>
                  <a:lnTo>
                    <a:pt x="348257"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24" name="SMARTInkShape-Group324"/>
          <p:cNvGrpSpPr/>
          <p:nvPr/>
        </p:nvGrpSpPr>
        <p:grpSpPr>
          <a:xfrm>
            <a:off x="3447161" y="232172"/>
            <a:ext cx="678356" cy="482204"/>
            <a:chOff x="3447161" y="232172"/>
            <a:chExt cx="678356" cy="482204"/>
          </a:xfrm>
        </p:grpSpPr>
        <p:sp>
          <p:nvSpPr>
            <p:cNvPr id="1920" name="SMARTInkShape-1631"/>
            <p:cNvSpPr/>
            <p:nvPr/>
          </p:nvSpPr>
          <p:spPr>
            <a:xfrm>
              <a:off x="3447161" y="474515"/>
              <a:ext cx="249731" cy="211724"/>
            </a:xfrm>
            <a:custGeom>
              <a:avLst/>
              <a:gdLst/>
              <a:ahLst/>
              <a:cxnLst/>
              <a:rect l="0" t="0" r="0" b="0"/>
              <a:pathLst>
                <a:path w="249731" h="211724">
                  <a:moveTo>
                    <a:pt x="205081" y="7688"/>
                  </a:moveTo>
                  <a:lnTo>
                    <a:pt x="197393" y="0"/>
                  </a:lnTo>
                  <a:lnTo>
                    <a:pt x="195987" y="578"/>
                  </a:lnTo>
                  <a:lnTo>
                    <a:pt x="189267" y="5141"/>
                  </a:lnTo>
                  <a:lnTo>
                    <a:pt x="180001" y="6933"/>
                  </a:lnTo>
                  <a:lnTo>
                    <a:pt x="165129" y="8457"/>
                  </a:lnTo>
                  <a:lnTo>
                    <a:pt x="121995" y="21345"/>
                  </a:lnTo>
                  <a:lnTo>
                    <a:pt x="80611" y="45684"/>
                  </a:lnTo>
                  <a:lnTo>
                    <a:pt x="38425" y="85212"/>
                  </a:lnTo>
                  <a:lnTo>
                    <a:pt x="15580" y="109910"/>
                  </a:lnTo>
                  <a:lnTo>
                    <a:pt x="4845" y="132895"/>
                  </a:lnTo>
                  <a:lnTo>
                    <a:pt x="0" y="170121"/>
                  </a:lnTo>
                  <a:lnTo>
                    <a:pt x="825" y="180092"/>
                  </a:lnTo>
                  <a:lnTo>
                    <a:pt x="6867" y="191283"/>
                  </a:lnTo>
                  <a:lnTo>
                    <a:pt x="15933" y="200883"/>
                  </a:lnTo>
                  <a:lnTo>
                    <a:pt x="25435" y="206992"/>
                  </a:lnTo>
                  <a:lnTo>
                    <a:pt x="41940" y="211270"/>
                  </a:lnTo>
                  <a:lnTo>
                    <a:pt x="66288" y="211723"/>
                  </a:lnTo>
                  <a:lnTo>
                    <a:pt x="107392" y="200595"/>
                  </a:lnTo>
                  <a:lnTo>
                    <a:pt x="151574" y="186207"/>
                  </a:lnTo>
                  <a:lnTo>
                    <a:pt x="196161" y="170397"/>
                  </a:lnTo>
                  <a:lnTo>
                    <a:pt x="239233" y="144830"/>
                  </a:lnTo>
                  <a:lnTo>
                    <a:pt x="249730" y="14163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1" name="SMARTInkShape-1632"/>
            <p:cNvSpPr/>
            <p:nvPr/>
          </p:nvSpPr>
          <p:spPr>
            <a:xfrm>
              <a:off x="3643313" y="303609"/>
              <a:ext cx="8930" cy="410767"/>
            </a:xfrm>
            <a:custGeom>
              <a:avLst/>
              <a:gdLst/>
              <a:ahLst/>
              <a:cxnLst/>
              <a:rect l="0" t="0" r="0" b="0"/>
              <a:pathLst>
                <a:path w="8930" h="410767">
                  <a:moveTo>
                    <a:pt x="8929" y="0"/>
                  </a:moveTo>
                  <a:lnTo>
                    <a:pt x="1241" y="7689"/>
                  </a:lnTo>
                  <a:lnTo>
                    <a:pt x="367" y="13303"/>
                  </a:lnTo>
                  <a:lnTo>
                    <a:pt x="14" y="56511"/>
                  </a:lnTo>
                  <a:lnTo>
                    <a:pt x="1" y="100346"/>
                  </a:lnTo>
                  <a:lnTo>
                    <a:pt x="0" y="144923"/>
                  </a:lnTo>
                  <a:lnTo>
                    <a:pt x="0" y="186801"/>
                  </a:lnTo>
                  <a:lnTo>
                    <a:pt x="0" y="224519"/>
                  </a:lnTo>
                  <a:lnTo>
                    <a:pt x="0" y="265413"/>
                  </a:lnTo>
                  <a:lnTo>
                    <a:pt x="0" y="304459"/>
                  </a:lnTo>
                  <a:lnTo>
                    <a:pt x="0" y="343630"/>
                  </a:lnTo>
                  <a:lnTo>
                    <a:pt x="0" y="386388"/>
                  </a:lnTo>
                  <a:lnTo>
                    <a:pt x="0" y="41076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2" name="SMARTInkShape-1633"/>
            <p:cNvSpPr/>
            <p:nvPr/>
          </p:nvSpPr>
          <p:spPr>
            <a:xfrm>
              <a:off x="3786188" y="437555"/>
              <a:ext cx="1" cy="223243"/>
            </a:xfrm>
            <a:custGeom>
              <a:avLst/>
              <a:gdLst/>
              <a:ahLst/>
              <a:cxnLst/>
              <a:rect l="0" t="0" r="0" b="0"/>
              <a:pathLst>
                <a:path w="1" h="223243">
                  <a:moveTo>
                    <a:pt x="0" y="0"/>
                  </a:moveTo>
                  <a:lnTo>
                    <a:pt x="0" y="39953"/>
                  </a:lnTo>
                  <a:lnTo>
                    <a:pt x="0" y="83086"/>
                  </a:lnTo>
                  <a:lnTo>
                    <a:pt x="0" y="124470"/>
                  </a:lnTo>
                  <a:lnTo>
                    <a:pt x="0" y="167754"/>
                  </a:lnTo>
                  <a:lnTo>
                    <a:pt x="0" y="211210"/>
                  </a:lnTo>
                  <a:lnTo>
                    <a:pt x="0" y="22324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3" name="SMARTInkShape-1634"/>
            <p:cNvSpPr/>
            <p:nvPr/>
          </p:nvSpPr>
          <p:spPr>
            <a:xfrm>
              <a:off x="3866710" y="232172"/>
              <a:ext cx="258807" cy="347508"/>
            </a:xfrm>
            <a:custGeom>
              <a:avLst/>
              <a:gdLst/>
              <a:ahLst/>
              <a:cxnLst/>
              <a:rect l="0" t="0" r="0" b="0"/>
              <a:pathLst>
                <a:path w="258807" h="347508">
                  <a:moveTo>
                    <a:pt x="178438" y="0"/>
                  </a:moveTo>
                  <a:lnTo>
                    <a:pt x="178438" y="42240"/>
                  </a:lnTo>
                  <a:lnTo>
                    <a:pt x="178438" y="85129"/>
                  </a:lnTo>
                  <a:lnTo>
                    <a:pt x="181084" y="125643"/>
                  </a:lnTo>
                  <a:lnTo>
                    <a:pt x="187533" y="169747"/>
                  </a:lnTo>
                  <a:lnTo>
                    <a:pt x="194948" y="209583"/>
                  </a:lnTo>
                  <a:lnTo>
                    <a:pt x="205834" y="250584"/>
                  </a:lnTo>
                  <a:lnTo>
                    <a:pt x="216072" y="293944"/>
                  </a:lnTo>
                  <a:lnTo>
                    <a:pt x="223654" y="309675"/>
                  </a:lnTo>
                  <a:lnTo>
                    <a:pt x="228300" y="317219"/>
                  </a:lnTo>
                  <a:lnTo>
                    <a:pt x="231908" y="327045"/>
                  </a:lnTo>
                  <a:lnTo>
                    <a:pt x="240825" y="339169"/>
                  </a:lnTo>
                  <a:lnTo>
                    <a:pt x="240910" y="334540"/>
                  </a:lnTo>
                  <a:lnTo>
                    <a:pt x="238284" y="329593"/>
                  </a:lnTo>
                  <a:lnTo>
                    <a:pt x="206394" y="288190"/>
                  </a:lnTo>
                  <a:lnTo>
                    <a:pt x="178200" y="261536"/>
                  </a:lnTo>
                  <a:lnTo>
                    <a:pt x="147649" y="239272"/>
                  </a:lnTo>
                  <a:lnTo>
                    <a:pt x="104849" y="226658"/>
                  </a:lnTo>
                  <a:lnTo>
                    <a:pt x="74367" y="223692"/>
                  </a:lnTo>
                  <a:lnTo>
                    <a:pt x="56432" y="228116"/>
                  </a:lnTo>
                  <a:lnTo>
                    <a:pt x="43290" y="235710"/>
                  </a:lnTo>
                  <a:lnTo>
                    <a:pt x="8795" y="279309"/>
                  </a:lnTo>
                  <a:lnTo>
                    <a:pt x="2496" y="292771"/>
                  </a:lnTo>
                  <a:lnTo>
                    <a:pt x="78" y="315017"/>
                  </a:lnTo>
                  <a:lnTo>
                    <a:pt x="0" y="320144"/>
                  </a:lnTo>
                  <a:lnTo>
                    <a:pt x="940" y="323562"/>
                  </a:lnTo>
                  <a:lnTo>
                    <a:pt x="2559" y="325841"/>
                  </a:lnTo>
                  <a:lnTo>
                    <a:pt x="24756" y="344460"/>
                  </a:lnTo>
                  <a:lnTo>
                    <a:pt x="45298" y="347507"/>
                  </a:lnTo>
                  <a:lnTo>
                    <a:pt x="57749" y="346932"/>
                  </a:lnTo>
                  <a:lnTo>
                    <a:pt x="92642" y="338478"/>
                  </a:lnTo>
                  <a:lnTo>
                    <a:pt x="132718" y="327254"/>
                  </a:lnTo>
                  <a:lnTo>
                    <a:pt x="169297" y="315482"/>
                  </a:lnTo>
                  <a:lnTo>
                    <a:pt x="195243" y="305584"/>
                  </a:lnTo>
                  <a:lnTo>
                    <a:pt x="238065" y="277371"/>
                  </a:lnTo>
                  <a:lnTo>
                    <a:pt x="245619" y="270120"/>
                  </a:lnTo>
                  <a:lnTo>
                    <a:pt x="258806" y="25003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30" name="SMARTInkShape-Group325"/>
          <p:cNvGrpSpPr/>
          <p:nvPr/>
        </p:nvGrpSpPr>
        <p:grpSpPr>
          <a:xfrm>
            <a:off x="616148" y="410766"/>
            <a:ext cx="2571715" cy="605951"/>
            <a:chOff x="616148" y="410766"/>
            <a:chExt cx="2571715" cy="605951"/>
          </a:xfrm>
        </p:grpSpPr>
        <p:sp>
          <p:nvSpPr>
            <p:cNvPr id="1925" name="SMARTInkShape-1635"/>
            <p:cNvSpPr/>
            <p:nvPr/>
          </p:nvSpPr>
          <p:spPr>
            <a:xfrm>
              <a:off x="2803922" y="455414"/>
              <a:ext cx="169665" cy="348091"/>
            </a:xfrm>
            <a:custGeom>
              <a:avLst/>
              <a:gdLst/>
              <a:ahLst/>
              <a:cxnLst/>
              <a:rect l="0" t="0" r="0" b="0"/>
              <a:pathLst>
                <a:path w="169665" h="348091">
                  <a:moveTo>
                    <a:pt x="0" y="0"/>
                  </a:moveTo>
                  <a:lnTo>
                    <a:pt x="0" y="39902"/>
                  </a:lnTo>
                  <a:lnTo>
                    <a:pt x="0" y="81649"/>
                  </a:lnTo>
                  <a:lnTo>
                    <a:pt x="0" y="120444"/>
                  </a:lnTo>
                  <a:lnTo>
                    <a:pt x="0" y="161308"/>
                  </a:lnTo>
                  <a:lnTo>
                    <a:pt x="0" y="205458"/>
                  </a:lnTo>
                  <a:lnTo>
                    <a:pt x="0" y="245301"/>
                  </a:lnTo>
                  <a:lnTo>
                    <a:pt x="0" y="285568"/>
                  </a:lnTo>
                  <a:lnTo>
                    <a:pt x="0" y="327862"/>
                  </a:lnTo>
                  <a:lnTo>
                    <a:pt x="0" y="331684"/>
                  </a:lnTo>
                  <a:lnTo>
                    <a:pt x="2646" y="338577"/>
                  </a:lnTo>
                  <a:lnTo>
                    <a:pt x="8821" y="348090"/>
                  </a:lnTo>
                  <a:lnTo>
                    <a:pt x="9915" y="326880"/>
                  </a:lnTo>
                  <a:lnTo>
                    <a:pt x="15996" y="310374"/>
                  </a:lnTo>
                  <a:lnTo>
                    <a:pt x="19953" y="294038"/>
                  </a:lnTo>
                  <a:lnTo>
                    <a:pt x="23751" y="281496"/>
                  </a:lnTo>
                  <a:lnTo>
                    <a:pt x="31129" y="240541"/>
                  </a:lnTo>
                  <a:lnTo>
                    <a:pt x="35114" y="203447"/>
                  </a:lnTo>
                  <a:lnTo>
                    <a:pt x="38185" y="180666"/>
                  </a:lnTo>
                  <a:lnTo>
                    <a:pt x="56699" y="137043"/>
                  </a:lnTo>
                  <a:lnTo>
                    <a:pt x="74427" y="105954"/>
                  </a:lnTo>
                  <a:lnTo>
                    <a:pt x="88088" y="95776"/>
                  </a:lnTo>
                  <a:lnTo>
                    <a:pt x="99963" y="91217"/>
                  </a:lnTo>
                  <a:lnTo>
                    <a:pt x="118954" y="89465"/>
                  </a:lnTo>
                  <a:lnTo>
                    <a:pt x="124967" y="92018"/>
                  </a:lnTo>
                  <a:lnTo>
                    <a:pt x="136912" y="101741"/>
                  </a:lnTo>
                  <a:lnTo>
                    <a:pt x="154780" y="126798"/>
                  </a:lnTo>
                  <a:lnTo>
                    <a:pt x="158088" y="136061"/>
                  </a:lnTo>
                  <a:lnTo>
                    <a:pt x="165320" y="175741"/>
                  </a:lnTo>
                  <a:lnTo>
                    <a:pt x="169410" y="217296"/>
                  </a:lnTo>
                  <a:lnTo>
                    <a:pt x="169657" y="261773"/>
                  </a:lnTo>
                  <a:lnTo>
                    <a:pt x="169664" y="29468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6" name="SMARTInkShape-1636"/>
            <p:cNvSpPr/>
            <p:nvPr/>
          </p:nvSpPr>
          <p:spPr>
            <a:xfrm>
              <a:off x="2928938" y="491215"/>
              <a:ext cx="258925" cy="525502"/>
            </a:xfrm>
            <a:custGeom>
              <a:avLst/>
              <a:gdLst/>
              <a:ahLst/>
              <a:cxnLst/>
              <a:rect l="0" t="0" r="0" b="0"/>
              <a:pathLst>
                <a:path w="258925" h="525502">
                  <a:moveTo>
                    <a:pt x="107156" y="44566"/>
                  </a:moveTo>
                  <a:lnTo>
                    <a:pt x="107156" y="36878"/>
                  </a:lnTo>
                  <a:lnTo>
                    <a:pt x="107156" y="48971"/>
                  </a:lnTo>
                  <a:lnTo>
                    <a:pt x="99054" y="83694"/>
                  </a:lnTo>
                  <a:lnTo>
                    <a:pt x="97479" y="101249"/>
                  </a:lnTo>
                  <a:lnTo>
                    <a:pt x="89153" y="142988"/>
                  </a:lnTo>
                  <a:lnTo>
                    <a:pt x="81269" y="181244"/>
                  </a:lnTo>
                  <a:lnTo>
                    <a:pt x="81626" y="199275"/>
                  </a:lnTo>
                  <a:lnTo>
                    <a:pt x="88090" y="224363"/>
                  </a:lnTo>
                  <a:lnTo>
                    <a:pt x="89484" y="226939"/>
                  </a:lnTo>
                  <a:lnTo>
                    <a:pt x="91406" y="228656"/>
                  </a:lnTo>
                  <a:lnTo>
                    <a:pt x="93679" y="229800"/>
                  </a:lnTo>
                  <a:lnTo>
                    <a:pt x="95195" y="231556"/>
                  </a:lnTo>
                  <a:lnTo>
                    <a:pt x="96879" y="236152"/>
                  </a:lnTo>
                  <a:lnTo>
                    <a:pt x="98320" y="237774"/>
                  </a:lnTo>
                  <a:lnTo>
                    <a:pt x="102567" y="239577"/>
                  </a:lnTo>
                  <a:lnTo>
                    <a:pt x="105089" y="239066"/>
                  </a:lnTo>
                  <a:lnTo>
                    <a:pt x="116265" y="233762"/>
                  </a:lnTo>
                  <a:lnTo>
                    <a:pt x="119182" y="233204"/>
                  </a:lnTo>
                  <a:lnTo>
                    <a:pt x="125068" y="227293"/>
                  </a:lnTo>
                  <a:lnTo>
                    <a:pt x="131984" y="219044"/>
                  </a:lnTo>
                  <a:lnTo>
                    <a:pt x="146042" y="206837"/>
                  </a:lnTo>
                  <a:lnTo>
                    <a:pt x="167435" y="167132"/>
                  </a:lnTo>
                  <a:lnTo>
                    <a:pt x="185613" y="140251"/>
                  </a:lnTo>
                  <a:lnTo>
                    <a:pt x="202569" y="98705"/>
                  </a:lnTo>
                  <a:lnTo>
                    <a:pt x="205218" y="56505"/>
                  </a:lnTo>
                  <a:lnTo>
                    <a:pt x="205376" y="15917"/>
                  </a:lnTo>
                  <a:lnTo>
                    <a:pt x="205382" y="0"/>
                  </a:lnTo>
                  <a:lnTo>
                    <a:pt x="212450" y="16710"/>
                  </a:lnTo>
                  <a:lnTo>
                    <a:pt x="214203" y="55720"/>
                  </a:lnTo>
                  <a:lnTo>
                    <a:pt x="221366" y="95791"/>
                  </a:lnTo>
                  <a:lnTo>
                    <a:pt x="227612" y="130973"/>
                  </a:lnTo>
                  <a:lnTo>
                    <a:pt x="238400" y="169011"/>
                  </a:lnTo>
                  <a:lnTo>
                    <a:pt x="247439" y="207834"/>
                  </a:lnTo>
                  <a:lnTo>
                    <a:pt x="254259" y="248686"/>
                  </a:lnTo>
                  <a:lnTo>
                    <a:pt x="258032" y="291555"/>
                  </a:lnTo>
                  <a:lnTo>
                    <a:pt x="258777" y="329715"/>
                  </a:lnTo>
                  <a:lnTo>
                    <a:pt x="258924" y="370657"/>
                  </a:lnTo>
                  <a:lnTo>
                    <a:pt x="256310" y="411978"/>
                  </a:lnTo>
                  <a:lnTo>
                    <a:pt x="246531" y="441917"/>
                  </a:lnTo>
                  <a:lnTo>
                    <a:pt x="222389" y="472993"/>
                  </a:lnTo>
                  <a:lnTo>
                    <a:pt x="205130" y="488346"/>
                  </a:lnTo>
                  <a:lnTo>
                    <a:pt x="168454" y="505577"/>
                  </a:lnTo>
                  <a:lnTo>
                    <a:pt x="129597" y="516029"/>
                  </a:lnTo>
                  <a:lnTo>
                    <a:pt x="87674" y="525369"/>
                  </a:lnTo>
                  <a:lnTo>
                    <a:pt x="60386" y="525501"/>
                  </a:lnTo>
                  <a:lnTo>
                    <a:pt x="16679" y="510508"/>
                  </a:lnTo>
                  <a:lnTo>
                    <a:pt x="0" y="49998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7" name="SMARTInkShape-1637"/>
            <p:cNvSpPr/>
            <p:nvPr/>
          </p:nvSpPr>
          <p:spPr>
            <a:xfrm>
              <a:off x="616148" y="839439"/>
              <a:ext cx="1782130" cy="98179"/>
            </a:xfrm>
            <a:custGeom>
              <a:avLst/>
              <a:gdLst/>
              <a:ahLst/>
              <a:cxnLst/>
              <a:rect l="0" t="0" r="0" b="0"/>
              <a:pathLst>
                <a:path w="1782130" h="98179">
                  <a:moveTo>
                    <a:pt x="0" y="17811"/>
                  </a:moveTo>
                  <a:lnTo>
                    <a:pt x="43559" y="17811"/>
                  </a:lnTo>
                  <a:lnTo>
                    <a:pt x="86415" y="17811"/>
                  </a:lnTo>
                  <a:lnTo>
                    <a:pt x="125196" y="17811"/>
                  </a:lnTo>
                  <a:lnTo>
                    <a:pt x="166698" y="17811"/>
                  </a:lnTo>
                  <a:lnTo>
                    <a:pt x="175953" y="15165"/>
                  </a:lnTo>
                  <a:lnTo>
                    <a:pt x="179810" y="13070"/>
                  </a:lnTo>
                  <a:lnTo>
                    <a:pt x="219393" y="9249"/>
                  </a:lnTo>
                  <a:lnTo>
                    <a:pt x="252563" y="6284"/>
                  </a:lnTo>
                  <a:lnTo>
                    <a:pt x="296764" y="508"/>
                  </a:lnTo>
                  <a:lnTo>
                    <a:pt x="341373" y="0"/>
                  </a:lnTo>
                  <a:lnTo>
                    <a:pt x="357105" y="966"/>
                  </a:lnTo>
                  <a:lnTo>
                    <a:pt x="378109" y="5103"/>
                  </a:lnTo>
                  <a:lnTo>
                    <a:pt x="401751" y="2911"/>
                  </a:lnTo>
                  <a:lnTo>
                    <a:pt x="422757" y="5679"/>
                  </a:lnTo>
                  <a:lnTo>
                    <a:pt x="446400" y="3082"/>
                  </a:lnTo>
                  <a:lnTo>
                    <a:pt x="491048" y="8242"/>
                  </a:lnTo>
                  <a:lnTo>
                    <a:pt x="535697" y="8825"/>
                  </a:lnTo>
                  <a:lnTo>
                    <a:pt x="564612" y="11516"/>
                  </a:lnTo>
                  <a:lnTo>
                    <a:pt x="609260" y="17258"/>
                  </a:lnTo>
                  <a:lnTo>
                    <a:pt x="653909" y="17762"/>
                  </a:lnTo>
                  <a:lnTo>
                    <a:pt x="698557" y="17807"/>
                  </a:lnTo>
                  <a:lnTo>
                    <a:pt x="714290" y="18801"/>
                  </a:lnTo>
                  <a:lnTo>
                    <a:pt x="753794" y="25913"/>
                  </a:lnTo>
                  <a:lnTo>
                    <a:pt x="795230" y="26632"/>
                  </a:lnTo>
                  <a:lnTo>
                    <a:pt x="832387" y="33794"/>
                  </a:lnTo>
                  <a:lnTo>
                    <a:pt x="869227" y="35423"/>
                  </a:lnTo>
                  <a:lnTo>
                    <a:pt x="911230" y="35638"/>
                  </a:lnTo>
                  <a:lnTo>
                    <a:pt x="948462" y="42734"/>
                  </a:lnTo>
                  <a:lnTo>
                    <a:pt x="985311" y="44354"/>
                  </a:lnTo>
                  <a:lnTo>
                    <a:pt x="1027315" y="44568"/>
                  </a:lnTo>
                  <a:lnTo>
                    <a:pt x="1064548" y="47242"/>
                  </a:lnTo>
                  <a:lnTo>
                    <a:pt x="1106542" y="52702"/>
                  </a:lnTo>
                  <a:lnTo>
                    <a:pt x="1144275" y="58161"/>
                  </a:lnTo>
                  <a:lnTo>
                    <a:pt x="1187817" y="61893"/>
                  </a:lnTo>
                  <a:lnTo>
                    <a:pt x="1231327" y="63377"/>
                  </a:lnTo>
                  <a:lnTo>
                    <a:pt x="1269260" y="70138"/>
                  </a:lnTo>
                  <a:lnTo>
                    <a:pt x="1305761" y="71224"/>
                  </a:lnTo>
                  <a:lnTo>
                    <a:pt x="1331124" y="73986"/>
                  </a:lnTo>
                  <a:lnTo>
                    <a:pt x="1374259" y="79485"/>
                  </a:lnTo>
                  <a:lnTo>
                    <a:pt x="1412143" y="80209"/>
                  </a:lnTo>
                  <a:lnTo>
                    <a:pt x="1448637" y="87372"/>
                  </a:lnTo>
                  <a:lnTo>
                    <a:pt x="1490533" y="89994"/>
                  </a:lnTo>
                  <a:lnTo>
                    <a:pt x="1528253" y="96904"/>
                  </a:lnTo>
                  <a:lnTo>
                    <a:pt x="1569148" y="98010"/>
                  </a:lnTo>
                  <a:lnTo>
                    <a:pt x="1609773" y="98163"/>
                  </a:lnTo>
                  <a:lnTo>
                    <a:pt x="1651422" y="98177"/>
                  </a:lnTo>
                  <a:lnTo>
                    <a:pt x="1693631" y="98178"/>
                  </a:lnTo>
                  <a:lnTo>
                    <a:pt x="1724640" y="98178"/>
                  </a:lnTo>
                  <a:lnTo>
                    <a:pt x="1731575" y="95532"/>
                  </a:lnTo>
                  <a:lnTo>
                    <a:pt x="1737964" y="92041"/>
                  </a:lnTo>
                  <a:lnTo>
                    <a:pt x="1750150" y="89800"/>
                  </a:lnTo>
                  <a:lnTo>
                    <a:pt x="1776886" y="89249"/>
                  </a:lnTo>
                  <a:lnTo>
                    <a:pt x="1781712" y="93989"/>
                  </a:lnTo>
                  <a:lnTo>
                    <a:pt x="1782129" y="95385"/>
                  </a:lnTo>
                  <a:lnTo>
                    <a:pt x="1781414" y="96316"/>
                  </a:lnTo>
                  <a:lnTo>
                    <a:pt x="1777008" y="9817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8" name="SMARTInkShape-1638"/>
            <p:cNvSpPr/>
            <p:nvPr/>
          </p:nvSpPr>
          <p:spPr>
            <a:xfrm>
              <a:off x="2419945" y="544711"/>
              <a:ext cx="330400" cy="285750"/>
            </a:xfrm>
            <a:custGeom>
              <a:avLst/>
              <a:gdLst/>
              <a:ahLst/>
              <a:cxnLst/>
              <a:rect l="0" t="0" r="0" b="0"/>
              <a:pathLst>
                <a:path w="330400" h="285750">
                  <a:moveTo>
                    <a:pt x="0" y="44648"/>
                  </a:moveTo>
                  <a:lnTo>
                    <a:pt x="0" y="57951"/>
                  </a:lnTo>
                  <a:lnTo>
                    <a:pt x="2646" y="63128"/>
                  </a:lnTo>
                  <a:lnTo>
                    <a:pt x="4741" y="65898"/>
                  </a:lnTo>
                  <a:lnTo>
                    <a:pt x="7068" y="74267"/>
                  </a:lnTo>
                  <a:lnTo>
                    <a:pt x="11024" y="90135"/>
                  </a:lnTo>
                  <a:lnTo>
                    <a:pt x="15834" y="107405"/>
                  </a:lnTo>
                  <a:lnTo>
                    <a:pt x="17952" y="118181"/>
                  </a:lnTo>
                  <a:lnTo>
                    <a:pt x="23730" y="130818"/>
                  </a:lnTo>
                  <a:lnTo>
                    <a:pt x="31127" y="158130"/>
                  </a:lnTo>
                  <a:lnTo>
                    <a:pt x="40949" y="176499"/>
                  </a:lnTo>
                  <a:lnTo>
                    <a:pt x="46564" y="201441"/>
                  </a:lnTo>
                  <a:lnTo>
                    <a:pt x="50461" y="210576"/>
                  </a:lnTo>
                  <a:lnTo>
                    <a:pt x="53647" y="225883"/>
                  </a:lnTo>
                  <a:lnTo>
                    <a:pt x="59441" y="238136"/>
                  </a:lnTo>
                  <a:lnTo>
                    <a:pt x="62591" y="252901"/>
                  </a:lnTo>
                  <a:lnTo>
                    <a:pt x="69397" y="267281"/>
                  </a:lnTo>
                  <a:lnTo>
                    <a:pt x="70077" y="270461"/>
                  </a:lnTo>
                  <a:lnTo>
                    <a:pt x="79007" y="283950"/>
                  </a:lnTo>
                  <a:lnTo>
                    <a:pt x="82409" y="284950"/>
                  </a:lnTo>
                  <a:lnTo>
                    <a:pt x="89287" y="285749"/>
                  </a:lnTo>
                  <a:lnTo>
                    <a:pt x="89294" y="281009"/>
                  </a:lnTo>
                  <a:lnTo>
                    <a:pt x="105547" y="239688"/>
                  </a:lnTo>
                  <a:lnTo>
                    <a:pt x="114704" y="200285"/>
                  </a:lnTo>
                  <a:lnTo>
                    <a:pt x="130244" y="157808"/>
                  </a:lnTo>
                  <a:lnTo>
                    <a:pt x="140797" y="116089"/>
                  </a:lnTo>
                  <a:lnTo>
                    <a:pt x="144905" y="98227"/>
                  </a:lnTo>
                  <a:lnTo>
                    <a:pt x="150442" y="79155"/>
                  </a:lnTo>
                  <a:lnTo>
                    <a:pt x="151685" y="59686"/>
                  </a:lnTo>
                  <a:lnTo>
                    <a:pt x="152717" y="57650"/>
                  </a:lnTo>
                  <a:lnTo>
                    <a:pt x="154397" y="56293"/>
                  </a:lnTo>
                  <a:lnTo>
                    <a:pt x="159483" y="54114"/>
                  </a:lnTo>
                  <a:lnTo>
                    <a:pt x="160178" y="51171"/>
                  </a:lnTo>
                  <a:lnTo>
                    <a:pt x="160364" y="48997"/>
                  </a:lnTo>
                  <a:lnTo>
                    <a:pt x="161480" y="47547"/>
                  </a:lnTo>
                  <a:lnTo>
                    <a:pt x="168391" y="45030"/>
                  </a:lnTo>
                  <a:lnTo>
                    <a:pt x="168815" y="45895"/>
                  </a:lnTo>
                  <a:lnTo>
                    <a:pt x="176731" y="90136"/>
                  </a:lnTo>
                  <a:lnTo>
                    <a:pt x="180688" y="107405"/>
                  </a:lnTo>
                  <a:lnTo>
                    <a:pt x="188144" y="122443"/>
                  </a:lnTo>
                  <a:lnTo>
                    <a:pt x="190914" y="126277"/>
                  </a:lnTo>
                  <a:lnTo>
                    <a:pt x="193991" y="135829"/>
                  </a:lnTo>
                  <a:lnTo>
                    <a:pt x="196352" y="145696"/>
                  </a:lnTo>
                  <a:lnTo>
                    <a:pt x="220341" y="189775"/>
                  </a:lnTo>
                  <a:lnTo>
                    <a:pt x="258962" y="232153"/>
                  </a:lnTo>
                  <a:lnTo>
                    <a:pt x="267891" y="243742"/>
                  </a:lnTo>
                  <a:lnTo>
                    <a:pt x="281038" y="262811"/>
                  </a:lnTo>
                  <a:lnTo>
                    <a:pt x="286302" y="265633"/>
                  </a:lnTo>
                  <a:lnTo>
                    <a:pt x="293025" y="267445"/>
                  </a:lnTo>
                  <a:lnTo>
                    <a:pt x="293577" y="268585"/>
                  </a:lnTo>
                  <a:lnTo>
                    <a:pt x="294535" y="275540"/>
                  </a:lnTo>
                  <a:lnTo>
                    <a:pt x="297261" y="276251"/>
                  </a:lnTo>
                  <a:lnTo>
                    <a:pt x="299377" y="276441"/>
                  </a:lnTo>
                  <a:lnTo>
                    <a:pt x="300788" y="275575"/>
                  </a:lnTo>
                  <a:lnTo>
                    <a:pt x="301729" y="274006"/>
                  </a:lnTo>
                  <a:lnTo>
                    <a:pt x="303362" y="267704"/>
                  </a:lnTo>
                  <a:lnTo>
                    <a:pt x="303608" y="226030"/>
                  </a:lnTo>
                  <a:lnTo>
                    <a:pt x="303610" y="181447"/>
                  </a:lnTo>
                  <a:lnTo>
                    <a:pt x="303610" y="138152"/>
                  </a:lnTo>
                  <a:lnTo>
                    <a:pt x="311298" y="93623"/>
                  </a:lnTo>
                  <a:lnTo>
                    <a:pt x="315022" y="62685"/>
                  </a:lnTo>
                  <a:lnTo>
                    <a:pt x="328369" y="19958"/>
                  </a:lnTo>
                  <a:lnTo>
                    <a:pt x="330399"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9" name="SMARTInkShape-1639"/>
            <p:cNvSpPr/>
            <p:nvPr/>
          </p:nvSpPr>
          <p:spPr>
            <a:xfrm>
              <a:off x="2259226" y="410766"/>
              <a:ext cx="196439" cy="562571"/>
            </a:xfrm>
            <a:custGeom>
              <a:avLst/>
              <a:gdLst/>
              <a:ahLst/>
              <a:cxnLst/>
              <a:rect l="0" t="0" r="0" b="0"/>
              <a:pathLst>
                <a:path w="196439" h="562571">
                  <a:moveTo>
                    <a:pt x="71422" y="0"/>
                  </a:moveTo>
                  <a:lnTo>
                    <a:pt x="66682" y="0"/>
                  </a:lnTo>
                  <a:lnTo>
                    <a:pt x="65286" y="992"/>
                  </a:lnTo>
                  <a:lnTo>
                    <a:pt x="64355" y="2645"/>
                  </a:lnTo>
                  <a:lnTo>
                    <a:pt x="62738" y="9094"/>
                  </a:lnTo>
                  <a:lnTo>
                    <a:pt x="62602" y="13302"/>
                  </a:lnTo>
                  <a:lnTo>
                    <a:pt x="61573" y="14821"/>
                  </a:lnTo>
                  <a:lnTo>
                    <a:pt x="59895" y="15834"/>
                  </a:lnTo>
                  <a:lnTo>
                    <a:pt x="57785" y="16509"/>
                  </a:lnTo>
                  <a:lnTo>
                    <a:pt x="56377" y="17951"/>
                  </a:lnTo>
                  <a:lnTo>
                    <a:pt x="51473" y="27395"/>
                  </a:lnTo>
                  <a:lnTo>
                    <a:pt x="47673" y="33011"/>
                  </a:lnTo>
                  <a:lnTo>
                    <a:pt x="44542" y="41751"/>
                  </a:lnTo>
                  <a:lnTo>
                    <a:pt x="38763" y="51617"/>
                  </a:lnTo>
                  <a:lnTo>
                    <a:pt x="35618" y="65675"/>
                  </a:lnTo>
                  <a:lnTo>
                    <a:pt x="29835" y="77557"/>
                  </a:lnTo>
                  <a:lnTo>
                    <a:pt x="20717" y="118979"/>
                  </a:lnTo>
                  <a:lnTo>
                    <a:pt x="17703" y="130062"/>
                  </a:lnTo>
                  <a:lnTo>
                    <a:pt x="11960" y="140622"/>
                  </a:lnTo>
                  <a:lnTo>
                    <a:pt x="4293" y="184691"/>
                  </a:lnTo>
                  <a:lnTo>
                    <a:pt x="237" y="225235"/>
                  </a:lnTo>
                  <a:lnTo>
                    <a:pt x="0" y="266581"/>
                  </a:lnTo>
                  <a:lnTo>
                    <a:pt x="979" y="297483"/>
                  </a:lnTo>
                  <a:lnTo>
                    <a:pt x="8087" y="339496"/>
                  </a:lnTo>
                  <a:lnTo>
                    <a:pt x="9662" y="359332"/>
                  </a:lnTo>
                  <a:lnTo>
                    <a:pt x="19924" y="401787"/>
                  </a:lnTo>
                  <a:lnTo>
                    <a:pt x="38802" y="443505"/>
                  </a:lnTo>
                  <a:lnTo>
                    <a:pt x="62498" y="482754"/>
                  </a:lnTo>
                  <a:lnTo>
                    <a:pt x="74400" y="501384"/>
                  </a:lnTo>
                  <a:lnTo>
                    <a:pt x="101188" y="529785"/>
                  </a:lnTo>
                  <a:lnTo>
                    <a:pt x="130126" y="549669"/>
                  </a:lnTo>
                  <a:lnTo>
                    <a:pt x="142696" y="555502"/>
                  </a:lnTo>
                  <a:lnTo>
                    <a:pt x="148740" y="559428"/>
                  </a:lnTo>
                  <a:lnTo>
                    <a:pt x="157721" y="561639"/>
                  </a:lnTo>
                  <a:lnTo>
                    <a:pt x="196438" y="56257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419430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Tower</a:t>
            </a:r>
            <a:endParaRPr lang="en-US" dirty="0"/>
          </a:p>
        </p:txBody>
      </p:sp>
      <p:sp>
        <p:nvSpPr>
          <p:cNvPr id="3" name="Content Placeholder 2"/>
          <p:cNvSpPr>
            <a:spLocks noGrp="1"/>
          </p:cNvSpPr>
          <p:nvPr>
            <p:ph idx="1"/>
          </p:nvPr>
        </p:nvSpPr>
        <p:spPr/>
        <p:txBody>
          <a:bodyPr/>
          <a:lstStyle/>
          <a:p>
            <a:r>
              <a:rPr lang="en-US" dirty="0" smtClean="0"/>
              <a:t>If you were absent, set up your notebook and watch the demonstration with this link</a:t>
            </a:r>
          </a:p>
          <a:p>
            <a:endParaRPr lang="en-US" dirty="0"/>
          </a:p>
          <a:p>
            <a:r>
              <a:rPr lang="en-US" dirty="0">
                <a:hlinkClick r:id="rId2"/>
              </a:rPr>
              <a:t>http://www.youtube.com/watch?v=-</a:t>
            </a:r>
            <a:r>
              <a:rPr lang="en-US" dirty="0" smtClean="0">
                <a:hlinkClick r:id="rId2"/>
              </a:rPr>
              <a:t>CDkJuo_LYs</a:t>
            </a:r>
            <a:endParaRPr lang="en-US" dirty="0" smtClean="0"/>
          </a:p>
          <a:p>
            <a:endParaRPr lang="en-US" dirty="0"/>
          </a:p>
        </p:txBody>
      </p:sp>
    </p:spTree>
    <p:extLst>
      <p:ext uri="{BB962C8B-B14F-4D97-AF65-F5344CB8AC3E}">
        <p14:creationId xmlns:p14="http://schemas.microsoft.com/office/powerpoint/2010/main" val="42179708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Crusher</a:t>
            </a:r>
            <a:endParaRPr lang="en-US" dirty="0"/>
          </a:p>
        </p:txBody>
      </p:sp>
      <p:sp>
        <p:nvSpPr>
          <p:cNvPr id="3" name="Content Placeholder 2"/>
          <p:cNvSpPr>
            <a:spLocks noGrp="1"/>
          </p:cNvSpPr>
          <p:nvPr>
            <p:ph idx="1"/>
          </p:nvPr>
        </p:nvSpPr>
        <p:spPr/>
        <p:txBody>
          <a:bodyPr>
            <a:normAutofit lnSpcReduction="10000"/>
          </a:bodyPr>
          <a:lstStyle/>
          <a:p>
            <a:r>
              <a:rPr lang="en-US" b="1" dirty="0" smtClean="0"/>
              <a:t>Predict</a:t>
            </a:r>
            <a:r>
              <a:rPr lang="en-US" dirty="0" smtClean="0"/>
              <a:t>:</a:t>
            </a:r>
          </a:p>
          <a:p>
            <a:endParaRPr lang="en-US" dirty="0"/>
          </a:p>
          <a:p>
            <a:endParaRPr lang="en-US" dirty="0" smtClean="0"/>
          </a:p>
          <a:p>
            <a:r>
              <a:rPr lang="en-US" b="1" dirty="0" smtClean="0"/>
              <a:t>Observe</a:t>
            </a:r>
            <a:r>
              <a:rPr lang="en-US" dirty="0" smtClean="0"/>
              <a:t>:  (Draw a picture, as well as describe what happened)</a:t>
            </a:r>
          </a:p>
          <a:p>
            <a:endParaRPr lang="en-US" dirty="0"/>
          </a:p>
          <a:p>
            <a:endParaRPr lang="en-US" dirty="0" smtClean="0"/>
          </a:p>
          <a:p>
            <a:r>
              <a:rPr lang="en-US" b="1" dirty="0" smtClean="0"/>
              <a:t>Explain</a:t>
            </a:r>
            <a:r>
              <a:rPr lang="en-US" dirty="0" smtClean="0"/>
              <a:t>:</a:t>
            </a:r>
            <a:endParaRPr lang="en-US" dirty="0"/>
          </a:p>
        </p:txBody>
      </p:sp>
    </p:spTree>
    <p:extLst>
      <p:ext uri="{BB962C8B-B14F-4D97-AF65-F5344CB8AC3E}">
        <p14:creationId xmlns:p14="http://schemas.microsoft.com/office/powerpoint/2010/main" val="29480814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Crusher</a:t>
            </a:r>
            <a:endParaRPr lang="en-US" dirty="0"/>
          </a:p>
        </p:txBody>
      </p:sp>
      <p:sp>
        <p:nvSpPr>
          <p:cNvPr id="3" name="Content Placeholder 2"/>
          <p:cNvSpPr>
            <a:spLocks noGrp="1"/>
          </p:cNvSpPr>
          <p:nvPr>
            <p:ph idx="1"/>
          </p:nvPr>
        </p:nvSpPr>
        <p:spPr/>
        <p:txBody>
          <a:bodyPr/>
          <a:lstStyle/>
          <a:p>
            <a:r>
              <a:rPr lang="en-US" dirty="0">
                <a:hlinkClick r:id="rId2"/>
              </a:rPr>
              <a:t>http://www.stevespanglerscience.com/lab/experiments/incredible-can-</a:t>
            </a:r>
            <a:r>
              <a:rPr lang="en-US" dirty="0" smtClean="0">
                <a:hlinkClick r:id="rId2"/>
              </a:rPr>
              <a:t>crusher</a:t>
            </a:r>
            <a:endParaRPr lang="en-US" dirty="0" smtClean="0"/>
          </a:p>
          <a:p>
            <a:endParaRPr lang="en-US" dirty="0" smtClean="0"/>
          </a:p>
          <a:p>
            <a:endParaRPr lang="en-US" dirty="0">
              <a:hlinkClick r:id="rId3"/>
            </a:endParaRPr>
          </a:p>
          <a:p>
            <a:r>
              <a:rPr lang="en-US" dirty="0" smtClean="0"/>
              <a:t>If you’re gone, watch the following link after setting up your notebook</a:t>
            </a:r>
          </a:p>
          <a:p>
            <a:r>
              <a:rPr lang="en-US" dirty="0">
                <a:hlinkClick r:id="rId3"/>
              </a:rPr>
              <a:t>https://www.youtube.com/watch?v=QVayky_b-6U</a:t>
            </a:r>
            <a:endParaRPr lang="en-US" dirty="0"/>
          </a:p>
          <a:p>
            <a:endParaRPr lang="en-US" dirty="0"/>
          </a:p>
        </p:txBody>
      </p:sp>
    </p:spTree>
    <p:extLst>
      <p:ext uri="{BB962C8B-B14F-4D97-AF65-F5344CB8AC3E}">
        <p14:creationId xmlns:p14="http://schemas.microsoft.com/office/powerpoint/2010/main" val="36656604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64"/>
            <a:ext cx="8229600" cy="5768000"/>
          </a:xfrm>
        </p:spPr>
        <p:txBody>
          <a:bodyPr/>
          <a:lstStyle/>
          <a:p>
            <a:r>
              <a:rPr lang="en-US" dirty="0" smtClean="0"/>
              <a:t>Explain:</a:t>
            </a:r>
            <a:endParaRPr lang="en-US" dirty="0"/>
          </a:p>
        </p:txBody>
      </p:sp>
      <p:grpSp>
        <p:nvGrpSpPr>
          <p:cNvPr id="1127" name="SMARTInkShape-Group326"/>
          <p:cNvGrpSpPr/>
          <p:nvPr/>
        </p:nvGrpSpPr>
        <p:grpSpPr>
          <a:xfrm>
            <a:off x="1379919" y="5661570"/>
            <a:ext cx="477457" cy="186810"/>
            <a:chOff x="1379919" y="5661570"/>
            <a:chExt cx="477457" cy="186810"/>
          </a:xfrm>
        </p:grpSpPr>
        <p:sp>
          <p:nvSpPr>
            <p:cNvPr id="1123" name="SMARTInkShape-1640"/>
            <p:cNvSpPr/>
            <p:nvPr/>
          </p:nvSpPr>
          <p:spPr>
            <a:xfrm>
              <a:off x="1379919" y="5661570"/>
              <a:ext cx="129199" cy="160586"/>
            </a:xfrm>
            <a:custGeom>
              <a:avLst/>
              <a:gdLst/>
              <a:ahLst/>
              <a:cxnLst/>
              <a:rect l="0" t="0" r="0" b="0"/>
              <a:pathLst>
                <a:path w="129199" h="160586">
                  <a:moveTo>
                    <a:pt x="120269" y="53430"/>
                  </a:moveTo>
                  <a:lnTo>
                    <a:pt x="129195" y="62357"/>
                  </a:lnTo>
                  <a:lnTo>
                    <a:pt x="129198" y="41369"/>
                  </a:lnTo>
                  <a:lnTo>
                    <a:pt x="121510" y="20703"/>
                  </a:lnTo>
                  <a:lnTo>
                    <a:pt x="100260" y="5545"/>
                  </a:lnTo>
                  <a:lnTo>
                    <a:pt x="91201" y="2382"/>
                  </a:lnTo>
                  <a:lnTo>
                    <a:pt x="59363" y="0"/>
                  </a:lnTo>
                  <a:lnTo>
                    <a:pt x="54860" y="1935"/>
                  </a:lnTo>
                  <a:lnTo>
                    <a:pt x="24083" y="28973"/>
                  </a:lnTo>
                  <a:lnTo>
                    <a:pt x="10539" y="50914"/>
                  </a:lnTo>
                  <a:lnTo>
                    <a:pt x="0" y="86212"/>
                  </a:lnTo>
                  <a:lnTo>
                    <a:pt x="9" y="98096"/>
                  </a:lnTo>
                  <a:lnTo>
                    <a:pt x="8098" y="121894"/>
                  </a:lnTo>
                  <a:lnTo>
                    <a:pt x="22166" y="141942"/>
                  </a:lnTo>
                  <a:lnTo>
                    <a:pt x="29042" y="148332"/>
                  </a:lnTo>
                  <a:lnTo>
                    <a:pt x="43078" y="156514"/>
                  </a:lnTo>
                  <a:lnTo>
                    <a:pt x="57761" y="16058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4" name="SMARTInkShape-1641"/>
            <p:cNvSpPr/>
            <p:nvPr/>
          </p:nvSpPr>
          <p:spPr>
            <a:xfrm>
              <a:off x="1501964" y="5706106"/>
              <a:ext cx="141100" cy="133911"/>
            </a:xfrm>
            <a:custGeom>
              <a:avLst/>
              <a:gdLst/>
              <a:ahLst/>
              <a:cxnLst/>
              <a:rect l="0" t="0" r="0" b="0"/>
              <a:pathLst>
                <a:path w="141100" h="133911">
                  <a:moveTo>
                    <a:pt x="114309" y="8894"/>
                  </a:moveTo>
                  <a:lnTo>
                    <a:pt x="121998" y="8894"/>
                  </a:lnTo>
                  <a:lnTo>
                    <a:pt x="122412" y="9886"/>
                  </a:lnTo>
                  <a:lnTo>
                    <a:pt x="123236" y="17791"/>
                  </a:lnTo>
                  <a:lnTo>
                    <a:pt x="109937" y="4521"/>
                  </a:lnTo>
                  <a:lnTo>
                    <a:pt x="102113" y="1989"/>
                  </a:lnTo>
                  <a:lnTo>
                    <a:pt x="62042" y="0"/>
                  </a:lnTo>
                  <a:lnTo>
                    <a:pt x="40559" y="963"/>
                  </a:lnTo>
                  <a:lnTo>
                    <a:pt x="29068" y="7095"/>
                  </a:lnTo>
                  <a:lnTo>
                    <a:pt x="19379" y="16188"/>
                  </a:lnTo>
                  <a:lnTo>
                    <a:pt x="2220" y="41832"/>
                  </a:lnTo>
                  <a:lnTo>
                    <a:pt x="0" y="51976"/>
                  </a:lnTo>
                  <a:lnTo>
                    <a:pt x="1659" y="60453"/>
                  </a:lnTo>
                  <a:lnTo>
                    <a:pt x="4711" y="68520"/>
                  </a:lnTo>
                  <a:lnTo>
                    <a:pt x="7422" y="83226"/>
                  </a:lnTo>
                  <a:lnTo>
                    <a:pt x="11572" y="90879"/>
                  </a:lnTo>
                  <a:lnTo>
                    <a:pt x="14068" y="93316"/>
                  </a:lnTo>
                  <a:lnTo>
                    <a:pt x="28116" y="102289"/>
                  </a:lnTo>
                  <a:lnTo>
                    <a:pt x="31050" y="102908"/>
                  </a:lnTo>
                  <a:lnTo>
                    <a:pt x="33999" y="102328"/>
                  </a:lnTo>
                  <a:lnTo>
                    <a:pt x="40913" y="100030"/>
                  </a:lnTo>
                  <a:lnTo>
                    <a:pt x="54969" y="97743"/>
                  </a:lnTo>
                  <a:lnTo>
                    <a:pt x="65859" y="91223"/>
                  </a:lnTo>
                  <a:lnTo>
                    <a:pt x="75370" y="82015"/>
                  </a:lnTo>
                  <a:lnTo>
                    <a:pt x="103613" y="46482"/>
                  </a:lnTo>
                  <a:lnTo>
                    <a:pt x="104595" y="42798"/>
                  </a:lnTo>
                  <a:lnTo>
                    <a:pt x="105366" y="35806"/>
                  </a:lnTo>
                  <a:lnTo>
                    <a:pt x="105379" y="56677"/>
                  </a:lnTo>
                  <a:lnTo>
                    <a:pt x="115056" y="101109"/>
                  </a:lnTo>
                  <a:lnTo>
                    <a:pt x="121366" y="112175"/>
                  </a:lnTo>
                  <a:lnTo>
                    <a:pt x="141099" y="13391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5" name="SMARTInkShape-1642"/>
            <p:cNvSpPr/>
            <p:nvPr/>
          </p:nvSpPr>
          <p:spPr>
            <a:xfrm>
              <a:off x="1660922" y="5706070"/>
              <a:ext cx="125017" cy="142310"/>
            </a:xfrm>
            <a:custGeom>
              <a:avLst/>
              <a:gdLst/>
              <a:ahLst/>
              <a:cxnLst/>
              <a:rect l="0" t="0" r="0" b="0"/>
              <a:pathLst>
                <a:path w="125017" h="142310">
                  <a:moveTo>
                    <a:pt x="0" y="0"/>
                  </a:moveTo>
                  <a:lnTo>
                    <a:pt x="0" y="20991"/>
                  </a:lnTo>
                  <a:lnTo>
                    <a:pt x="8378" y="58324"/>
                  </a:lnTo>
                  <a:lnTo>
                    <a:pt x="8908" y="101868"/>
                  </a:lnTo>
                  <a:lnTo>
                    <a:pt x="8929" y="142309"/>
                  </a:lnTo>
                  <a:lnTo>
                    <a:pt x="8930" y="121870"/>
                  </a:lnTo>
                  <a:lnTo>
                    <a:pt x="19953" y="82774"/>
                  </a:lnTo>
                  <a:lnTo>
                    <a:pt x="44703" y="38195"/>
                  </a:lnTo>
                  <a:lnTo>
                    <a:pt x="50626" y="31859"/>
                  </a:lnTo>
                  <a:lnTo>
                    <a:pt x="71439" y="20018"/>
                  </a:lnTo>
                  <a:lnTo>
                    <a:pt x="74415" y="19299"/>
                  </a:lnTo>
                  <a:lnTo>
                    <a:pt x="77391" y="19812"/>
                  </a:lnTo>
                  <a:lnTo>
                    <a:pt x="83344" y="23027"/>
                  </a:lnTo>
                  <a:lnTo>
                    <a:pt x="101203" y="38888"/>
                  </a:lnTo>
                  <a:lnTo>
                    <a:pt x="104510" y="44734"/>
                  </a:lnTo>
                  <a:lnTo>
                    <a:pt x="121292" y="83696"/>
                  </a:lnTo>
                  <a:lnTo>
                    <a:pt x="124972" y="127842"/>
                  </a:lnTo>
                  <a:lnTo>
                    <a:pt x="125016" y="13394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6" name="SMARTInkShape-1643"/>
            <p:cNvSpPr/>
            <p:nvPr/>
          </p:nvSpPr>
          <p:spPr>
            <a:xfrm>
              <a:off x="1843301" y="5777508"/>
              <a:ext cx="14075" cy="26790"/>
            </a:xfrm>
            <a:custGeom>
              <a:avLst/>
              <a:gdLst/>
              <a:ahLst/>
              <a:cxnLst/>
              <a:rect l="0" t="0" r="0" b="0"/>
              <a:pathLst>
                <a:path w="14075" h="26790">
                  <a:moveTo>
                    <a:pt x="5144" y="0"/>
                  </a:moveTo>
                  <a:lnTo>
                    <a:pt x="0" y="0"/>
                  </a:lnTo>
                  <a:lnTo>
                    <a:pt x="4271" y="0"/>
                  </a:lnTo>
                  <a:lnTo>
                    <a:pt x="5964" y="7129"/>
                  </a:lnTo>
                  <a:lnTo>
                    <a:pt x="11230" y="15231"/>
                  </a:lnTo>
                  <a:lnTo>
                    <a:pt x="14074" y="2678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32" name="SMARTInkShape-Group327"/>
          <p:cNvGrpSpPr/>
          <p:nvPr/>
        </p:nvGrpSpPr>
        <p:grpSpPr>
          <a:xfrm>
            <a:off x="767953" y="5706070"/>
            <a:ext cx="383567" cy="214314"/>
            <a:chOff x="767953" y="5706070"/>
            <a:chExt cx="383567" cy="214314"/>
          </a:xfrm>
        </p:grpSpPr>
        <p:sp>
          <p:nvSpPr>
            <p:cNvPr id="1128" name="SMARTInkShape-1644"/>
            <p:cNvSpPr/>
            <p:nvPr/>
          </p:nvSpPr>
          <p:spPr>
            <a:xfrm>
              <a:off x="884039" y="5706070"/>
              <a:ext cx="17860" cy="214314"/>
            </a:xfrm>
            <a:custGeom>
              <a:avLst/>
              <a:gdLst/>
              <a:ahLst/>
              <a:cxnLst/>
              <a:rect l="0" t="0" r="0" b="0"/>
              <a:pathLst>
                <a:path w="17860" h="214314">
                  <a:moveTo>
                    <a:pt x="0" y="0"/>
                  </a:moveTo>
                  <a:lnTo>
                    <a:pt x="0" y="40141"/>
                  </a:lnTo>
                  <a:lnTo>
                    <a:pt x="0" y="80678"/>
                  </a:lnTo>
                  <a:lnTo>
                    <a:pt x="992" y="123973"/>
                  </a:lnTo>
                  <a:lnTo>
                    <a:pt x="7688" y="149671"/>
                  </a:lnTo>
                  <a:lnTo>
                    <a:pt x="9677" y="171815"/>
                  </a:lnTo>
                  <a:lnTo>
                    <a:pt x="15949" y="189418"/>
                  </a:lnTo>
                  <a:lnTo>
                    <a:pt x="17859" y="2143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9" name="SMARTInkShape-1645"/>
            <p:cNvSpPr/>
            <p:nvPr/>
          </p:nvSpPr>
          <p:spPr>
            <a:xfrm>
              <a:off x="767953" y="5706070"/>
              <a:ext cx="178595" cy="96799"/>
            </a:xfrm>
            <a:custGeom>
              <a:avLst/>
              <a:gdLst/>
              <a:ahLst/>
              <a:cxnLst/>
              <a:rect l="0" t="0" r="0" b="0"/>
              <a:pathLst>
                <a:path w="178595" h="96799">
                  <a:moveTo>
                    <a:pt x="0" y="0"/>
                  </a:moveTo>
                  <a:lnTo>
                    <a:pt x="0" y="24812"/>
                  </a:lnTo>
                  <a:lnTo>
                    <a:pt x="7129" y="39665"/>
                  </a:lnTo>
                  <a:lnTo>
                    <a:pt x="12429" y="46734"/>
                  </a:lnTo>
                  <a:lnTo>
                    <a:pt x="53831" y="78471"/>
                  </a:lnTo>
                  <a:lnTo>
                    <a:pt x="65597" y="84485"/>
                  </a:lnTo>
                  <a:lnTo>
                    <a:pt x="107350" y="95012"/>
                  </a:lnTo>
                  <a:lnTo>
                    <a:pt x="120802" y="96798"/>
                  </a:lnTo>
                  <a:lnTo>
                    <a:pt x="162646" y="90041"/>
                  </a:lnTo>
                  <a:lnTo>
                    <a:pt x="178594"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0" name="SMARTInkShape-1646"/>
            <p:cNvSpPr/>
            <p:nvPr/>
          </p:nvSpPr>
          <p:spPr>
            <a:xfrm>
              <a:off x="973445" y="5715000"/>
              <a:ext cx="107048" cy="169248"/>
            </a:xfrm>
            <a:custGeom>
              <a:avLst/>
              <a:gdLst/>
              <a:ahLst/>
              <a:cxnLst/>
              <a:rect l="0" t="0" r="0" b="0"/>
              <a:pathLst>
                <a:path w="107048" h="169248">
                  <a:moveTo>
                    <a:pt x="8821" y="0"/>
                  </a:moveTo>
                  <a:lnTo>
                    <a:pt x="13561" y="4740"/>
                  </a:lnTo>
                  <a:lnTo>
                    <a:pt x="13965" y="6137"/>
                  </a:lnTo>
                  <a:lnTo>
                    <a:pt x="13243" y="7068"/>
                  </a:lnTo>
                  <a:lnTo>
                    <a:pt x="11769" y="7689"/>
                  </a:lnTo>
                  <a:lnTo>
                    <a:pt x="10131" y="13670"/>
                  </a:lnTo>
                  <a:lnTo>
                    <a:pt x="8872" y="56740"/>
                  </a:lnTo>
                  <a:lnTo>
                    <a:pt x="7833" y="92290"/>
                  </a:lnTo>
                  <a:lnTo>
                    <a:pt x="443" y="126878"/>
                  </a:lnTo>
                  <a:lnTo>
                    <a:pt x="0" y="144456"/>
                  </a:lnTo>
                  <a:lnTo>
                    <a:pt x="2585" y="151185"/>
                  </a:lnTo>
                  <a:lnTo>
                    <a:pt x="8789" y="160686"/>
                  </a:lnTo>
                  <a:lnTo>
                    <a:pt x="8820" y="130923"/>
                  </a:lnTo>
                  <a:lnTo>
                    <a:pt x="16509" y="105417"/>
                  </a:lnTo>
                  <a:lnTo>
                    <a:pt x="17915" y="103020"/>
                  </a:lnTo>
                  <a:lnTo>
                    <a:pt x="19845" y="101422"/>
                  </a:lnTo>
                  <a:lnTo>
                    <a:pt x="24634" y="98654"/>
                  </a:lnTo>
                  <a:lnTo>
                    <a:pt x="33968" y="90725"/>
                  </a:lnTo>
                  <a:lnTo>
                    <a:pt x="43154" y="89422"/>
                  </a:lnTo>
                  <a:lnTo>
                    <a:pt x="52106" y="96996"/>
                  </a:lnTo>
                  <a:lnTo>
                    <a:pt x="54192" y="111250"/>
                  </a:lnTo>
                  <a:lnTo>
                    <a:pt x="59526" y="122480"/>
                  </a:lnTo>
                  <a:lnTo>
                    <a:pt x="63139" y="147952"/>
                  </a:lnTo>
                  <a:lnTo>
                    <a:pt x="70054" y="158855"/>
                  </a:lnTo>
                  <a:lnTo>
                    <a:pt x="78905" y="168258"/>
                  </a:lnTo>
                  <a:lnTo>
                    <a:pt x="84598" y="169247"/>
                  </a:lnTo>
                  <a:lnTo>
                    <a:pt x="89793" y="166833"/>
                  </a:lnTo>
                  <a:lnTo>
                    <a:pt x="95410" y="163445"/>
                  </a:lnTo>
                  <a:lnTo>
                    <a:pt x="101214" y="161939"/>
                  </a:lnTo>
                  <a:lnTo>
                    <a:pt x="103158" y="160545"/>
                  </a:lnTo>
                  <a:lnTo>
                    <a:pt x="104455" y="158624"/>
                  </a:lnTo>
                  <a:lnTo>
                    <a:pt x="107047" y="15180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1" name="SMARTInkShape-1647"/>
            <p:cNvSpPr/>
            <p:nvPr/>
          </p:nvSpPr>
          <p:spPr>
            <a:xfrm>
              <a:off x="1098352" y="5733014"/>
              <a:ext cx="53168" cy="133792"/>
            </a:xfrm>
            <a:custGeom>
              <a:avLst/>
              <a:gdLst/>
              <a:ahLst/>
              <a:cxnLst/>
              <a:rect l="0" t="0" r="0" b="0"/>
              <a:pathLst>
                <a:path w="53168" h="133792">
                  <a:moveTo>
                    <a:pt x="0" y="107002"/>
                  </a:moveTo>
                  <a:lnTo>
                    <a:pt x="4740" y="102261"/>
                  </a:lnTo>
                  <a:lnTo>
                    <a:pt x="7067" y="97287"/>
                  </a:lnTo>
                  <a:lnTo>
                    <a:pt x="7688" y="94573"/>
                  </a:lnTo>
                  <a:lnTo>
                    <a:pt x="9094" y="92762"/>
                  </a:lnTo>
                  <a:lnTo>
                    <a:pt x="21249" y="84879"/>
                  </a:lnTo>
                  <a:lnTo>
                    <a:pt x="24327" y="79641"/>
                  </a:lnTo>
                  <a:lnTo>
                    <a:pt x="31043" y="63453"/>
                  </a:lnTo>
                  <a:lnTo>
                    <a:pt x="33594" y="60110"/>
                  </a:lnTo>
                  <a:lnTo>
                    <a:pt x="39073" y="56395"/>
                  </a:lnTo>
                  <a:lnTo>
                    <a:pt x="40932" y="53420"/>
                  </a:lnTo>
                  <a:lnTo>
                    <a:pt x="46560" y="37035"/>
                  </a:lnTo>
                  <a:lnTo>
                    <a:pt x="50459" y="30264"/>
                  </a:lnTo>
                  <a:lnTo>
                    <a:pt x="52962" y="17834"/>
                  </a:lnTo>
                  <a:lnTo>
                    <a:pt x="53167" y="14813"/>
                  </a:lnTo>
                  <a:lnTo>
                    <a:pt x="50749" y="8813"/>
                  </a:lnTo>
                  <a:lnTo>
                    <a:pt x="48715" y="5824"/>
                  </a:lnTo>
                  <a:lnTo>
                    <a:pt x="46367" y="3831"/>
                  </a:lnTo>
                  <a:lnTo>
                    <a:pt x="37317" y="370"/>
                  </a:lnTo>
                  <a:lnTo>
                    <a:pt x="31451" y="0"/>
                  </a:lnTo>
                  <a:lnTo>
                    <a:pt x="26215" y="2560"/>
                  </a:lnTo>
                  <a:lnTo>
                    <a:pt x="23430" y="4632"/>
                  </a:lnTo>
                  <a:lnTo>
                    <a:pt x="14769" y="17029"/>
                  </a:lnTo>
                  <a:lnTo>
                    <a:pt x="10660" y="33269"/>
                  </a:lnTo>
                  <a:lnTo>
                    <a:pt x="9081" y="77847"/>
                  </a:lnTo>
                  <a:lnTo>
                    <a:pt x="9951" y="107343"/>
                  </a:lnTo>
                  <a:lnTo>
                    <a:pt x="13683" y="116414"/>
                  </a:lnTo>
                  <a:lnTo>
                    <a:pt x="25181" y="131808"/>
                  </a:lnTo>
                  <a:lnTo>
                    <a:pt x="28720" y="132909"/>
                  </a:lnTo>
                  <a:lnTo>
                    <a:pt x="44648" y="1337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39" name="SMARTInkShape-Group328"/>
          <p:cNvGrpSpPr/>
          <p:nvPr/>
        </p:nvGrpSpPr>
        <p:grpSpPr>
          <a:xfrm>
            <a:off x="7768828" y="5447119"/>
            <a:ext cx="685787" cy="196445"/>
            <a:chOff x="7768828" y="5447119"/>
            <a:chExt cx="685787" cy="196445"/>
          </a:xfrm>
        </p:grpSpPr>
        <p:sp>
          <p:nvSpPr>
            <p:cNvPr id="1133" name="SMARTInkShape-1648"/>
            <p:cNvSpPr/>
            <p:nvPr/>
          </p:nvSpPr>
          <p:spPr>
            <a:xfrm>
              <a:off x="7768828" y="5527477"/>
              <a:ext cx="17861" cy="116087"/>
            </a:xfrm>
            <a:custGeom>
              <a:avLst/>
              <a:gdLst/>
              <a:ahLst/>
              <a:cxnLst/>
              <a:rect l="0" t="0" r="0" b="0"/>
              <a:pathLst>
                <a:path w="17861" h="116087">
                  <a:moveTo>
                    <a:pt x="0" y="0"/>
                  </a:moveTo>
                  <a:lnTo>
                    <a:pt x="0" y="22123"/>
                  </a:lnTo>
                  <a:lnTo>
                    <a:pt x="8103" y="56978"/>
                  </a:lnTo>
                  <a:lnTo>
                    <a:pt x="9677" y="74538"/>
                  </a:lnTo>
                  <a:lnTo>
                    <a:pt x="17294" y="106379"/>
                  </a:lnTo>
                  <a:lnTo>
                    <a:pt x="17860" y="11608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4" name="SMARTInkShape-1649"/>
            <p:cNvSpPr/>
            <p:nvPr/>
          </p:nvSpPr>
          <p:spPr>
            <a:xfrm>
              <a:off x="7777758" y="5447119"/>
              <a:ext cx="26790" cy="8921"/>
            </a:xfrm>
            <a:custGeom>
              <a:avLst/>
              <a:gdLst/>
              <a:ahLst/>
              <a:cxnLst/>
              <a:rect l="0" t="0" r="0" b="0"/>
              <a:pathLst>
                <a:path w="26790" h="8921">
                  <a:moveTo>
                    <a:pt x="0" y="8920"/>
                  </a:moveTo>
                  <a:lnTo>
                    <a:pt x="0" y="359"/>
                  </a:lnTo>
                  <a:lnTo>
                    <a:pt x="13303" y="0"/>
                  </a:lnTo>
                  <a:lnTo>
                    <a:pt x="18480" y="2640"/>
                  </a:lnTo>
                  <a:lnTo>
                    <a:pt x="26789" y="892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5" name="SMARTInkShape-1650"/>
            <p:cNvSpPr/>
            <p:nvPr/>
          </p:nvSpPr>
          <p:spPr>
            <a:xfrm>
              <a:off x="7920633" y="5491758"/>
              <a:ext cx="133946" cy="142876"/>
            </a:xfrm>
            <a:custGeom>
              <a:avLst/>
              <a:gdLst/>
              <a:ahLst/>
              <a:cxnLst/>
              <a:rect l="0" t="0" r="0" b="0"/>
              <a:pathLst>
                <a:path w="133946" h="142876">
                  <a:moveTo>
                    <a:pt x="0" y="0"/>
                  </a:moveTo>
                  <a:lnTo>
                    <a:pt x="0" y="4740"/>
                  </a:lnTo>
                  <a:lnTo>
                    <a:pt x="992" y="6137"/>
                  </a:lnTo>
                  <a:lnTo>
                    <a:pt x="2645" y="7068"/>
                  </a:lnTo>
                  <a:lnTo>
                    <a:pt x="4741" y="7688"/>
                  </a:lnTo>
                  <a:lnTo>
                    <a:pt x="6137" y="9094"/>
                  </a:lnTo>
                  <a:lnTo>
                    <a:pt x="7688" y="13302"/>
                  </a:lnTo>
                  <a:lnTo>
                    <a:pt x="9849" y="38961"/>
                  </a:lnTo>
                  <a:lnTo>
                    <a:pt x="15983" y="55688"/>
                  </a:lnTo>
                  <a:lnTo>
                    <a:pt x="17827" y="99844"/>
                  </a:lnTo>
                  <a:lnTo>
                    <a:pt x="17859" y="129882"/>
                  </a:lnTo>
                  <a:lnTo>
                    <a:pt x="17859" y="87022"/>
                  </a:lnTo>
                  <a:lnTo>
                    <a:pt x="18851" y="59232"/>
                  </a:lnTo>
                  <a:lnTo>
                    <a:pt x="24988" y="42575"/>
                  </a:lnTo>
                  <a:lnTo>
                    <a:pt x="40783" y="15040"/>
                  </a:lnTo>
                  <a:lnTo>
                    <a:pt x="42931" y="7346"/>
                  </a:lnTo>
                  <a:lnTo>
                    <a:pt x="44496" y="4897"/>
                  </a:lnTo>
                  <a:lnTo>
                    <a:pt x="46530" y="3266"/>
                  </a:lnTo>
                  <a:lnTo>
                    <a:pt x="51438" y="1451"/>
                  </a:lnTo>
                  <a:lnTo>
                    <a:pt x="56926" y="645"/>
                  </a:lnTo>
                  <a:lnTo>
                    <a:pt x="58787" y="1422"/>
                  </a:lnTo>
                  <a:lnTo>
                    <a:pt x="60027" y="2932"/>
                  </a:lnTo>
                  <a:lnTo>
                    <a:pt x="62398" y="7256"/>
                  </a:lnTo>
                  <a:lnTo>
                    <a:pt x="92307" y="51139"/>
                  </a:lnTo>
                  <a:lnTo>
                    <a:pt x="103194" y="74520"/>
                  </a:lnTo>
                  <a:lnTo>
                    <a:pt x="106974" y="91312"/>
                  </a:lnTo>
                  <a:lnTo>
                    <a:pt x="113991" y="106378"/>
                  </a:lnTo>
                  <a:lnTo>
                    <a:pt x="116148" y="112764"/>
                  </a:lnTo>
                  <a:lnTo>
                    <a:pt x="121947" y="121937"/>
                  </a:lnTo>
                  <a:lnTo>
                    <a:pt x="124106" y="130938"/>
                  </a:lnTo>
                  <a:lnTo>
                    <a:pt x="124612" y="136909"/>
                  </a:lnTo>
                  <a:lnTo>
                    <a:pt x="125738" y="138897"/>
                  </a:lnTo>
                  <a:lnTo>
                    <a:pt x="127482" y="140223"/>
                  </a:lnTo>
                  <a:lnTo>
                    <a:pt x="133945" y="1428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6" name="SMARTInkShape-1651"/>
            <p:cNvSpPr/>
            <p:nvPr/>
          </p:nvSpPr>
          <p:spPr>
            <a:xfrm>
              <a:off x="8161734" y="5464970"/>
              <a:ext cx="26790" cy="169664"/>
            </a:xfrm>
            <a:custGeom>
              <a:avLst/>
              <a:gdLst/>
              <a:ahLst/>
              <a:cxnLst/>
              <a:rect l="0" t="0" r="0" b="0"/>
              <a:pathLst>
                <a:path w="26790" h="169664">
                  <a:moveTo>
                    <a:pt x="0" y="0"/>
                  </a:moveTo>
                  <a:lnTo>
                    <a:pt x="0" y="40893"/>
                  </a:lnTo>
                  <a:lnTo>
                    <a:pt x="993" y="63048"/>
                  </a:lnTo>
                  <a:lnTo>
                    <a:pt x="9095" y="107126"/>
                  </a:lnTo>
                  <a:lnTo>
                    <a:pt x="19905" y="148982"/>
                  </a:lnTo>
                  <a:lnTo>
                    <a:pt x="23730" y="156502"/>
                  </a:lnTo>
                  <a:lnTo>
                    <a:pt x="26789" y="16966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7" name="SMARTInkShape-1652"/>
            <p:cNvSpPr/>
            <p:nvPr/>
          </p:nvSpPr>
          <p:spPr>
            <a:xfrm>
              <a:off x="8072438" y="5509617"/>
              <a:ext cx="250032" cy="26627"/>
            </a:xfrm>
            <a:custGeom>
              <a:avLst/>
              <a:gdLst/>
              <a:ahLst/>
              <a:cxnLst/>
              <a:rect l="0" t="0" r="0" b="0"/>
              <a:pathLst>
                <a:path w="250032" h="26627">
                  <a:moveTo>
                    <a:pt x="250031" y="17860"/>
                  </a:moveTo>
                  <a:lnTo>
                    <a:pt x="236728" y="17860"/>
                  </a:lnTo>
                  <a:lnTo>
                    <a:pt x="231551" y="20505"/>
                  </a:lnTo>
                  <a:lnTo>
                    <a:pt x="228782" y="22600"/>
                  </a:lnTo>
                  <a:lnTo>
                    <a:pt x="220412" y="24928"/>
                  </a:lnTo>
                  <a:lnTo>
                    <a:pt x="177562" y="26626"/>
                  </a:lnTo>
                  <a:lnTo>
                    <a:pt x="133808" y="25775"/>
                  </a:lnTo>
                  <a:lnTo>
                    <a:pt x="89279" y="14357"/>
                  </a:lnTo>
                  <a:lnTo>
                    <a:pt x="51713" y="6999"/>
                  </a:lnTo>
                  <a:lnTo>
                    <a:pt x="15819" y="409"/>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8" name="SMARTInkShape-1653"/>
            <p:cNvSpPr/>
            <p:nvPr/>
          </p:nvSpPr>
          <p:spPr>
            <a:xfrm>
              <a:off x="8342082" y="5509617"/>
              <a:ext cx="112533" cy="124827"/>
            </a:xfrm>
            <a:custGeom>
              <a:avLst/>
              <a:gdLst/>
              <a:ahLst/>
              <a:cxnLst/>
              <a:rect l="0" t="0" r="0" b="0"/>
              <a:pathLst>
                <a:path w="112533" h="124827">
                  <a:moveTo>
                    <a:pt x="42895" y="8930"/>
                  </a:moveTo>
                  <a:lnTo>
                    <a:pt x="29592" y="22233"/>
                  </a:lnTo>
                  <a:lnTo>
                    <a:pt x="24415" y="24765"/>
                  </a:lnTo>
                  <a:lnTo>
                    <a:pt x="21645" y="25439"/>
                  </a:lnTo>
                  <a:lnTo>
                    <a:pt x="13006" y="31130"/>
                  </a:lnTo>
                  <a:lnTo>
                    <a:pt x="4164" y="39099"/>
                  </a:lnTo>
                  <a:lnTo>
                    <a:pt x="875" y="47474"/>
                  </a:lnTo>
                  <a:lnTo>
                    <a:pt x="0" y="52485"/>
                  </a:lnTo>
                  <a:lnTo>
                    <a:pt x="1671" y="60700"/>
                  </a:lnTo>
                  <a:lnTo>
                    <a:pt x="19282" y="90926"/>
                  </a:lnTo>
                  <a:lnTo>
                    <a:pt x="43705" y="114047"/>
                  </a:lnTo>
                  <a:lnTo>
                    <a:pt x="58348" y="121766"/>
                  </a:lnTo>
                  <a:lnTo>
                    <a:pt x="76926" y="124374"/>
                  </a:lnTo>
                  <a:lnTo>
                    <a:pt x="89137" y="124826"/>
                  </a:lnTo>
                  <a:lnTo>
                    <a:pt x="95858" y="122285"/>
                  </a:lnTo>
                  <a:lnTo>
                    <a:pt x="108257" y="112570"/>
                  </a:lnTo>
                  <a:lnTo>
                    <a:pt x="111633" y="104271"/>
                  </a:lnTo>
                  <a:lnTo>
                    <a:pt x="112532" y="99279"/>
                  </a:lnTo>
                  <a:lnTo>
                    <a:pt x="110887" y="91088"/>
                  </a:lnTo>
                  <a:lnTo>
                    <a:pt x="93524" y="61881"/>
                  </a:lnTo>
                  <a:lnTo>
                    <a:pt x="54628" y="20800"/>
                  </a:lnTo>
                  <a:lnTo>
                    <a:pt x="45464" y="14205"/>
                  </a:lnTo>
                  <a:lnTo>
                    <a:pt x="717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43" name="SMARTInkShape-Group329"/>
          <p:cNvGrpSpPr/>
          <p:nvPr/>
        </p:nvGrpSpPr>
        <p:grpSpPr>
          <a:xfrm>
            <a:off x="7170549" y="5438180"/>
            <a:ext cx="317051" cy="250032"/>
            <a:chOff x="7170549" y="5438180"/>
            <a:chExt cx="317051" cy="250032"/>
          </a:xfrm>
        </p:grpSpPr>
        <p:sp>
          <p:nvSpPr>
            <p:cNvPr id="1140" name="SMARTInkShape-1654"/>
            <p:cNvSpPr/>
            <p:nvPr/>
          </p:nvSpPr>
          <p:spPr>
            <a:xfrm>
              <a:off x="7170549" y="5438180"/>
              <a:ext cx="97694" cy="123208"/>
            </a:xfrm>
            <a:custGeom>
              <a:avLst/>
              <a:gdLst/>
              <a:ahLst/>
              <a:cxnLst/>
              <a:rect l="0" t="0" r="0" b="0"/>
              <a:pathLst>
                <a:path w="97694" h="123208">
                  <a:moveTo>
                    <a:pt x="8920" y="8929"/>
                  </a:moveTo>
                  <a:lnTo>
                    <a:pt x="4179" y="8929"/>
                  </a:lnTo>
                  <a:lnTo>
                    <a:pt x="2783" y="9922"/>
                  </a:lnTo>
                  <a:lnTo>
                    <a:pt x="1852" y="11575"/>
                  </a:lnTo>
                  <a:lnTo>
                    <a:pt x="358" y="21358"/>
                  </a:lnTo>
                  <a:lnTo>
                    <a:pt x="0" y="52379"/>
                  </a:lnTo>
                  <a:lnTo>
                    <a:pt x="7680" y="86477"/>
                  </a:lnTo>
                  <a:lnTo>
                    <a:pt x="10077" y="91385"/>
                  </a:lnTo>
                  <a:lnTo>
                    <a:pt x="28929" y="109622"/>
                  </a:lnTo>
                  <a:lnTo>
                    <a:pt x="47635" y="120947"/>
                  </a:lnTo>
                  <a:lnTo>
                    <a:pt x="55231" y="123207"/>
                  </a:lnTo>
                  <a:lnTo>
                    <a:pt x="58645" y="122817"/>
                  </a:lnTo>
                  <a:lnTo>
                    <a:pt x="65085" y="119739"/>
                  </a:lnTo>
                  <a:lnTo>
                    <a:pt x="74289" y="112428"/>
                  </a:lnTo>
                  <a:lnTo>
                    <a:pt x="92253" y="82761"/>
                  </a:lnTo>
                  <a:lnTo>
                    <a:pt x="96450" y="65311"/>
                  </a:lnTo>
                  <a:lnTo>
                    <a:pt x="97693" y="47574"/>
                  </a:lnTo>
                  <a:lnTo>
                    <a:pt x="95338" y="38342"/>
                  </a:lnTo>
                  <a:lnTo>
                    <a:pt x="91080" y="27566"/>
                  </a:lnTo>
                  <a:lnTo>
                    <a:pt x="88531" y="12007"/>
                  </a:lnTo>
                  <a:lnTo>
                    <a:pt x="80734" y="526"/>
                  </a:lnTo>
                  <a:lnTo>
                    <a:pt x="8928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1" name="SMARTInkShape-1655"/>
            <p:cNvSpPr/>
            <p:nvPr/>
          </p:nvSpPr>
          <p:spPr>
            <a:xfrm>
              <a:off x="7366992" y="5447109"/>
              <a:ext cx="17861" cy="241103"/>
            </a:xfrm>
            <a:custGeom>
              <a:avLst/>
              <a:gdLst/>
              <a:ahLst/>
              <a:cxnLst/>
              <a:rect l="0" t="0" r="0" b="0"/>
              <a:pathLst>
                <a:path w="17861" h="241103">
                  <a:moveTo>
                    <a:pt x="17860" y="0"/>
                  </a:moveTo>
                  <a:lnTo>
                    <a:pt x="17860" y="7689"/>
                  </a:lnTo>
                  <a:lnTo>
                    <a:pt x="13119" y="13303"/>
                  </a:lnTo>
                  <a:lnTo>
                    <a:pt x="10792" y="21126"/>
                  </a:lnTo>
                  <a:lnTo>
                    <a:pt x="4298" y="64463"/>
                  </a:lnTo>
                  <a:lnTo>
                    <a:pt x="566" y="107414"/>
                  </a:lnTo>
                  <a:lnTo>
                    <a:pt x="75" y="150846"/>
                  </a:lnTo>
                  <a:lnTo>
                    <a:pt x="10" y="188769"/>
                  </a:lnTo>
                  <a:lnTo>
                    <a:pt x="1" y="231205"/>
                  </a:lnTo>
                  <a:lnTo>
                    <a:pt x="0" y="24110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2" name="SMARTInkShape-1656"/>
            <p:cNvSpPr/>
            <p:nvPr/>
          </p:nvSpPr>
          <p:spPr>
            <a:xfrm>
              <a:off x="7349133" y="5448392"/>
              <a:ext cx="138467" cy="101984"/>
            </a:xfrm>
            <a:custGeom>
              <a:avLst/>
              <a:gdLst/>
              <a:ahLst/>
              <a:cxnLst/>
              <a:rect l="0" t="0" r="0" b="0"/>
              <a:pathLst>
                <a:path w="138467" h="101984">
                  <a:moveTo>
                    <a:pt x="0" y="25506"/>
                  </a:moveTo>
                  <a:lnTo>
                    <a:pt x="0" y="20766"/>
                  </a:lnTo>
                  <a:lnTo>
                    <a:pt x="2645" y="15793"/>
                  </a:lnTo>
                  <a:lnTo>
                    <a:pt x="7688" y="9255"/>
                  </a:lnTo>
                  <a:lnTo>
                    <a:pt x="11024" y="8362"/>
                  </a:lnTo>
                  <a:lnTo>
                    <a:pt x="13303" y="8125"/>
                  </a:lnTo>
                  <a:lnTo>
                    <a:pt x="18480" y="5213"/>
                  </a:lnTo>
                  <a:lnTo>
                    <a:pt x="24088" y="1604"/>
                  </a:lnTo>
                  <a:lnTo>
                    <a:pt x="29888" y="0"/>
                  </a:lnTo>
                  <a:lnTo>
                    <a:pt x="43472" y="3838"/>
                  </a:lnTo>
                  <a:lnTo>
                    <a:pt x="83449" y="23648"/>
                  </a:lnTo>
                  <a:lnTo>
                    <a:pt x="123284" y="59650"/>
                  </a:lnTo>
                  <a:lnTo>
                    <a:pt x="129207" y="68133"/>
                  </a:lnTo>
                  <a:lnTo>
                    <a:pt x="135188" y="78485"/>
                  </a:lnTo>
                  <a:lnTo>
                    <a:pt x="137750" y="81662"/>
                  </a:lnTo>
                  <a:lnTo>
                    <a:pt x="138466" y="84771"/>
                  </a:lnTo>
                  <a:lnTo>
                    <a:pt x="137951" y="87836"/>
                  </a:lnTo>
                  <a:lnTo>
                    <a:pt x="134737" y="95145"/>
                  </a:lnTo>
                  <a:lnTo>
                    <a:pt x="133481" y="95745"/>
                  </a:lnTo>
                  <a:lnTo>
                    <a:pt x="129439" y="96411"/>
                  </a:lnTo>
                  <a:lnTo>
                    <a:pt x="124336" y="99352"/>
                  </a:lnTo>
                  <a:lnTo>
                    <a:pt x="121586" y="101526"/>
                  </a:lnTo>
                  <a:lnTo>
                    <a:pt x="117768" y="101983"/>
                  </a:lnTo>
                  <a:lnTo>
                    <a:pt x="74247" y="97199"/>
                  </a:lnTo>
                  <a:lnTo>
                    <a:pt x="51561" y="96002"/>
                  </a:lnTo>
                  <a:lnTo>
                    <a:pt x="33850" y="89885"/>
                  </a:lnTo>
                  <a:lnTo>
                    <a:pt x="28520" y="89262"/>
                  </a:lnTo>
                  <a:lnTo>
                    <a:pt x="24967" y="87855"/>
                  </a:lnTo>
                  <a:lnTo>
                    <a:pt x="22597" y="85923"/>
                  </a:lnTo>
                  <a:lnTo>
                    <a:pt x="17859" y="7908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50" name="SMARTInkShape-Group330"/>
          <p:cNvGrpSpPr/>
          <p:nvPr/>
        </p:nvGrpSpPr>
        <p:grpSpPr>
          <a:xfrm>
            <a:off x="6108284" y="5304234"/>
            <a:ext cx="821155" cy="196455"/>
            <a:chOff x="6108284" y="5304234"/>
            <a:chExt cx="821155" cy="196455"/>
          </a:xfrm>
        </p:grpSpPr>
        <p:sp>
          <p:nvSpPr>
            <p:cNvPr id="1144" name="SMARTInkShape-1657"/>
            <p:cNvSpPr/>
            <p:nvPr/>
          </p:nvSpPr>
          <p:spPr>
            <a:xfrm>
              <a:off x="6108284" y="5350156"/>
              <a:ext cx="178052" cy="149891"/>
            </a:xfrm>
            <a:custGeom>
              <a:avLst/>
              <a:gdLst/>
              <a:ahLst/>
              <a:cxnLst/>
              <a:rect l="0" t="0" r="0" b="0"/>
              <a:pathLst>
                <a:path w="178052" h="149891">
                  <a:moveTo>
                    <a:pt x="8552" y="16586"/>
                  </a:moveTo>
                  <a:lnTo>
                    <a:pt x="8552" y="8025"/>
                  </a:lnTo>
                  <a:lnTo>
                    <a:pt x="16241" y="0"/>
                  </a:lnTo>
                  <a:lnTo>
                    <a:pt x="16655" y="568"/>
                  </a:lnTo>
                  <a:lnTo>
                    <a:pt x="17373" y="11267"/>
                  </a:lnTo>
                  <a:lnTo>
                    <a:pt x="14788" y="16868"/>
                  </a:lnTo>
                  <a:lnTo>
                    <a:pt x="12709" y="19750"/>
                  </a:lnTo>
                  <a:lnTo>
                    <a:pt x="9784" y="33289"/>
                  </a:lnTo>
                  <a:lnTo>
                    <a:pt x="6068" y="61474"/>
                  </a:lnTo>
                  <a:lnTo>
                    <a:pt x="895" y="80354"/>
                  </a:lnTo>
                  <a:lnTo>
                    <a:pt x="0" y="95232"/>
                  </a:lnTo>
                  <a:lnTo>
                    <a:pt x="8739" y="128593"/>
                  </a:lnTo>
                  <a:lnTo>
                    <a:pt x="12934" y="135159"/>
                  </a:lnTo>
                  <a:lnTo>
                    <a:pt x="18106" y="138738"/>
                  </a:lnTo>
                  <a:lnTo>
                    <a:pt x="26596" y="140754"/>
                  </a:lnTo>
                  <a:lnTo>
                    <a:pt x="29511" y="141036"/>
                  </a:lnTo>
                  <a:lnTo>
                    <a:pt x="35396" y="138705"/>
                  </a:lnTo>
                  <a:lnTo>
                    <a:pt x="56180" y="120596"/>
                  </a:lnTo>
                  <a:lnTo>
                    <a:pt x="67091" y="102689"/>
                  </a:lnTo>
                  <a:lnTo>
                    <a:pt x="69884" y="90826"/>
                  </a:lnTo>
                  <a:lnTo>
                    <a:pt x="71059" y="61291"/>
                  </a:lnTo>
                  <a:lnTo>
                    <a:pt x="71061" y="90789"/>
                  </a:lnTo>
                  <a:lnTo>
                    <a:pt x="75800" y="104608"/>
                  </a:lnTo>
                  <a:lnTo>
                    <a:pt x="100871" y="143226"/>
                  </a:lnTo>
                  <a:lnTo>
                    <a:pt x="106799" y="147284"/>
                  </a:lnTo>
                  <a:lnTo>
                    <a:pt x="113733" y="149089"/>
                  </a:lnTo>
                  <a:lnTo>
                    <a:pt x="123429" y="149890"/>
                  </a:lnTo>
                  <a:lnTo>
                    <a:pt x="131708" y="147600"/>
                  </a:lnTo>
                  <a:lnTo>
                    <a:pt x="139687" y="144268"/>
                  </a:lnTo>
                  <a:lnTo>
                    <a:pt x="149847" y="142787"/>
                  </a:lnTo>
                  <a:lnTo>
                    <a:pt x="154342" y="140408"/>
                  </a:lnTo>
                  <a:lnTo>
                    <a:pt x="161983" y="132472"/>
                  </a:lnTo>
                  <a:lnTo>
                    <a:pt x="171863" y="116848"/>
                  </a:lnTo>
                  <a:lnTo>
                    <a:pt x="176334" y="99652"/>
                  </a:lnTo>
                  <a:lnTo>
                    <a:pt x="178051" y="64187"/>
                  </a:lnTo>
                  <a:lnTo>
                    <a:pt x="173427" y="46344"/>
                  </a:lnTo>
                  <a:lnTo>
                    <a:pt x="157221" y="18321"/>
                  </a:lnTo>
                  <a:lnTo>
                    <a:pt x="151356" y="12397"/>
                  </a:lnTo>
                  <a:lnTo>
                    <a:pt x="145442" y="9763"/>
                  </a:lnTo>
                  <a:lnTo>
                    <a:pt x="135327" y="7934"/>
                  </a:lnTo>
                  <a:lnTo>
                    <a:pt x="124638" y="1658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5" name="SMARTInkShape-1658"/>
            <p:cNvSpPr/>
            <p:nvPr/>
          </p:nvSpPr>
          <p:spPr>
            <a:xfrm>
              <a:off x="6324057" y="5362870"/>
              <a:ext cx="167827" cy="137819"/>
            </a:xfrm>
            <a:custGeom>
              <a:avLst/>
              <a:gdLst/>
              <a:ahLst/>
              <a:cxnLst/>
              <a:rect l="0" t="0" r="0" b="0"/>
              <a:pathLst>
                <a:path w="167827" h="137819">
                  <a:moveTo>
                    <a:pt x="114248" y="21732"/>
                  </a:moveTo>
                  <a:lnTo>
                    <a:pt x="109507" y="16991"/>
                  </a:lnTo>
                  <a:lnTo>
                    <a:pt x="104534" y="14663"/>
                  </a:lnTo>
                  <a:lnTo>
                    <a:pt x="101819" y="14043"/>
                  </a:lnTo>
                  <a:lnTo>
                    <a:pt x="100008" y="12638"/>
                  </a:lnTo>
                  <a:lnTo>
                    <a:pt x="97998" y="8429"/>
                  </a:lnTo>
                  <a:lnTo>
                    <a:pt x="95478" y="6910"/>
                  </a:lnTo>
                  <a:lnTo>
                    <a:pt x="76412" y="4272"/>
                  </a:lnTo>
                  <a:lnTo>
                    <a:pt x="62137" y="3992"/>
                  </a:lnTo>
                  <a:lnTo>
                    <a:pt x="40599" y="13388"/>
                  </a:lnTo>
                  <a:lnTo>
                    <a:pt x="24847" y="24000"/>
                  </a:lnTo>
                  <a:lnTo>
                    <a:pt x="4367" y="50194"/>
                  </a:lnTo>
                  <a:lnTo>
                    <a:pt x="920" y="59516"/>
                  </a:lnTo>
                  <a:lnTo>
                    <a:pt x="0" y="64781"/>
                  </a:lnTo>
                  <a:lnTo>
                    <a:pt x="1625" y="73276"/>
                  </a:lnTo>
                  <a:lnTo>
                    <a:pt x="8118" y="83636"/>
                  </a:lnTo>
                  <a:lnTo>
                    <a:pt x="14493" y="89924"/>
                  </a:lnTo>
                  <a:lnTo>
                    <a:pt x="23941" y="96026"/>
                  </a:lnTo>
                  <a:lnTo>
                    <a:pt x="40416" y="100300"/>
                  </a:lnTo>
                  <a:lnTo>
                    <a:pt x="67915" y="101941"/>
                  </a:lnTo>
                  <a:lnTo>
                    <a:pt x="76458" y="99383"/>
                  </a:lnTo>
                  <a:lnTo>
                    <a:pt x="90026" y="89656"/>
                  </a:lnTo>
                  <a:lnTo>
                    <a:pt x="108259" y="64598"/>
                  </a:lnTo>
                  <a:lnTo>
                    <a:pt x="111586" y="55335"/>
                  </a:lnTo>
                  <a:lnTo>
                    <a:pt x="113722" y="33220"/>
                  </a:lnTo>
                  <a:lnTo>
                    <a:pt x="111368" y="24192"/>
                  </a:lnTo>
                  <a:lnTo>
                    <a:pt x="108007" y="16872"/>
                  </a:lnTo>
                  <a:lnTo>
                    <a:pt x="105554" y="0"/>
                  </a:lnTo>
                  <a:lnTo>
                    <a:pt x="105349" y="3166"/>
                  </a:lnTo>
                  <a:lnTo>
                    <a:pt x="106312" y="26191"/>
                  </a:lnTo>
                  <a:lnTo>
                    <a:pt x="123410" y="66467"/>
                  </a:lnTo>
                  <a:lnTo>
                    <a:pt x="144026" y="108057"/>
                  </a:lnTo>
                  <a:lnTo>
                    <a:pt x="167826" y="1378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6" name="SMARTInkShape-1659"/>
            <p:cNvSpPr/>
            <p:nvPr/>
          </p:nvSpPr>
          <p:spPr>
            <a:xfrm>
              <a:off x="6563320" y="5304234"/>
              <a:ext cx="17861" cy="187525"/>
            </a:xfrm>
            <a:custGeom>
              <a:avLst/>
              <a:gdLst/>
              <a:ahLst/>
              <a:cxnLst/>
              <a:rect l="0" t="0" r="0" b="0"/>
              <a:pathLst>
                <a:path w="17861" h="187525">
                  <a:moveTo>
                    <a:pt x="0" y="0"/>
                  </a:moveTo>
                  <a:lnTo>
                    <a:pt x="0" y="43213"/>
                  </a:lnTo>
                  <a:lnTo>
                    <a:pt x="0" y="85215"/>
                  </a:lnTo>
                  <a:lnTo>
                    <a:pt x="993" y="109915"/>
                  </a:lnTo>
                  <a:lnTo>
                    <a:pt x="9094" y="150976"/>
                  </a:lnTo>
                  <a:lnTo>
                    <a:pt x="16960" y="175021"/>
                  </a:lnTo>
                  <a:lnTo>
                    <a:pt x="17860" y="18752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7" name="SMARTInkShape-1660"/>
            <p:cNvSpPr/>
            <p:nvPr/>
          </p:nvSpPr>
          <p:spPr>
            <a:xfrm>
              <a:off x="6518672" y="5322095"/>
              <a:ext cx="125017" cy="53578"/>
            </a:xfrm>
            <a:custGeom>
              <a:avLst/>
              <a:gdLst/>
              <a:ahLst/>
              <a:cxnLst/>
              <a:rect l="0" t="0" r="0" b="0"/>
              <a:pathLst>
                <a:path w="125017" h="53578">
                  <a:moveTo>
                    <a:pt x="0" y="0"/>
                  </a:moveTo>
                  <a:lnTo>
                    <a:pt x="4741" y="0"/>
                  </a:lnTo>
                  <a:lnTo>
                    <a:pt x="9713" y="2644"/>
                  </a:lnTo>
                  <a:lnTo>
                    <a:pt x="17216" y="7128"/>
                  </a:lnTo>
                  <a:lnTo>
                    <a:pt x="58091" y="24907"/>
                  </a:lnTo>
                  <a:lnTo>
                    <a:pt x="102301" y="48790"/>
                  </a:lnTo>
                  <a:lnTo>
                    <a:pt x="125016" y="535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8" name="SMARTInkShape-1661"/>
            <p:cNvSpPr/>
            <p:nvPr/>
          </p:nvSpPr>
          <p:spPr>
            <a:xfrm>
              <a:off x="6661547" y="5366886"/>
              <a:ext cx="94015" cy="107013"/>
            </a:xfrm>
            <a:custGeom>
              <a:avLst/>
              <a:gdLst/>
              <a:ahLst/>
              <a:cxnLst/>
              <a:rect l="0" t="0" r="0" b="0"/>
              <a:pathLst>
                <a:path w="94015" h="107013">
                  <a:moveTo>
                    <a:pt x="0" y="17716"/>
                  </a:moveTo>
                  <a:lnTo>
                    <a:pt x="0" y="26277"/>
                  </a:lnTo>
                  <a:lnTo>
                    <a:pt x="8121" y="27565"/>
                  </a:lnTo>
                  <a:lnTo>
                    <a:pt x="28679" y="34324"/>
                  </a:lnTo>
                  <a:lnTo>
                    <a:pt x="43114" y="35204"/>
                  </a:lnTo>
                  <a:lnTo>
                    <a:pt x="51573" y="32765"/>
                  </a:lnTo>
                  <a:lnTo>
                    <a:pt x="59632" y="29365"/>
                  </a:lnTo>
                  <a:lnTo>
                    <a:pt x="81985" y="27003"/>
                  </a:lnTo>
                  <a:lnTo>
                    <a:pt x="84422" y="25892"/>
                  </a:lnTo>
                  <a:lnTo>
                    <a:pt x="86047" y="24158"/>
                  </a:lnTo>
                  <a:lnTo>
                    <a:pt x="87130" y="22011"/>
                  </a:lnTo>
                  <a:lnTo>
                    <a:pt x="88844" y="20579"/>
                  </a:lnTo>
                  <a:lnTo>
                    <a:pt x="93396" y="18988"/>
                  </a:lnTo>
                  <a:lnTo>
                    <a:pt x="94014" y="17572"/>
                  </a:lnTo>
                  <a:lnTo>
                    <a:pt x="93434" y="15635"/>
                  </a:lnTo>
                  <a:lnTo>
                    <a:pt x="91135" y="10838"/>
                  </a:lnTo>
                  <a:lnTo>
                    <a:pt x="90114" y="5398"/>
                  </a:lnTo>
                  <a:lnTo>
                    <a:pt x="88849" y="3551"/>
                  </a:lnTo>
                  <a:lnTo>
                    <a:pt x="87014" y="2320"/>
                  </a:lnTo>
                  <a:lnTo>
                    <a:pt x="81337" y="951"/>
                  </a:lnTo>
                  <a:lnTo>
                    <a:pt x="60640" y="0"/>
                  </a:lnTo>
                  <a:lnTo>
                    <a:pt x="54070" y="2566"/>
                  </a:lnTo>
                  <a:lnTo>
                    <a:pt x="32623" y="14103"/>
                  </a:lnTo>
                  <a:lnTo>
                    <a:pt x="25082" y="16110"/>
                  </a:lnTo>
                  <a:lnTo>
                    <a:pt x="22674" y="18630"/>
                  </a:lnTo>
                  <a:lnTo>
                    <a:pt x="19999" y="26721"/>
                  </a:lnTo>
                  <a:lnTo>
                    <a:pt x="18493" y="37692"/>
                  </a:lnTo>
                  <a:lnTo>
                    <a:pt x="25113" y="57417"/>
                  </a:lnTo>
                  <a:lnTo>
                    <a:pt x="35976" y="77776"/>
                  </a:lnTo>
                  <a:lnTo>
                    <a:pt x="52417" y="96387"/>
                  </a:lnTo>
                  <a:lnTo>
                    <a:pt x="60669" y="102290"/>
                  </a:lnTo>
                  <a:lnTo>
                    <a:pt x="71437" y="1070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9" name="SMARTInkShape-1662"/>
            <p:cNvSpPr/>
            <p:nvPr/>
          </p:nvSpPr>
          <p:spPr>
            <a:xfrm>
              <a:off x="6822281" y="5384602"/>
              <a:ext cx="107158" cy="98191"/>
            </a:xfrm>
            <a:custGeom>
              <a:avLst/>
              <a:gdLst/>
              <a:ahLst/>
              <a:cxnLst/>
              <a:rect l="0" t="0" r="0" b="0"/>
              <a:pathLst>
                <a:path w="107158" h="98191">
                  <a:moveTo>
                    <a:pt x="8930" y="0"/>
                  </a:moveTo>
                  <a:lnTo>
                    <a:pt x="8930" y="4740"/>
                  </a:lnTo>
                  <a:lnTo>
                    <a:pt x="7938" y="6136"/>
                  </a:lnTo>
                  <a:lnTo>
                    <a:pt x="6284" y="7068"/>
                  </a:lnTo>
                  <a:lnTo>
                    <a:pt x="4189" y="7688"/>
                  </a:lnTo>
                  <a:lnTo>
                    <a:pt x="2793" y="9094"/>
                  </a:lnTo>
                  <a:lnTo>
                    <a:pt x="1241" y="13302"/>
                  </a:lnTo>
                  <a:lnTo>
                    <a:pt x="15" y="54378"/>
                  </a:lnTo>
                  <a:lnTo>
                    <a:pt x="0" y="98190"/>
                  </a:lnTo>
                  <a:lnTo>
                    <a:pt x="0" y="93474"/>
                  </a:lnTo>
                  <a:lnTo>
                    <a:pt x="2646" y="88507"/>
                  </a:lnTo>
                  <a:lnTo>
                    <a:pt x="20991" y="68415"/>
                  </a:lnTo>
                  <a:lnTo>
                    <a:pt x="38910" y="57537"/>
                  </a:lnTo>
                  <a:lnTo>
                    <a:pt x="50775" y="54751"/>
                  </a:lnTo>
                  <a:lnTo>
                    <a:pt x="95373" y="53623"/>
                  </a:lnTo>
                  <a:lnTo>
                    <a:pt x="99300" y="54600"/>
                  </a:lnTo>
                  <a:lnTo>
                    <a:pt x="101920" y="56244"/>
                  </a:lnTo>
                  <a:lnTo>
                    <a:pt x="107157" y="6250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51" name="SMARTInkShape-1663"/>
          <p:cNvSpPr/>
          <p:nvPr/>
        </p:nvSpPr>
        <p:spPr>
          <a:xfrm>
            <a:off x="4893634" y="5357934"/>
            <a:ext cx="106992" cy="214192"/>
          </a:xfrm>
          <a:custGeom>
            <a:avLst/>
            <a:gdLst/>
            <a:ahLst/>
            <a:cxnLst/>
            <a:rect l="0" t="0" r="0" b="0"/>
            <a:pathLst>
              <a:path w="106992" h="214192">
                <a:moveTo>
                  <a:pt x="106991" y="35596"/>
                </a:moveTo>
                <a:lnTo>
                  <a:pt x="106991" y="14271"/>
                </a:lnTo>
                <a:lnTo>
                  <a:pt x="105999" y="12450"/>
                </a:lnTo>
                <a:lnTo>
                  <a:pt x="104345" y="11237"/>
                </a:lnTo>
                <a:lnTo>
                  <a:pt x="102251" y="10427"/>
                </a:lnTo>
                <a:lnTo>
                  <a:pt x="100854" y="8895"/>
                </a:lnTo>
                <a:lnTo>
                  <a:pt x="99302" y="4547"/>
                </a:lnTo>
                <a:lnTo>
                  <a:pt x="97897" y="2991"/>
                </a:lnTo>
                <a:lnTo>
                  <a:pt x="93688" y="1261"/>
                </a:lnTo>
                <a:lnTo>
                  <a:pt x="69413" y="0"/>
                </a:lnTo>
                <a:lnTo>
                  <a:pt x="28233" y="13184"/>
                </a:lnTo>
                <a:lnTo>
                  <a:pt x="19732" y="21006"/>
                </a:lnTo>
                <a:lnTo>
                  <a:pt x="6191" y="42196"/>
                </a:lnTo>
                <a:lnTo>
                  <a:pt x="1718" y="59601"/>
                </a:lnTo>
                <a:lnTo>
                  <a:pt x="0" y="95146"/>
                </a:lnTo>
                <a:lnTo>
                  <a:pt x="9570" y="131964"/>
                </a:lnTo>
                <a:lnTo>
                  <a:pt x="15287" y="151132"/>
                </a:lnTo>
                <a:lnTo>
                  <a:pt x="19627" y="169379"/>
                </a:lnTo>
                <a:lnTo>
                  <a:pt x="25242" y="188582"/>
                </a:lnTo>
                <a:lnTo>
                  <a:pt x="26624" y="2141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64" name="SMARTInkShape-Group332"/>
          <p:cNvGrpSpPr/>
          <p:nvPr/>
        </p:nvGrpSpPr>
        <p:grpSpPr>
          <a:xfrm>
            <a:off x="4117118" y="5313164"/>
            <a:ext cx="1660391" cy="276821"/>
            <a:chOff x="4117118" y="5313164"/>
            <a:chExt cx="1660391" cy="276821"/>
          </a:xfrm>
        </p:grpSpPr>
        <p:sp>
          <p:nvSpPr>
            <p:cNvPr id="1152" name="SMARTInkShape-1664"/>
            <p:cNvSpPr/>
            <p:nvPr/>
          </p:nvSpPr>
          <p:spPr>
            <a:xfrm>
              <a:off x="4117118" y="5411558"/>
              <a:ext cx="151274" cy="178427"/>
            </a:xfrm>
            <a:custGeom>
              <a:avLst/>
              <a:gdLst/>
              <a:ahLst/>
              <a:cxnLst/>
              <a:rect l="0" t="0" r="0" b="0"/>
              <a:pathLst>
                <a:path w="151274" h="178427">
                  <a:moveTo>
                    <a:pt x="70905" y="106989"/>
                  </a:moveTo>
                  <a:lnTo>
                    <a:pt x="70905" y="102248"/>
                  </a:lnTo>
                  <a:lnTo>
                    <a:pt x="79283" y="76175"/>
                  </a:lnTo>
                  <a:lnTo>
                    <a:pt x="79467" y="71563"/>
                  </a:lnTo>
                  <a:lnTo>
                    <a:pt x="82318" y="63794"/>
                  </a:lnTo>
                  <a:lnTo>
                    <a:pt x="84467" y="60333"/>
                  </a:lnTo>
                  <a:lnTo>
                    <a:pt x="87491" y="45981"/>
                  </a:lnTo>
                  <a:lnTo>
                    <a:pt x="88387" y="29160"/>
                  </a:lnTo>
                  <a:lnTo>
                    <a:pt x="85952" y="20144"/>
                  </a:lnTo>
                  <a:lnTo>
                    <a:pt x="82554" y="12828"/>
                  </a:lnTo>
                  <a:lnTo>
                    <a:pt x="81044" y="6270"/>
                  </a:lnTo>
                  <a:lnTo>
                    <a:pt x="78656" y="4124"/>
                  </a:lnTo>
                  <a:lnTo>
                    <a:pt x="66808" y="1104"/>
                  </a:lnTo>
                  <a:lnTo>
                    <a:pt x="50314" y="0"/>
                  </a:lnTo>
                  <a:lnTo>
                    <a:pt x="36472" y="4622"/>
                  </a:lnTo>
                  <a:lnTo>
                    <a:pt x="28151" y="12214"/>
                  </a:lnTo>
                  <a:lnTo>
                    <a:pt x="3510" y="47428"/>
                  </a:lnTo>
                  <a:lnTo>
                    <a:pt x="666" y="59465"/>
                  </a:lnTo>
                  <a:lnTo>
                    <a:pt x="0" y="69662"/>
                  </a:lnTo>
                  <a:lnTo>
                    <a:pt x="2351" y="78162"/>
                  </a:lnTo>
                  <a:lnTo>
                    <a:pt x="11944" y="91705"/>
                  </a:lnTo>
                  <a:lnTo>
                    <a:pt x="20472" y="100916"/>
                  </a:lnTo>
                  <a:lnTo>
                    <a:pt x="26332" y="104290"/>
                  </a:lnTo>
                  <a:lnTo>
                    <a:pt x="32243" y="106781"/>
                  </a:lnTo>
                  <a:lnTo>
                    <a:pt x="38178" y="111196"/>
                  </a:lnTo>
                  <a:lnTo>
                    <a:pt x="42142" y="111778"/>
                  </a:lnTo>
                  <a:lnTo>
                    <a:pt x="68095" y="106548"/>
                  </a:lnTo>
                  <a:lnTo>
                    <a:pt x="82750" y="100023"/>
                  </a:lnTo>
                  <a:lnTo>
                    <a:pt x="90391" y="94633"/>
                  </a:lnTo>
                  <a:lnTo>
                    <a:pt x="115507" y="62395"/>
                  </a:lnTo>
                  <a:lnTo>
                    <a:pt x="110800" y="67097"/>
                  </a:lnTo>
                  <a:lnTo>
                    <a:pt x="108480" y="72062"/>
                  </a:lnTo>
                  <a:lnTo>
                    <a:pt x="106673" y="116171"/>
                  </a:lnTo>
                  <a:lnTo>
                    <a:pt x="107638" y="127937"/>
                  </a:lnTo>
                  <a:lnTo>
                    <a:pt x="115721" y="156424"/>
                  </a:lnTo>
                  <a:lnTo>
                    <a:pt x="119927" y="163026"/>
                  </a:lnTo>
                  <a:lnTo>
                    <a:pt x="132614" y="172321"/>
                  </a:lnTo>
                  <a:lnTo>
                    <a:pt x="151273" y="1784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3" name="SMARTInkShape-1665"/>
            <p:cNvSpPr/>
            <p:nvPr/>
          </p:nvSpPr>
          <p:spPr>
            <a:xfrm>
              <a:off x="4339828" y="5357813"/>
              <a:ext cx="26790" cy="214313"/>
            </a:xfrm>
            <a:custGeom>
              <a:avLst/>
              <a:gdLst/>
              <a:ahLst/>
              <a:cxnLst/>
              <a:rect l="0" t="0" r="0" b="0"/>
              <a:pathLst>
                <a:path w="26790" h="214313">
                  <a:moveTo>
                    <a:pt x="0" y="0"/>
                  </a:moveTo>
                  <a:lnTo>
                    <a:pt x="0" y="43190"/>
                  </a:lnTo>
                  <a:lnTo>
                    <a:pt x="0" y="81350"/>
                  </a:lnTo>
                  <a:lnTo>
                    <a:pt x="2646" y="107448"/>
                  </a:lnTo>
                  <a:lnTo>
                    <a:pt x="8102" y="151843"/>
                  </a:lnTo>
                  <a:lnTo>
                    <a:pt x="11412" y="184885"/>
                  </a:lnTo>
                  <a:lnTo>
                    <a:pt x="18595" y="201955"/>
                  </a:lnTo>
                  <a:lnTo>
                    <a:pt x="26789" y="2143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4" name="SMARTInkShape-1666"/>
            <p:cNvSpPr/>
            <p:nvPr/>
          </p:nvSpPr>
          <p:spPr>
            <a:xfrm>
              <a:off x="4402784" y="5411391"/>
              <a:ext cx="123914" cy="147461"/>
            </a:xfrm>
            <a:custGeom>
              <a:avLst/>
              <a:gdLst/>
              <a:ahLst/>
              <a:cxnLst/>
              <a:rect l="0" t="0" r="0" b="0"/>
              <a:pathLst>
                <a:path w="123914" h="147461">
                  <a:moveTo>
                    <a:pt x="79919" y="0"/>
                  </a:moveTo>
                  <a:lnTo>
                    <a:pt x="63669" y="0"/>
                  </a:lnTo>
                  <a:lnTo>
                    <a:pt x="29077" y="22923"/>
                  </a:lnTo>
                  <a:lnTo>
                    <a:pt x="15466" y="26636"/>
                  </a:lnTo>
                  <a:lnTo>
                    <a:pt x="13138" y="28671"/>
                  </a:lnTo>
                  <a:lnTo>
                    <a:pt x="1823" y="44813"/>
                  </a:lnTo>
                  <a:lnTo>
                    <a:pt x="0" y="56587"/>
                  </a:lnTo>
                  <a:lnTo>
                    <a:pt x="2397" y="62522"/>
                  </a:lnTo>
                  <a:lnTo>
                    <a:pt x="4425" y="65494"/>
                  </a:lnTo>
                  <a:lnTo>
                    <a:pt x="16761" y="74417"/>
                  </a:lnTo>
                  <a:lnTo>
                    <a:pt x="57235" y="87149"/>
                  </a:lnTo>
                  <a:lnTo>
                    <a:pt x="84368" y="98390"/>
                  </a:lnTo>
                  <a:lnTo>
                    <a:pt x="117111" y="119072"/>
                  </a:lnTo>
                  <a:lnTo>
                    <a:pt x="121253" y="125020"/>
                  </a:lnTo>
                  <a:lnTo>
                    <a:pt x="123585" y="133946"/>
                  </a:lnTo>
                  <a:lnTo>
                    <a:pt x="123913" y="136923"/>
                  </a:lnTo>
                  <a:lnTo>
                    <a:pt x="123139" y="138906"/>
                  </a:lnTo>
                  <a:lnTo>
                    <a:pt x="121631" y="140229"/>
                  </a:lnTo>
                  <a:lnTo>
                    <a:pt x="117309" y="141699"/>
                  </a:lnTo>
                  <a:lnTo>
                    <a:pt x="103805" y="145288"/>
                  </a:lnTo>
                  <a:lnTo>
                    <a:pt x="98820" y="147460"/>
                  </a:lnTo>
                  <a:lnTo>
                    <a:pt x="87988" y="147228"/>
                  </a:lnTo>
                  <a:lnTo>
                    <a:pt x="53054" y="143257"/>
                  </a:lnTo>
                  <a:lnTo>
                    <a:pt x="42183" y="142053"/>
                  </a:lnTo>
                  <a:lnTo>
                    <a:pt x="17411" y="1339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5" name="SMARTInkShape-1667"/>
            <p:cNvSpPr/>
            <p:nvPr/>
          </p:nvSpPr>
          <p:spPr>
            <a:xfrm>
              <a:off x="4554141" y="5438716"/>
              <a:ext cx="106733" cy="138123"/>
            </a:xfrm>
            <a:custGeom>
              <a:avLst/>
              <a:gdLst/>
              <a:ahLst/>
              <a:cxnLst/>
              <a:rect l="0" t="0" r="0" b="0"/>
              <a:pathLst>
                <a:path w="106733" h="138123">
                  <a:moveTo>
                    <a:pt x="35718" y="8393"/>
                  </a:moveTo>
                  <a:lnTo>
                    <a:pt x="30978" y="8393"/>
                  </a:lnTo>
                  <a:lnTo>
                    <a:pt x="29582" y="9386"/>
                  </a:lnTo>
                  <a:lnTo>
                    <a:pt x="28651" y="11039"/>
                  </a:lnTo>
                  <a:lnTo>
                    <a:pt x="27157" y="16082"/>
                  </a:lnTo>
                  <a:lnTo>
                    <a:pt x="22157" y="21696"/>
                  </a:lnTo>
                  <a:lnTo>
                    <a:pt x="19769" y="29519"/>
                  </a:lnTo>
                  <a:lnTo>
                    <a:pt x="12789" y="72040"/>
                  </a:lnTo>
                  <a:lnTo>
                    <a:pt x="14944" y="84967"/>
                  </a:lnTo>
                  <a:lnTo>
                    <a:pt x="32920" y="118313"/>
                  </a:lnTo>
                  <a:lnTo>
                    <a:pt x="38774" y="126039"/>
                  </a:lnTo>
                  <a:lnTo>
                    <a:pt x="47329" y="130134"/>
                  </a:lnTo>
                  <a:lnTo>
                    <a:pt x="56754" y="132945"/>
                  </a:lnTo>
                  <a:lnTo>
                    <a:pt x="64250" y="137503"/>
                  </a:lnTo>
                  <a:lnTo>
                    <a:pt x="68630" y="138122"/>
                  </a:lnTo>
                  <a:lnTo>
                    <a:pt x="78789" y="136165"/>
                  </a:lnTo>
                  <a:lnTo>
                    <a:pt x="90924" y="129485"/>
                  </a:lnTo>
                  <a:lnTo>
                    <a:pt x="93357" y="125832"/>
                  </a:lnTo>
                  <a:lnTo>
                    <a:pt x="99910" y="108357"/>
                  </a:lnTo>
                  <a:lnTo>
                    <a:pt x="102325" y="104801"/>
                  </a:lnTo>
                  <a:lnTo>
                    <a:pt x="105725" y="90316"/>
                  </a:lnTo>
                  <a:lnTo>
                    <a:pt x="106732" y="73457"/>
                  </a:lnTo>
                  <a:lnTo>
                    <a:pt x="102290" y="55894"/>
                  </a:lnTo>
                  <a:lnTo>
                    <a:pt x="89048" y="28882"/>
                  </a:lnTo>
                  <a:lnTo>
                    <a:pt x="82241" y="21468"/>
                  </a:lnTo>
                  <a:lnTo>
                    <a:pt x="57372" y="3535"/>
                  </a:lnTo>
                  <a:lnTo>
                    <a:pt x="50965" y="1273"/>
                  </a:lnTo>
                  <a:lnTo>
                    <a:pt x="37038" y="0"/>
                  </a:lnTo>
                  <a:lnTo>
                    <a:pt x="28699" y="2348"/>
                  </a:lnTo>
                  <a:lnTo>
                    <a:pt x="12157" y="14726"/>
                  </a:lnTo>
                  <a:lnTo>
                    <a:pt x="0" y="2625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6" name="SMARTInkShape-1668"/>
            <p:cNvSpPr/>
            <p:nvPr/>
          </p:nvSpPr>
          <p:spPr>
            <a:xfrm>
              <a:off x="4830961" y="5411391"/>
              <a:ext cx="160735" cy="26790"/>
            </a:xfrm>
            <a:custGeom>
              <a:avLst/>
              <a:gdLst/>
              <a:ahLst/>
              <a:cxnLst/>
              <a:rect l="0" t="0" r="0" b="0"/>
              <a:pathLst>
                <a:path w="160735" h="26790">
                  <a:moveTo>
                    <a:pt x="0" y="0"/>
                  </a:moveTo>
                  <a:lnTo>
                    <a:pt x="42317" y="0"/>
                  </a:lnTo>
                  <a:lnTo>
                    <a:pt x="83882" y="9713"/>
                  </a:lnTo>
                  <a:lnTo>
                    <a:pt x="123946" y="16251"/>
                  </a:lnTo>
                  <a:lnTo>
                    <a:pt x="160734" y="2678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7" name="SMARTInkShape-1669"/>
            <p:cNvSpPr/>
            <p:nvPr/>
          </p:nvSpPr>
          <p:spPr>
            <a:xfrm>
              <a:off x="5036379" y="5411391"/>
              <a:ext cx="98032" cy="124851"/>
            </a:xfrm>
            <a:custGeom>
              <a:avLst/>
              <a:gdLst/>
              <a:ahLst/>
              <a:cxnLst/>
              <a:rect l="0" t="0" r="0" b="0"/>
              <a:pathLst>
                <a:path w="98032" h="124851">
                  <a:moveTo>
                    <a:pt x="17824" y="8929"/>
                  </a:moveTo>
                  <a:lnTo>
                    <a:pt x="17824" y="13670"/>
                  </a:lnTo>
                  <a:lnTo>
                    <a:pt x="16832" y="15066"/>
                  </a:lnTo>
                  <a:lnTo>
                    <a:pt x="15179" y="15997"/>
                  </a:lnTo>
                  <a:lnTo>
                    <a:pt x="13084" y="16618"/>
                  </a:lnTo>
                  <a:lnTo>
                    <a:pt x="11687" y="18023"/>
                  </a:lnTo>
                  <a:lnTo>
                    <a:pt x="6800" y="27410"/>
                  </a:lnTo>
                  <a:lnTo>
                    <a:pt x="4521" y="30179"/>
                  </a:lnTo>
                  <a:lnTo>
                    <a:pt x="1989" y="38548"/>
                  </a:lnTo>
                  <a:lnTo>
                    <a:pt x="0" y="81996"/>
                  </a:lnTo>
                  <a:lnTo>
                    <a:pt x="4716" y="96614"/>
                  </a:lnTo>
                  <a:lnTo>
                    <a:pt x="12329" y="105116"/>
                  </a:lnTo>
                  <a:lnTo>
                    <a:pt x="31983" y="120778"/>
                  </a:lnTo>
                  <a:lnTo>
                    <a:pt x="38338" y="123132"/>
                  </a:lnTo>
                  <a:lnTo>
                    <a:pt x="71868" y="124850"/>
                  </a:lnTo>
                  <a:lnTo>
                    <a:pt x="79217" y="122296"/>
                  </a:lnTo>
                  <a:lnTo>
                    <a:pt x="92018" y="112572"/>
                  </a:lnTo>
                  <a:lnTo>
                    <a:pt x="95448" y="104271"/>
                  </a:lnTo>
                  <a:lnTo>
                    <a:pt x="98031" y="70056"/>
                  </a:lnTo>
                  <a:lnTo>
                    <a:pt x="92828" y="60570"/>
                  </a:lnTo>
                  <a:lnTo>
                    <a:pt x="68634" y="33151"/>
                  </a:lnTo>
                  <a:lnTo>
                    <a:pt x="37821" y="10704"/>
                  </a:lnTo>
                  <a:lnTo>
                    <a:pt x="36633" y="7072"/>
                  </a:lnTo>
                  <a:lnTo>
                    <a:pt x="3568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8" name="SMARTInkShape-1670"/>
            <p:cNvSpPr/>
            <p:nvPr/>
          </p:nvSpPr>
          <p:spPr>
            <a:xfrm>
              <a:off x="5197078" y="5402461"/>
              <a:ext cx="71439" cy="115670"/>
            </a:xfrm>
            <a:custGeom>
              <a:avLst/>
              <a:gdLst/>
              <a:ahLst/>
              <a:cxnLst/>
              <a:rect l="0" t="0" r="0" b="0"/>
              <a:pathLst>
                <a:path w="71439" h="115670">
                  <a:moveTo>
                    <a:pt x="0" y="0"/>
                  </a:moveTo>
                  <a:lnTo>
                    <a:pt x="0" y="13303"/>
                  </a:lnTo>
                  <a:lnTo>
                    <a:pt x="2646" y="18479"/>
                  </a:lnTo>
                  <a:lnTo>
                    <a:pt x="6137" y="24088"/>
                  </a:lnTo>
                  <a:lnTo>
                    <a:pt x="8378" y="35773"/>
                  </a:lnTo>
                  <a:lnTo>
                    <a:pt x="8920" y="78787"/>
                  </a:lnTo>
                  <a:lnTo>
                    <a:pt x="8929" y="100803"/>
                  </a:lnTo>
                  <a:lnTo>
                    <a:pt x="7937" y="102920"/>
                  </a:lnTo>
                  <a:lnTo>
                    <a:pt x="6283" y="104332"/>
                  </a:lnTo>
                  <a:lnTo>
                    <a:pt x="4189" y="105274"/>
                  </a:lnTo>
                  <a:lnTo>
                    <a:pt x="2793" y="106893"/>
                  </a:lnTo>
                  <a:lnTo>
                    <a:pt x="109" y="115669"/>
                  </a:lnTo>
                  <a:lnTo>
                    <a:pt x="3" y="99825"/>
                  </a:lnTo>
                  <a:lnTo>
                    <a:pt x="6138" y="90421"/>
                  </a:lnTo>
                  <a:lnTo>
                    <a:pt x="9095" y="76952"/>
                  </a:lnTo>
                  <a:lnTo>
                    <a:pt x="18480" y="63009"/>
                  </a:lnTo>
                  <a:lnTo>
                    <a:pt x="33816" y="47691"/>
                  </a:lnTo>
                  <a:lnTo>
                    <a:pt x="47833" y="39707"/>
                  </a:lnTo>
                  <a:lnTo>
                    <a:pt x="61961" y="36506"/>
                  </a:lnTo>
                  <a:lnTo>
                    <a:pt x="71438" y="3571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9" name="SMARTInkShape-1671"/>
            <p:cNvSpPr/>
            <p:nvPr/>
          </p:nvSpPr>
          <p:spPr>
            <a:xfrm>
              <a:off x="5348951" y="5411403"/>
              <a:ext cx="71370" cy="133934"/>
            </a:xfrm>
            <a:custGeom>
              <a:avLst/>
              <a:gdLst/>
              <a:ahLst/>
              <a:cxnLst/>
              <a:rect l="0" t="0" r="0" b="0"/>
              <a:pathLst>
                <a:path w="71370" h="133934">
                  <a:moveTo>
                    <a:pt x="71369" y="26777"/>
                  </a:moveTo>
                  <a:lnTo>
                    <a:pt x="71369" y="22036"/>
                  </a:lnTo>
                  <a:lnTo>
                    <a:pt x="70377" y="20640"/>
                  </a:lnTo>
                  <a:lnTo>
                    <a:pt x="68724" y="19709"/>
                  </a:lnTo>
                  <a:lnTo>
                    <a:pt x="63681" y="18215"/>
                  </a:lnTo>
                  <a:lnTo>
                    <a:pt x="62992" y="15365"/>
                  </a:lnTo>
                  <a:lnTo>
                    <a:pt x="62548" y="5451"/>
                  </a:lnTo>
                  <a:lnTo>
                    <a:pt x="61520" y="3628"/>
                  </a:lnTo>
                  <a:lnTo>
                    <a:pt x="59842" y="2416"/>
                  </a:lnTo>
                  <a:lnTo>
                    <a:pt x="53881" y="129"/>
                  </a:lnTo>
                  <a:lnTo>
                    <a:pt x="41114" y="0"/>
                  </a:lnTo>
                  <a:lnTo>
                    <a:pt x="35433" y="2639"/>
                  </a:lnTo>
                  <a:lnTo>
                    <a:pt x="5881" y="29799"/>
                  </a:lnTo>
                  <a:lnTo>
                    <a:pt x="2576" y="38373"/>
                  </a:lnTo>
                  <a:lnTo>
                    <a:pt x="0" y="82286"/>
                  </a:lnTo>
                  <a:lnTo>
                    <a:pt x="954" y="92127"/>
                  </a:lnTo>
                  <a:lnTo>
                    <a:pt x="4686" y="99808"/>
                  </a:lnTo>
                  <a:lnTo>
                    <a:pt x="44579" y="13393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0" name="SMARTInkShape-1672"/>
            <p:cNvSpPr/>
            <p:nvPr/>
          </p:nvSpPr>
          <p:spPr>
            <a:xfrm>
              <a:off x="5482828" y="5464970"/>
              <a:ext cx="80368" cy="26789"/>
            </a:xfrm>
            <a:custGeom>
              <a:avLst/>
              <a:gdLst/>
              <a:ahLst/>
              <a:cxnLst/>
              <a:rect l="0" t="0" r="0" b="0"/>
              <a:pathLst>
                <a:path w="80368" h="26789">
                  <a:moveTo>
                    <a:pt x="0" y="26788"/>
                  </a:moveTo>
                  <a:lnTo>
                    <a:pt x="0" y="22047"/>
                  </a:lnTo>
                  <a:lnTo>
                    <a:pt x="992" y="20651"/>
                  </a:lnTo>
                  <a:lnTo>
                    <a:pt x="2646" y="19720"/>
                  </a:lnTo>
                  <a:lnTo>
                    <a:pt x="15231" y="17111"/>
                  </a:lnTo>
                  <a:lnTo>
                    <a:pt x="23916" y="11794"/>
                  </a:lnTo>
                  <a:lnTo>
                    <a:pt x="64843" y="900"/>
                  </a:lnTo>
                  <a:lnTo>
                    <a:pt x="8036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1" name="SMARTInkShape-1673"/>
            <p:cNvSpPr/>
            <p:nvPr/>
          </p:nvSpPr>
          <p:spPr>
            <a:xfrm>
              <a:off x="5493531" y="5429250"/>
              <a:ext cx="78595" cy="89298"/>
            </a:xfrm>
            <a:custGeom>
              <a:avLst/>
              <a:gdLst/>
              <a:ahLst/>
              <a:cxnLst/>
              <a:rect l="0" t="0" r="0" b="0"/>
              <a:pathLst>
                <a:path w="78595" h="89298">
                  <a:moveTo>
                    <a:pt x="78594" y="0"/>
                  </a:moveTo>
                  <a:lnTo>
                    <a:pt x="35787" y="0"/>
                  </a:lnTo>
                  <a:lnTo>
                    <a:pt x="32197" y="0"/>
                  </a:lnTo>
                  <a:lnTo>
                    <a:pt x="25561" y="2646"/>
                  </a:lnTo>
                  <a:lnTo>
                    <a:pt x="19305" y="6137"/>
                  </a:lnTo>
                  <a:lnTo>
                    <a:pt x="13218" y="7689"/>
                  </a:lnTo>
                  <a:lnTo>
                    <a:pt x="7204" y="13670"/>
                  </a:lnTo>
                  <a:lnTo>
                    <a:pt x="2216" y="21951"/>
                  </a:lnTo>
                  <a:lnTo>
                    <a:pt x="0" y="28939"/>
                  </a:lnTo>
                  <a:lnTo>
                    <a:pt x="1661" y="37997"/>
                  </a:lnTo>
                  <a:lnTo>
                    <a:pt x="8174" y="51607"/>
                  </a:lnTo>
                  <a:lnTo>
                    <a:pt x="33946"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2" name="SMARTInkShape-1674"/>
            <p:cNvSpPr/>
            <p:nvPr/>
          </p:nvSpPr>
          <p:spPr>
            <a:xfrm>
              <a:off x="5599473" y="5439562"/>
              <a:ext cx="106598" cy="87916"/>
            </a:xfrm>
            <a:custGeom>
              <a:avLst/>
              <a:gdLst/>
              <a:ahLst/>
              <a:cxnLst/>
              <a:rect l="0" t="0" r="0" b="0"/>
              <a:pathLst>
                <a:path w="106598" h="87916">
                  <a:moveTo>
                    <a:pt x="106597" y="25408"/>
                  </a:moveTo>
                  <a:lnTo>
                    <a:pt x="101857" y="25408"/>
                  </a:lnTo>
                  <a:lnTo>
                    <a:pt x="100460" y="24415"/>
                  </a:lnTo>
                  <a:lnTo>
                    <a:pt x="99529" y="22761"/>
                  </a:lnTo>
                  <a:lnTo>
                    <a:pt x="98909" y="20666"/>
                  </a:lnTo>
                  <a:lnTo>
                    <a:pt x="92928" y="15693"/>
                  </a:lnTo>
                  <a:lnTo>
                    <a:pt x="83655" y="11167"/>
                  </a:lnTo>
                  <a:lnTo>
                    <a:pt x="42795" y="0"/>
                  </a:lnTo>
                  <a:lnTo>
                    <a:pt x="33261" y="1878"/>
                  </a:lnTo>
                  <a:lnTo>
                    <a:pt x="19383" y="8514"/>
                  </a:lnTo>
                  <a:lnTo>
                    <a:pt x="5807" y="19644"/>
                  </a:lnTo>
                  <a:lnTo>
                    <a:pt x="2270" y="25492"/>
                  </a:lnTo>
                  <a:lnTo>
                    <a:pt x="279" y="37007"/>
                  </a:lnTo>
                  <a:lnTo>
                    <a:pt x="0" y="42070"/>
                  </a:lnTo>
                  <a:lnTo>
                    <a:pt x="2335" y="50341"/>
                  </a:lnTo>
                  <a:lnTo>
                    <a:pt x="5688" y="57325"/>
                  </a:lnTo>
                  <a:lnTo>
                    <a:pt x="7179" y="63736"/>
                  </a:lnTo>
                  <a:lnTo>
                    <a:pt x="13132" y="69892"/>
                  </a:lnTo>
                  <a:lnTo>
                    <a:pt x="34794" y="85253"/>
                  </a:lnTo>
                  <a:lnTo>
                    <a:pt x="46994" y="87389"/>
                  </a:lnTo>
                  <a:lnTo>
                    <a:pt x="79807" y="8791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3" name="SMARTInkShape-1675"/>
            <p:cNvSpPr/>
            <p:nvPr/>
          </p:nvSpPr>
          <p:spPr>
            <a:xfrm>
              <a:off x="5725171" y="5313164"/>
              <a:ext cx="52338" cy="250032"/>
            </a:xfrm>
            <a:custGeom>
              <a:avLst/>
              <a:gdLst/>
              <a:ahLst/>
              <a:cxnLst/>
              <a:rect l="0" t="0" r="0" b="0"/>
              <a:pathLst>
                <a:path w="52338" h="250032">
                  <a:moveTo>
                    <a:pt x="7688" y="0"/>
                  </a:moveTo>
                  <a:lnTo>
                    <a:pt x="2948" y="0"/>
                  </a:lnTo>
                  <a:lnTo>
                    <a:pt x="1552" y="992"/>
                  </a:lnTo>
                  <a:lnTo>
                    <a:pt x="620" y="2646"/>
                  </a:lnTo>
                  <a:lnTo>
                    <a:pt x="0" y="4740"/>
                  </a:lnTo>
                  <a:lnTo>
                    <a:pt x="578" y="6137"/>
                  </a:lnTo>
                  <a:lnTo>
                    <a:pt x="1956" y="7068"/>
                  </a:lnTo>
                  <a:lnTo>
                    <a:pt x="3867" y="7689"/>
                  </a:lnTo>
                  <a:lnTo>
                    <a:pt x="5141" y="10087"/>
                  </a:lnTo>
                  <a:lnTo>
                    <a:pt x="8615" y="49630"/>
                  </a:lnTo>
                  <a:lnTo>
                    <a:pt x="15785" y="92527"/>
                  </a:lnTo>
                  <a:lnTo>
                    <a:pt x="21249" y="134371"/>
                  </a:lnTo>
                  <a:lnTo>
                    <a:pt x="24982" y="176004"/>
                  </a:lnTo>
                  <a:lnTo>
                    <a:pt x="26288" y="189349"/>
                  </a:lnTo>
                  <a:lnTo>
                    <a:pt x="41789" y="233340"/>
                  </a:lnTo>
                  <a:lnTo>
                    <a:pt x="52337" y="25003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74" name="SMARTInkShape-Group333"/>
          <p:cNvGrpSpPr/>
          <p:nvPr/>
        </p:nvGrpSpPr>
        <p:grpSpPr>
          <a:xfrm>
            <a:off x="2500313" y="5304603"/>
            <a:ext cx="1273093" cy="347890"/>
            <a:chOff x="2500313" y="5304603"/>
            <a:chExt cx="1273093" cy="347890"/>
          </a:xfrm>
        </p:grpSpPr>
        <p:sp>
          <p:nvSpPr>
            <p:cNvPr id="1165" name="SMARTInkShape-1676"/>
            <p:cNvSpPr/>
            <p:nvPr/>
          </p:nvSpPr>
          <p:spPr>
            <a:xfrm>
              <a:off x="2527102" y="5375672"/>
              <a:ext cx="17860" cy="276821"/>
            </a:xfrm>
            <a:custGeom>
              <a:avLst/>
              <a:gdLst/>
              <a:ahLst/>
              <a:cxnLst/>
              <a:rect l="0" t="0" r="0" b="0"/>
              <a:pathLst>
                <a:path w="17860" h="276821">
                  <a:moveTo>
                    <a:pt x="0" y="0"/>
                  </a:moveTo>
                  <a:lnTo>
                    <a:pt x="0" y="26863"/>
                  </a:lnTo>
                  <a:lnTo>
                    <a:pt x="2645" y="34429"/>
                  </a:lnTo>
                  <a:lnTo>
                    <a:pt x="4740" y="37836"/>
                  </a:lnTo>
                  <a:lnTo>
                    <a:pt x="7688" y="56851"/>
                  </a:lnTo>
                  <a:lnTo>
                    <a:pt x="1132" y="99755"/>
                  </a:lnTo>
                  <a:lnTo>
                    <a:pt x="149" y="143076"/>
                  </a:lnTo>
                  <a:lnTo>
                    <a:pt x="1012" y="187550"/>
                  </a:lnTo>
                  <a:lnTo>
                    <a:pt x="7691" y="227435"/>
                  </a:lnTo>
                  <a:lnTo>
                    <a:pt x="9676" y="246523"/>
                  </a:lnTo>
                  <a:lnTo>
                    <a:pt x="17859" y="27682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6" name="SMARTInkShape-1677"/>
            <p:cNvSpPr/>
            <p:nvPr/>
          </p:nvSpPr>
          <p:spPr>
            <a:xfrm>
              <a:off x="2500313" y="5304603"/>
              <a:ext cx="151234" cy="159917"/>
            </a:xfrm>
            <a:custGeom>
              <a:avLst/>
              <a:gdLst/>
              <a:ahLst/>
              <a:cxnLst/>
              <a:rect l="0" t="0" r="0" b="0"/>
              <a:pathLst>
                <a:path w="151234" h="159917">
                  <a:moveTo>
                    <a:pt x="0" y="8561"/>
                  </a:moveTo>
                  <a:lnTo>
                    <a:pt x="7688" y="872"/>
                  </a:lnTo>
                  <a:lnTo>
                    <a:pt x="13302" y="0"/>
                  </a:lnTo>
                  <a:lnTo>
                    <a:pt x="53864" y="17736"/>
                  </a:lnTo>
                  <a:lnTo>
                    <a:pt x="96389" y="38017"/>
                  </a:lnTo>
                  <a:lnTo>
                    <a:pt x="126757" y="65467"/>
                  </a:lnTo>
                  <a:lnTo>
                    <a:pt x="145297" y="94927"/>
                  </a:lnTo>
                  <a:lnTo>
                    <a:pt x="150519" y="117711"/>
                  </a:lnTo>
                  <a:lnTo>
                    <a:pt x="151233" y="125864"/>
                  </a:lnTo>
                  <a:lnTo>
                    <a:pt x="146894" y="140772"/>
                  </a:lnTo>
                  <a:lnTo>
                    <a:pt x="144562" y="144326"/>
                  </a:lnTo>
                  <a:lnTo>
                    <a:pt x="139325" y="148277"/>
                  </a:lnTo>
                  <a:lnTo>
                    <a:pt x="120749" y="156949"/>
                  </a:lnTo>
                  <a:lnTo>
                    <a:pt x="92103" y="159916"/>
                  </a:lnTo>
                  <a:lnTo>
                    <a:pt x="51583" y="151245"/>
                  </a:lnTo>
                  <a:lnTo>
                    <a:pt x="17859" y="1335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7" name="SMARTInkShape-1678"/>
            <p:cNvSpPr/>
            <p:nvPr/>
          </p:nvSpPr>
          <p:spPr>
            <a:xfrm>
              <a:off x="2705695" y="5331023"/>
              <a:ext cx="151806" cy="203453"/>
            </a:xfrm>
            <a:custGeom>
              <a:avLst/>
              <a:gdLst/>
              <a:ahLst/>
              <a:cxnLst/>
              <a:rect l="0" t="0" r="0" b="0"/>
              <a:pathLst>
                <a:path w="151806" h="203453">
                  <a:moveTo>
                    <a:pt x="0" y="0"/>
                  </a:moveTo>
                  <a:lnTo>
                    <a:pt x="0" y="4741"/>
                  </a:lnTo>
                  <a:lnTo>
                    <a:pt x="993" y="6136"/>
                  </a:lnTo>
                  <a:lnTo>
                    <a:pt x="2646" y="7069"/>
                  </a:lnTo>
                  <a:lnTo>
                    <a:pt x="4741" y="7689"/>
                  </a:lnTo>
                  <a:lnTo>
                    <a:pt x="6137" y="10087"/>
                  </a:lnTo>
                  <a:lnTo>
                    <a:pt x="15834" y="52133"/>
                  </a:lnTo>
                  <a:lnTo>
                    <a:pt x="24722" y="90283"/>
                  </a:lnTo>
                  <a:lnTo>
                    <a:pt x="38815" y="134075"/>
                  </a:lnTo>
                  <a:lnTo>
                    <a:pt x="48877" y="175107"/>
                  </a:lnTo>
                  <a:lnTo>
                    <a:pt x="52959" y="195602"/>
                  </a:lnTo>
                  <a:lnTo>
                    <a:pt x="53456" y="203452"/>
                  </a:lnTo>
                  <a:lnTo>
                    <a:pt x="53542" y="200070"/>
                  </a:lnTo>
                  <a:lnTo>
                    <a:pt x="50916" y="195415"/>
                  </a:lnTo>
                  <a:lnTo>
                    <a:pt x="48827" y="192785"/>
                  </a:lnTo>
                  <a:lnTo>
                    <a:pt x="46506" y="184571"/>
                  </a:lnTo>
                  <a:lnTo>
                    <a:pt x="42553" y="168789"/>
                  </a:lnTo>
                  <a:lnTo>
                    <a:pt x="29251" y="133869"/>
                  </a:lnTo>
                  <a:lnTo>
                    <a:pt x="26934" y="97010"/>
                  </a:lnTo>
                  <a:lnTo>
                    <a:pt x="31572" y="82102"/>
                  </a:lnTo>
                  <a:lnTo>
                    <a:pt x="42029" y="66415"/>
                  </a:lnTo>
                  <a:lnTo>
                    <a:pt x="47784" y="59945"/>
                  </a:lnTo>
                  <a:lnTo>
                    <a:pt x="56295" y="56409"/>
                  </a:lnTo>
                  <a:lnTo>
                    <a:pt x="100150" y="53744"/>
                  </a:lnTo>
                  <a:lnTo>
                    <a:pt x="141934" y="61963"/>
                  </a:lnTo>
                  <a:lnTo>
                    <a:pt x="151805" y="6250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8" name="SMARTInkShape-1679"/>
            <p:cNvSpPr/>
            <p:nvPr/>
          </p:nvSpPr>
          <p:spPr>
            <a:xfrm>
              <a:off x="2832903" y="5411453"/>
              <a:ext cx="104433" cy="107095"/>
            </a:xfrm>
            <a:custGeom>
              <a:avLst/>
              <a:gdLst/>
              <a:ahLst/>
              <a:cxnLst/>
              <a:rect l="0" t="0" r="0" b="0"/>
              <a:pathLst>
                <a:path w="104433" h="107095">
                  <a:moveTo>
                    <a:pt x="33527" y="17797"/>
                  </a:moveTo>
                  <a:lnTo>
                    <a:pt x="33527" y="22537"/>
                  </a:lnTo>
                  <a:lnTo>
                    <a:pt x="34519" y="23934"/>
                  </a:lnTo>
                  <a:lnTo>
                    <a:pt x="36172" y="24865"/>
                  </a:lnTo>
                  <a:lnTo>
                    <a:pt x="45956" y="26358"/>
                  </a:lnTo>
                  <a:lnTo>
                    <a:pt x="89718" y="26724"/>
                  </a:lnTo>
                  <a:lnTo>
                    <a:pt x="95873" y="24080"/>
                  </a:lnTo>
                  <a:lnTo>
                    <a:pt x="104432" y="18164"/>
                  </a:lnTo>
                  <a:lnTo>
                    <a:pt x="92489" y="5401"/>
                  </a:lnTo>
                  <a:lnTo>
                    <a:pt x="84206" y="2366"/>
                  </a:lnTo>
                  <a:lnTo>
                    <a:pt x="40519" y="0"/>
                  </a:lnTo>
                  <a:lnTo>
                    <a:pt x="30681" y="958"/>
                  </a:lnTo>
                  <a:lnTo>
                    <a:pt x="19565" y="7075"/>
                  </a:lnTo>
                  <a:lnTo>
                    <a:pt x="3882" y="20929"/>
                  </a:lnTo>
                  <a:lnTo>
                    <a:pt x="508" y="32088"/>
                  </a:lnTo>
                  <a:lnTo>
                    <a:pt x="0" y="44984"/>
                  </a:lnTo>
                  <a:lnTo>
                    <a:pt x="18846" y="86564"/>
                  </a:lnTo>
                  <a:lnTo>
                    <a:pt x="33527" y="1070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9" name="SMARTInkShape-1680"/>
            <p:cNvSpPr/>
            <p:nvPr/>
          </p:nvSpPr>
          <p:spPr>
            <a:xfrm>
              <a:off x="2964656" y="5403735"/>
              <a:ext cx="115165" cy="158020"/>
            </a:xfrm>
            <a:custGeom>
              <a:avLst/>
              <a:gdLst/>
              <a:ahLst/>
              <a:cxnLst/>
              <a:rect l="0" t="0" r="0" b="0"/>
              <a:pathLst>
                <a:path w="115165" h="158020">
                  <a:moveTo>
                    <a:pt x="107157" y="16585"/>
                  </a:moveTo>
                  <a:lnTo>
                    <a:pt x="102416" y="16585"/>
                  </a:lnTo>
                  <a:lnTo>
                    <a:pt x="101020" y="15593"/>
                  </a:lnTo>
                  <a:lnTo>
                    <a:pt x="100089" y="13940"/>
                  </a:lnTo>
                  <a:lnTo>
                    <a:pt x="98595" y="8897"/>
                  </a:lnTo>
                  <a:lnTo>
                    <a:pt x="95744" y="8208"/>
                  </a:lnTo>
                  <a:lnTo>
                    <a:pt x="93595" y="8024"/>
                  </a:lnTo>
                  <a:lnTo>
                    <a:pt x="88562" y="5173"/>
                  </a:lnTo>
                  <a:lnTo>
                    <a:pt x="83017" y="1592"/>
                  </a:lnTo>
                  <a:lnTo>
                    <a:pt x="77246" y="0"/>
                  </a:lnTo>
                  <a:lnTo>
                    <a:pt x="74317" y="567"/>
                  </a:lnTo>
                  <a:lnTo>
                    <a:pt x="62489" y="5962"/>
                  </a:lnTo>
                  <a:lnTo>
                    <a:pt x="50598" y="7322"/>
                  </a:lnTo>
                  <a:lnTo>
                    <a:pt x="48615" y="8425"/>
                  </a:lnTo>
                  <a:lnTo>
                    <a:pt x="47293" y="10152"/>
                  </a:lnTo>
                  <a:lnTo>
                    <a:pt x="45824" y="14719"/>
                  </a:lnTo>
                  <a:lnTo>
                    <a:pt x="45171" y="20055"/>
                  </a:lnTo>
                  <a:lnTo>
                    <a:pt x="54431" y="44223"/>
                  </a:lnTo>
                  <a:lnTo>
                    <a:pt x="65653" y="62614"/>
                  </a:lnTo>
                  <a:lnTo>
                    <a:pt x="100327" y="106052"/>
                  </a:lnTo>
                  <a:lnTo>
                    <a:pt x="109082" y="117864"/>
                  </a:lnTo>
                  <a:lnTo>
                    <a:pt x="114703" y="138970"/>
                  </a:lnTo>
                  <a:lnTo>
                    <a:pt x="115164" y="142823"/>
                  </a:lnTo>
                  <a:lnTo>
                    <a:pt x="114479" y="145393"/>
                  </a:lnTo>
                  <a:lnTo>
                    <a:pt x="113031" y="147104"/>
                  </a:lnTo>
                  <a:lnTo>
                    <a:pt x="94664" y="156216"/>
                  </a:lnTo>
                  <a:lnTo>
                    <a:pt x="87383" y="158019"/>
                  </a:lnTo>
                  <a:lnTo>
                    <a:pt x="78194" y="156174"/>
                  </a:lnTo>
                  <a:lnTo>
                    <a:pt x="33650" y="141658"/>
                  </a:lnTo>
                  <a:lnTo>
                    <a:pt x="21987" y="134782"/>
                  </a:lnTo>
                  <a:lnTo>
                    <a:pt x="0" y="1148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0" name="SMARTInkShape-1681"/>
            <p:cNvSpPr/>
            <p:nvPr/>
          </p:nvSpPr>
          <p:spPr>
            <a:xfrm>
              <a:off x="3125391" y="5393565"/>
              <a:ext cx="101872" cy="138702"/>
            </a:xfrm>
            <a:custGeom>
              <a:avLst/>
              <a:gdLst/>
              <a:ahLst/>
              <a:cxnLst/>
              <a:rect l="0" t="0" r="0" b="0"/>
              <a:pathLst>
                <a:path w="101872" h="138702">
                  <a:moveTo>
                    <a:pt x="89297" y="8896"/>
                  </a:moveTo>
                  <a:lnTo>
                    <a:pt x="79816" y="8896"/>
                  </a:lnTo>
                  <a:lnTo>
                    <a:pt x="72515" y="6250"/>
                  </a:lnTo>
                  <a:lnTo>
                    <a:pt x="64484" y="1207"/>
                  </a:lnTo>
                  <a:lnTo>
                    <a:pt x="28266" y="0"/>
                  </a:lnTo>
                  <a:lnTo>
                    <a:pt x="24797" y="980"/>
                  </a:lnTo>
                  <a:lnTo>
                    <a:pt x="22484" y="2627"/>
                  </a:lnTo>
                  <a:lnTo>
                    <a:pt x="12331" y="15199"/>
                  </a:lnTo>
                  <a:lnTo>
                    <a:pt x="10441" y="20958"/>
                  </a:lnTo>
                  <a:lnTo>
                    <a:pt x="10930" y="23883"/>
                  </a:lnTo>
                  <a:lnTo>
                    <a:pt x="14118" y="29778"/>
                  </a:lnTo>
                  <a:lnTo>
                    <a:pt x="50804" y="73737"/>
                  </a:lnTo>
                  <a:lnTo>
                    <a:pt x="94156" y="112154"/>
                  </a:lnTo>
                  <a:lnTo>
                    <a:pt x="100717" y="118619"/>
                  </a:lnTo>
                  <a:lnTo>
                    <a:pt x="101871" y="121732"/>
                  </a:lnTo>
                  <a:lnTo>
                    <a:pt x="101648" y="124800"/>
                  </a:lnTo>
                  <a:lnTo>
                    <a:pt x="98902" y="132112"/>
                  </a:lnTo>
                  <a:lnTo>
                    <a:pt x="93686" y="138119"/>
                  </a:lnTo>
                  <a:lnTo>
                    <a:pt x="90239" y="138701"/>
                  </a:lnTo>
                  <a:lnTo>
                    <a:pt x="60352" y="131633"/>
                  </a:lnTo>
                  <a:lnTo>
                    <a:pt x="18587" y="114131"/>
                  </a:lnTo>
                  <a:lnTo>
                    <a:pt x="10837" y="108507"/>
                  </a:lnTo>
                  <a:lnTo>
                    <a:pt x="0" y="10712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1" name="SMARTInkShape-1682"/>
            <p:cNvSpPr/>
            <p:nvPr/>
          </p:nvSpPr>
          <p:spPr>
            <a:xfrm>
              <a:off x="3296328" y="5402461"/>
              <a:ext cx="113471" cy="167478"/>
            </a:xfrm>
            <a:custGeom>
              <a:avLst/>
              <a:gdLst/>
              <a:ahLst/>
              <a:cxnLst/>
              <a:rect l="0" t="0" r="0" b="0"/>
              <a:pathLst>
                <a:path w="113471" h="167478">
                  <a:moveTo>
                    <a:pt x="16586" y="26789"/>
                  </a:moveTo>
                  <a:lnTo>
                    <a:pt x="11846" y="31529"/>
                  </a:lnTo>
                  <a:lnTo>
                    <a:pt x="9518" y="36502"/>
                  </a:lnTo>
                  <a:lnTo>
                    <a:pt x="0" y="77927"/>
                  </a:lnTo>
                  <a:lnTo>
                    <a:pt x="6107" y="107446"/>
                  </a:lnTo>
                  <a:lnTo>
                    <a:pt x="16868" y="130769"/>
                  </a:lnTo>
                  <a:lnTo>
                    <a:pt x="37439" y="162284"/>
                  </a:lnTo>
                  <a:lnTo>
                    <a:pt x="46028" y="166384"/>
                  </a:lnTo>
                  <a:lnTo>
                    <a:pt x="51097" y="167477"/>
                  </a:lnTo>
                  <a:lnTo>
                    <a:pt x="62020" y="166046"/>
                  </a:lnTo>
                  <a:lnTo>
                    <a:pt x="72498" y="162103"/>
                  </a:lnTo>
                  <a:lnTo>
                    <a:pt x="90524" y="148616"/>
                  </a:lnTo>
                  <a:lnTo>
                    <a:pt x="108818" y="118521"/>
                  </a:lnTo>
                  <a:lnTo>
                    <a:pt x="113036" y="101043"/>
                  </a:lnTo>
                  <a:lnTo>
                    <a:pt x="113470" y="71222"/>
                  </a:lnTo>
                  <a:lnTo>
                    <a:pt x="106237" y="28632"/>
                  </a:lnTo>
                  <a:lnTo>
                    <a:pt x="103394" y="20001"/>
                  </a:lnTo>
                  <a:lnTo>
                    <a:pt x="99816" y="12858"/>
                  </a:lnTo>
                  <a:lnTo>
                    <a:pt x="98226" y="6376"/>
                  </a:lnTo>
                  <a:lnTo>
                    <a:pt x="96809" y="4251"/>
                  </a:lnTo>
                  <a:lnTo>
                    <a:pt x="94873" y="2833"/>
                  </a:lnTo>
                  <a:lnTo>
                    <a:pt x="8802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2" name="SMARTInkShape-1683"/>
            <p:cNvSpPr/>
            <p:nvPr/>
          </p:nvSpPr>
          <p:spPr>
            <a:xfrm>
              <a:off x="3500438" y="5429250"/>
              <a:ext cx="125016" cy="133410"/>
            </a:xfrm>
            <a:custGeom>
              <a:avLst/>
              <a:gdLst/>
              <a:ahLst/>
              <a:cxnLst/>
              <a:rect l="0" t="0" r="0" b="0"/>
              <a:pathLst>
                <a:path w="125016" h="133410">
                  <a:moveTo>
                    <a:pt x="8929" y="0"/>
                  </a:moveTo>
                  <a:lnTo>
                    <a:pt x="7937" y="31800"/>
                  </a:lnTo>
                  <a:lnTo>
                    <a:pt x="1241" y="59799"/>
                  </a:lnTo>
                  <a:lnTo>
                    <a:pt x="72" y="100226"/>
                  </a:lnTo>
                  <a:lnTo>
                    <a:pt x="0" y="133409"/>
                  </a:lnTo>
                  <a:lnTo>
                    <a:pt x="0" y="129046"/>
                  </a:lnTo>
                  <a:lnTo>
                    <a:pt x="2645" y="124161"/>
                  </a:lnTo>
                  <a:lnTo>
                    <a:pt x="6136" y="118683"/>
                  </a:lnTo>
                  <a:lnTo>
                    <a:pt x="8377" y="107081"/>
                  </a:lnTo>
                  <a:lnTo>
                    <a:pt x="9676" y="100178"/>
                  </a:lnTo>
                  <a:lnTo>
                    <a:pt x="15949" y="79577"/>
                  </a:lnTo>
                  <a:lnTo>
                    <a:pt x="18002" y="69102"/>
                  </a:lnTo>
                  <a:lnTo>
                    <a:pt x="41752" y="24550"/>
                  </a:lnTo>
                  <a:lnTo>
                    <a:pt x="47661" y="16533"/>
                  </a:lnTo>
                  <a:lnTo>
                    <a:pt x="61305" y="6442"/>
                  </a:lnTo>
                  <a:lnTo>
                    <a:pt x="73176" y="1908"/>
                  </a:lnTo>
                  <a:lnTo>
                    <a:pt x="105911" y="50"/>
                  </a:lnTo>
                  <a:lnTo>
                    <a:pt x="114210" y="2668"/>
                  </a:lnTo>
                  <a:lnTo>
                    <a:pt x="125015"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3" name="SMARTInkShape-1684"/>
            <p:cNvSpPr/>
            <p:nvPr/>
          </p:nvSpPr>
          <p:spPr>
            <a:xfrm>
              <a:off x="3661172" y="5447599"/>
              <a:ext cx="112234" cy="169175"/>
            </a:xfrm>
            <a:custGeom>
              <a:avLst/>
              <a:gdLst/>
              <a:ahLst/>
              <a:cxnLst/>
              <a:rect l="0" t="0" r="0" b="0"/>
              <a:pathLst>
                <a:path w="112234" h="169175">
                  <a:moveTo>
                    <a:pt x="0" y="26299"/>
                  </a:moveTo>
                  <a:lnTo>
                    <a:pt x="0" y="31040"/>
                  </a:lnTo>
                  <a:lnTo>
                    <a:pt x="992" y="32435"/>
                  </a:lnTo>
                  <a:lnTo>
                    <a:pt x="2645" y="33368"/>
                  </a:lnTo>
                  <a:lnTo>
                    <a:pt x="42240" y="42885"/>
                  </a:lnTo>
                  <a:lnTo>
                    <a:pt x="82836" y="44125"/>
                  </a:lnTo>
                  <a:lnTo>
                    <a:pt x="101604" y="39409"/>
                  </a:lnTo>
                  <a:lnTo>
                    <a:pt x="109649" y="34442"/>
                  </a:lnTo>
                  <a:lnTo>
                    <a:pt x="111795" y="31727"/>
                  </a:lnTo>
                  <a:lnTo>
                    <a:pt x="112233" y="28926"/>
                  </a:lnTo>
                  <a:lnTo>
                    <a:pt x="111533" y="26066"/>
                  </a:lnTo>
                  <a:lnTo>
                    <a:pt x="110074" y="23167"/>
                  </a:lnTo>
                  <a:lnTo>
                    <a:pt x="108109" y="21235"/>
                  </a:lnTo>
                  <a:lnTo>
                    <a:pt x="64886" y="1991"/>
                  </a:lnTo>
                  <a:lnTo>
                    <a:pt x="46331" y="0"/>
                  </a:lnTo>
                  <a:lnTo>
                    <a:pt x="37789" y="2374"/>
                  </a:lnTo>
                  <a:lnTo>
                    <a:pt x="30686" y="5744"/>
                  </a:lnTo>
                  <a:lnTo>
                    <a:pt x="21109" y="8634"/>
                  </a:lnTo>
                  <a:lnTo>
                    <a:pt x="15004" y="12825"/>
                  </a:lnTo>
                  <a:lnTo>
                    <a:pt x="5989" y="25504"/>
                  </a:lnTo>
                  <a:lnTo>
                    <a:pt x="1775" y="41829"/>
                  </a:lnTo>
                  <a:lnTo>
                    <a:pt x="3435" y="53376"/>
                  </a:lnTo>
                  <a:lnTo>
                    <a:pt x="13739" y="91478"/>
                  </a:lnTo>
                  <a:lnTo>
                    <a:pt x="33192" y="125686"/>
                  </a:lnTo>
                  <a:lnTo>
                    <a:pt x="80367" y="16917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80" name="SMARTInkShape-Group334"/>
          <p:cNvGrpSpPr/>
          <p:nvPr/>
        </p:nvGrpSpPr>
        <p:grpSpPr>
          <a:xfrm>
            <a:off x="1785983" y="5254441"/>
            <a:ext cx="464299" cy="308755"/>
            <a:chOff x="1785983" y="5254441"/>
            <a:chExt cx="464299" cy="308755"/>
          </a:xfrm>
        </p:grpSpPr>
        <p:sp>
          <p:nvSpPr>
            <p:cNvPr id="1175" name="SMARTInkShape-1685"/>
            <p:cNvSpPr/>
            <p:nvPr/>
          </p:nvSpPr>
          <p:spPr>
            <a:xfrm>
              <a:off x="1785983" y="5411391"/>
              <a:ext cx="205338" cy="151805"/>
            </a:xfrm>
            <a:custGeom>
              <a:avLst/>
              <a:gdLst/>
              <a:ahLst/>
              <a:cxnLst/>
              <a:rect l="0" t="0" r="0" b="0"/>
              <a:pathLst>
                <a:path w="205338" h="151805">
                  <a:moveTo>
                    <a:pt x="160689" y="0"/>
                  </a:moveTo>
                  <a:lnTo>
                    <a:pt x="160689" y="17823"/>
                  </a:lnTo>
                  <a:lnTo>
                    <a:pt x="160689" y="9296"/>
                  </a:lnTo>
                  <a:lnTo>
                    <a:pt x="152127" y="8939"/>
                  </a:lnTo>
                  <a:lnTo>
                    <a:pt x="143207" y="368"/>
                  </a:lnTo>
                  <a:lnTo>
                    <a:pt x="101134" y="0"/>
                  </a:lnTo>
                  <a:lnTo>
                    <a:pt x="86272" y="0"/>
                  </a:lnTo>
                  <a:lnTo>
                    <a:pt x="47825" y="9677"/>
                  </a:lnTo>
                  <a:lnTo>
                    <a:pt x="35722" y="15949"/>
                  </a:lnTo>
                  <a:lnTo>
                    <a:pt x="32729" y="16585"/>
                  </a:lnTo>
                  <a:lnTo>
                    <a:pt x="23777" y="22222"/>
                  </a:lnTo>
                  <a:lnTo>
                    <a:pt x="5908" y="38817"/>
                  </a:lnTo>
                  <a:lnTo>
                    <a:pt x="2601" y="44702"/>
                  </a:lnTo>
                  <a:lnTo>
                    <a:pt x="303" y="53401"/>
                  </a:lnTo>
                  <a:lnTo>
                    <a:pt x="0" y="65853"/>
                  </a:lnTo>
                  <a:lnTo>
                    <a:pt x="2621" y="71601"/>
                  </a:lnTo>
                  <a:lnTo>
                    <a:pt x="4708" y="74523"/>
                  </a:lnTo>
                  <a:lnTo>
                    <a:pt x="9674" y="77769"/>
                  </a:lnTo>
                  <a:lnTo>
                    <a:pt x="15188" y="80205"/>
                  </a:lnTo>
                  <a:lnTo>
                    <a:pt x="33720" y="94505"/>
                  </a:lnTo>
                  <a:lnTo>
                    <a:pt x="58661" y="97899"/>
                  </a:lnTo>
                  <a:lnTo>
                    <a:pt x="79000" y="98183"/>
                  </a:lnTo>
                  <a:lnTo>
                    <a:pt x="87341" y="95560"/>
                  </a:lnTo>
                  <a:lnTo>
                    <a:pt x="94356" y="92081"/>
                  </a:lnTo>
                  <a:lnTo>
                    <a:pt x="103883" y="89129"/>
                  </a:lnTo>
                  <a:lnTo>
                    <a:pt x="136873" y="59494"/>
                  </a:lnTo>
                  <a:lnTo>
                    <a:pt x="140182" y="53561"/>
                  </a:lnTo>
                  <a:lnTo>
                    <a:pt x="142674" y="37481"/>
                  </a:lnTo>
                  <a:lnTo>
                    <a:pt x="142830" y="381"/>
                  </a:lnTo>
                  <a:lnTo>
                    <a:pt x="142830" y="7721"/>
                  </a:lnTo>
                  <a:lnTo>
                    <a:pt x="150518" y="16511"/>
                  </a:lnTo>
                  <a:lnTo>
                    <a:pt x="151391" y="22200"/>
                  </a:lnTo>
                  <a:lnTo>
                    <a:pt x="151759" y="62395"/>
                  </a:lnTo>
                  <a:lnTo>
                    <a:pt x="160679" y="62507"/>
                  </a:lnTo>
                  <a:lnTo>
                    <a:pt x="160688" y="74936"/>
                  </a:lnTo>
                  <a:lnTo>
                    <a:pt x="163334" y="80599"/>
                  </a:lnTo>
                  <a:lnTo>
                    <a:pt x="166826" y="86423"/>
                  </a:lnTo>
                  <a:lnTo>
                    <a:pt x="169783" y="95281"/>
                  </a:lnTo>
                  <a:lnTo>
                    <a:pt x="175510" y="104189"/>
                  </a:lnTo>
                  <a:lnTo>
                    <a:pt x="178640" y="113111"/>
                  </a:lnTo>
                  <a:lnTo>
                    <a:pt x="184418" y="122039"/>
                  </a:lnTo>
                  <a:lnTo>
                    <a:pt x="186118" y="127993"/>
                  </a:lnTo>
                  <a:lnTo>
                    <a:pt x="187564" y="129977"/>
                  </a:lnTo>
                  <a:lnTo>
                    <a:pt x="189519" y="131299"/>
                  </a:lnTo>
                  <a:lnTo>
                    <a:pt x="194338" y="133760"/>
                  </a:lnTo>
                  <a:lnTo>
                    <a:pt x="203693" y="141478"/>
                  </a:lnTo>
                  <a:lnTo>
                    <a:pt x="204607" y="144899"/>
                  </a:lnTo>
                  <a:lnTo>
                    <a:pt x="205337" y="1518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6" name="SMARTInkShape-1686"/>
            <p:cNvSpPr/>
            <p:nvPr/>
          </p:nvSpPr>
          <p:spPr>
            <a:xfrm>
              <a:off x="2027039" y="5393530"/>
              <a:ext cx="26790" cy="151807"/>
            </a:xfrm>
            <a:custGeom>
              <a:avLst/>
              <a:gdLst/>
              <a:ahLst/>
              <a:cxnLst/>
              <a:rect l="0" t="0" r="0" b="0"/>
              <a:pathLst>
                <a:path w="26790" h="151807">
                  <a:moveTo>
                    <a:pt x="0" y="0"/>
                  </a:moveTo>
                  <a:lnTo>
                    <a:pt x="0" y="7690"/>
                  </a:lnTo>
                  <a:lnTo>
                    <a:pt x="7068" y="28195"/>
                  </a:lnTo>
                  <a:lnTo>
                    <a:pt x="9094" y="38328"/>
                  </a:lnTo>
                  <a:lnTo>
                    <a:pt x="14821" y="50604"/>
                  </a:lnTo>
                  <a:lnTo>
                    <a:pt x="25883" y="95145"/>
                  </a:lnTo>
                  <a:lnTo>
                    <a:pt x="26765" y="136833"/>
                  </a:lnTo>
                  <a:lnTo>
                    <a:pt x="26789" y="15180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7" name="SMARTInkShape-1687"/>
            <p:cNvSpPr/>
            <p:nvPr/>
          </p:nvSpPr>
          <p:spPr>
            <a:xfrm>
              <a:off x="2107406" y="5402461"/>
              <a:ext cx="53579" cy="124893"/>
            </a:xfrm>
            <a:custGeom>
              <a:avLst/>
              <a:gdLst/>
              <a:ahLst/>
              <a:cxnLst/>
              <a:rect l="0" t="0" r="0" b="0"/>
              <a:pathLst>
                <a:path w="53579" h="124893">
                  <a:moveTo>
                    <a:pt x="0" y="0"/>
                  </a:moveTo>
                  <a:lnTo>
                    <a:pt x="8821" y="0"/>
                  </a:lnTo>
                  <a:lnTo>
                    <a:pt x="8898" y="4740"/>
                  </a:lnTo>
                  <a:lnTo>
                    <a:pt x="11561" y="9713"/>
                  </a:lnTo>
                  <a:lnTo>
                    <a:pt x="15060" y="15231"/>
                  </a:lnTo>
                  <a:lnTo>
                    <a:pt x="18022" y="23916"/>
                  </a:lnTo>
                  <a:lnTo>
                    <a:pt x="23751" y="33765"/>
                  </a:lnTo>
                  <a:lnTo>
                    <a:pt x="26881" y="47817"/>
                  </a:lnTo>
                  <a:lnTo>
                    <a:pt x="32659" y="59699"/>
                  </a:lnTo>
                  <a:lnTo>
                    <a:pt x="43742" y="103086"/>
                  </a:lnTo>
                  <a:lnTo>
                    <a:pt x="44648" y="124892"/>
                  </a:lnTo>
                  <a:lnTo>
                    <a:pt x="44648" y="117316"/>
                  </a:lnTo>
                  <a:lnTo>
                    <a:pt x="52751" y="98961"/>
                  </a:lnTo>
                  <a:lnTo>
                    <a:pt x="53578"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8" name="SMARTInkShape-1688"/>
            <p:cNvSpPr/>
            <p:nvPr/>
          </p:nvSpPr>
          <p:spPr>
            <a:xfrm>
              <a:off x="2205633" y="5411759"/>
              <a:ext cx="44649" cy="26422"/>
            </a:xfrm>
            <a:custGeom>
              <a:avLst/>
              <a:gdLst/>
              <a:ahLst/>
              <a:cxnLst/>
              <a:rect l="0" t="0" r="0" b="0"/>
              <a:pathLst>
                <a:path w="44649" h="26422">
                  <a:moveTo>
                    <a:pt x="0" y="8561"/>
                  </a:moveTo>
                  <a:lnTo>
                    <a:pt x="0" y="3821"/>
                  </a:lnTo>
                  <a:lnTo>
                    <a:pt x="992" y="2424"/>
                  </a:lnTo>
                  <a:lnTo>
                    <a:pt x="2646" y="1493"/>
                  </a:lnTo>
                  <a:lnTo>
                    <a:pt x="7688" y="0"/>
                  </a:lnTo>
                  <a:lnTo>
                    <a:pt x="26973" y="15092"/>
                  </a:lnTo>
                  <a:lnTo>
                    <a:pt x="32824" y="17417"/>
                  </a:lnTo>
                  <a:lnTo>
                    <a:pt x="44648" y="264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9" name="SMARTInkShape-1689"/>
            <p:cNvSpPr/>
            <p:nvPr/>
          </p:nvSpPr>
          <p:spPr>
            <a:xfrm>
              <a:off x="2018109" y="5254441"/>
              <a:ext cx="1" cy="14076"/>
            </a:xfrm>
            <a:custGeom>
              <a:avLst/>
              <a:gdLst/>
              <a:ahLst/>
              <a:cxnLst/>
              <a:rect l="0" t="0" r="0" b="0"/>
              <a:pathLst>
                <a:path w="1" h="14076">
                  <a:moveTo>
                    <a:pt x="0" y="5145"/>
                  </a:moveTo>
                  <a:lnTo>
                    <a:pt x="0" y="0"/>
                  </a:lnTo>
                  <a:lnTo>
                    <a:pt x="0" y="140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86" name="SMARTInkShape-Group335"/>
          <p:cNvGrpSpPr/>
          <p:nvPr/>
        </p:nvGrpSpPr>
        <p:grpSpPr>
          <a:xfrm>
            <a:off x="642938" y="5357813"/>
            <a:ext cx="732235" cy="285751"/>
            <a:chOff x="642938" y="5357813"/>
            <a:chExt cx="732235" cy="285751"/>
          </a:xfrm>
        </p:grpSpPr>
        <p:sp>
          <p:nvSpPr>
            <p:cNvPr id="1181" name="SMARTInkShape-1690"/>
            <p:cNvSpPr/>
            <p:nvPr/>
          </p:nvSpPr>
          <p:spPr>
            <a:xfrm>
              <a:off x="776883" y="5411391"/>
              <a:ext cx="26790" cy="232173"/>
            </a:xfrm>
            <a:custGeom>
              <a:avLst/>
              <a:gdLst/>
              <a:ahLst/>
              <a:cxnLst/>
              <a:rect l="0" t="0" r="0" b="0"/>
              <a:pathLst>
                <a:path w="26790" h="232173">
                  <a:moveTo>
                    <a:pt x="0" y="0"/>
                  </a:moveTo>
                  <a:lnTo>
                    <a:pt x="0" y="4740"/>
                  </a:lnTo>
                  <a:lnTo>
                    <a:pt x="8378" y="30813"/>
                  </a:lnTo>
                  <a:lnTo>
                    <a:pt x="7865" y="57085"/>
                  </a:lnTo>
                  <a:lnTo>
                    <a:pt x="3763" y="74571"/>
                  </a:lnTo>
                  <a:lnTo>
                    <a:pt x="8540" y="116095"/>
                  </a:lnTo>
                  <a:lnTo>
                    <a:pt x="8907" y="157758"/>
                  </a:lnTo>
                  <a:lnTo>
                    <a:pt x="9920" y="198437"/>
                  </a:lnTo>
                  <a:lnTo>
                    <a:pt x="16618" y="216766"/>
                  </a:lnTo>
                  <a:lnTo>
                    <a:pt x="17491" y="226064"/>
                  </a:lnTo>
                  <a:lnTo>
                    <a:pt x="18606" y="228100"/>
                  </a:lnTo>
                  <a:lnTo>
                    <a:pt x="20341" y="229457"/>
                  </a:lnTo>
                  <a:lnTo>
                    <a:pt x="26789"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2" name="SMARTInkShape-1691"/>
            <p:cNvSpPr/>
            <p:nvPr/>
          </p:nvSpPr>
          <p:spPr>
            <a:xfrm>
              <a:off x="642938" y="5357813"/>
              <a:ext cx="241102" cy="44639"/>
            </a:xfrm>
            <a:custGeom>
              <a:avLst/>
              <a:gdLst/>
              <a:ahLst/>
              <a:cxnLst/>
              <a:rect l="0" t="0" r="0" b="0"/>
              <a:pathLst>
                <a:path w="241102" h="44639">
                  <a:moveTo>
                    <a:pt x="0" y="0"/>
                  </a:moveTo>
                  <a:lnTo>
                    <a:pt x="0" y="8561"/>
                  </a:lnTo>
                  <a:lnTo>
                    <a:pt x="4740" y="8821"/>
                  </a:lnTo>
                  <a:lnTo>
                    <a:pt x="9713" y="11527"/>
                  </a:lnTo>
                  <a:lnTo>
                    <a:pt x="20990" y="21348"/>
                  </a:lnTo>
                  <a:lnTo>
                    <a:pt x="29503" y="24371"/>
                  </a:lnTo>
                  <a:lnTo>
                    <a:pt x="68619" y="31388"/>
                  </a:lnTo>
                  <a:lnTo>
                    <a:pt x="110142" y="35466"/>
                  </a:lnTo>
                  <a:lnTo>
                    <a:pt x="151805" y="35703"/>
                  </a:lnTo>
                  <a:lnTo>
                    <a:pt x="162718" y="36703"/>
                  </a:lnTo>
                  <a:lnTo>
                    <a:pt x="180455" y="42784"/>
                  </a:lnTo>
                  <a:lnTo>
                    <a:pt x="223187" y="44633"/>
                  </a:lnTo>
                  <a:lnTo>
                    <a:pt x="226182" y="44638"/>
                  </a:lnTo>
                  <a:lnTo>
                    <a:pt x="232155" y="41998"/>
                  </a:lnTo>
                  <a:lnTo>
                    <a:pt x="241101" y="3571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3" name="SMARTInkShape-1692"/>
            <p:cNvSpPr/>
            <p:nvPr/>
          </p:nvSpPr>
          <p:spPr>
            <a:xfrm>
              <a:off x="858501" y="5375672"/>
              <a:ext cx="355938" cy="240910"/>
            </a:xfrm>
            <a:custGeom>
              <a:avLst/>
              <a:gdLst/>
              <a:ahLst/>
              <a:cxnLst/>
              <a:rect l="0" t="0" r="0" b="0"/>
              <a:pathLst>
                <a:path w="355938" h="240910">
                  <a:moveTo>
                    <a:pt x="25538" y="0"/>
                  </a:moveTo>
                  <a:lnTo>
                    <a:pt x="16976" y="0"/>
                  </a:lnTo>
                  <a:lnTo>
                    <a:pt x="11977" y="4740"/>
                  </a:lnTo>
                  <a:lnTo>
                    <a:pt x="9589" y="9712"/>
                  </a:lnTo>
                  <a:lnTo>
                    <a:pt x="2971" y="51137"/>
                  </a:lnTo>
                  <a:lnTo>
                    <a:pt x="0" y="68620"/>
                  </a:lnTo>
                  <a:lnTo>
                    <a:pt x="6547" y="108934"/>
                  </a:lnTo>
                  <a:lnTo>
                    <a:pt x="15268" y="148461"/>
                  </a:lnTo>
                  <a:lnTo>
                    <a:pt x="16491" y="192203"/>
                  </a:lnTo>
                  <a:lnTo>
                    <a:pt x="19202" y="202170"/>
                  </a:lnTo>
                  <a:lnTo>
                    <a:pt x="22722" y="210900"/>
                  </a:lnTo>
                  <a:lnTo>
                    <a:pt x="25528" y="240909"/>
                  </a:lnTo>
                  <a:lnTo>
                    <a:pt x="26530" y="208088"/>
                  </a:lnTo>
                  <a:lnTo>
                    <a:pt x="38840" y="163584"/>
                  </a:lnTo>
                  <a:lnTo>
                    <a:pt x="50260" y="131126"/>
                  </a:lnTo>
                  <a:lnTo>
                    <a:pt x="55708" y="123432"/>
                  </a:lnTo>
                  <a:lnTo>
                    <a:pt x="61436" y="119352"/>
                  </a:lnTo>
                  <a:lnTo>
                    <a:pt x="70026" y="116516"/>
                  </a:lnTo>
                  <a:lnTo>
                    <a:pt x="77723" y="116142"/>
                  </a:lnTo>
                  <a:lnTo>
                    <a:pt x="83444" y="120843"/>
                  </a:lnTo>
                  <a:lnTo>
                    <a:pt x="86000" y="125807"/>
                  </a:lnTo>
                  <a:lnTo>
                    <a:pt x="99017" y="169917"/>
                  </a:lnTo>
                  <a:lnTo>
                    <a:pt x="112794" y="212225"/>
                  </a:lnTo>
                  <a:lnTo>
                    <a:pt x="114920" y="219338"/>
                  </a:lnTo>
                  <a:lnTo>
                    <a:pt x="119172" y="225806"/>
                  </a:lnTo>
                  <a:lnTo>
                    <a:pt x="124369" y="229342"/>
                  </a:lnTo>
                  <a:lnTo>
                    <a:pt x="132590" y="231799"/>
                  </a:lnTo>
                  <a:lnTo>
                    <a:pt x="136948" y="232006"/>
                  </a:lnTo>
                  <a:lnTo>
                    <a:pt x="149719" y="227383"/>
                  </a:lnTo>
                  <a:lnTo>
                    <a:pt x="191332" y="199398"/>
                  </a:lnTo>
                  <a:lnTo>
                    <a:pt x="233230" y="158401"/>
                  </a:lnTo>
                  <a:lnTo>
                    <a:pt x="248061" y="140944"/>
                  </a:lnTo>
                  <a:lnTo>
                    <a:pt x="262576" y="113847"/>
                  </a:lnTo>
                  <a:lnTo>
                    <a:pt x="265436" y="101311"/>
                  </a:lnTo>
                  <a:lnTo>
                    <a:pt x="266105" y="90998"/>
                  </a:lnTo>
                  <a:lnTo>
                    <a:pt x="263756" y="82447"/>
                  </a:lnTo>
                  <a:lnTo>
                    <a:pt x="257514" y="71895"/>
                  </a:lnTo>
                  <a:lnTo>
                    <a:pt x="253323" y="67341"/>
                  </a:lnTo>
                  <a:lnTo>
                    <a:pt x="248154" y="64656"/>
                  </a:lnTo>
                  <a:lnTo>
                    <a:pt x="245386" y="63939"/>
                  </a:lnTo>
                  <a:lnTo>
                    <a:pt x="237019" y="65790"/>
                  </a:lnTo>
                  <a:lnTo>
                    <a:pt x="223798" y="72409"/>
                  </a:lnTo>
                  <a:lnTo>
                    <a:pt x="192112" y="96280"/>
                  </a:lnTo>
                  <a:lnTo>
                    <a:pt x="165548" y="127626"/>
                  </a:lnTo>
                  <a:lnTo>
                    <a:pt x="162179" y="136428"/>
                  </a:lnTo>
                  <a:lnTo>
                    <a:pt x="161280" y="141553"/>
                  </a:lnTo>
                  <a:lnTo>
                    <a:pt x="162928" y="149894"/>
                  </a:lnTo>
                  <a:lnTo>
                    <a:pt x="169434" y="160168"/>
                  </a:lnTo>
                  <a:lnTo>
                    <a:pt x="189309" y="181537"/>
                  </a:lnTo>
                  <a:lnTo>
                    <a:pt x="193258" y="182541"/>
                  </a:lnTo>
                  <a:lnTo>
                    <a:pt x="224327" y="178079"/>
                  </a:lnTo>
                  <a:lnTo>
                    <a:pt x="247091" y="166228"/>
                  </a:lnTo>
                  <a:lnTo>
                    <a:pt x="255636" y="157884"/>
                  </a:lnTo>
                  <a:lnTo>
                    <a:pt x="280449" y="122092"/>
                  </a:lnTo>
                  <a:lnTo>
                    <a:pt x="283299" y="110038"/>
                  </a:lnTo>
                  <a:lnTo>
                    <a:pt x="284495" y="72869"/>
                  </a:lnTo>
                  <a:lnTo>
                    <a:pt x="283504" y="72392"/>
                  </a:lnTo>
                  <a:lnTo>
                    <a:pt x="279757" y="71861"/>
                  </a:lnTo>
                  <a:lnTo>
                    <a:pt x="278361" y="72712"/>
                  </a:lnTo>
                  <a:lnTo>
                    <a:pt x="277431" y="74271"/>
                  </a:lnTo>
                  <a:lnTo>
                    <a:pt x="276121" y="81207"/>
                  </a:lnTo>
                  <a:lnTo>
                    <a:pt x="275579" y="123450"/>
                  </a:lnTo>
                  <a:lnTo>
                    <a:pt x="282700" y="146130"/>
                  </a:lnTo>
                  <a:lnTo>
                    <a:pt x="291016" y="169719"/>
                  </a:lnTo>
                  <a:lnTo>
                    <a:pt x="293348" y="180602"/>
                  </a:lnTo>
                  <a:lnTo>
                    <a:pt x="305716" y="203651"/>
                  </a:lnTo>
                  <a:lnTo>
                    <a:pt x="314103" y="212219"/>
                  </a:lnTo>
                  <a:lnTo>
                    <a:pt x="323453" y="218343"/>
                  </a:lnTo>
                  <a:lnTo>
                    <a:pt x="330916" y="221065"/>
                  </a:lnTo>
                  <a:lnTo>
                    <a:pt x="355937"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4" name="SMARTInkShape-1693"/>
            <p:cNvSpPr/>
            <p:nvPr/>
          </p:nvSpPr>
          <p:spPr>
            <a:xfrm>
              <a:off x="1276945" y="5357813"/>
              <a:ext cx="35720" cy="250033"/>
            </a:xfrm>
            <a:custGeom>
              <a:avLst/>
              <a:gdLst/>
              <a:ahLst/>
              <a:cxnLst/>
              <a:rect l="0" t="0" r="0" b="0"/>
              <a:pathLst>
                <a:path w="35720" h="250033">
                  <a:moveTo>
                    <a:pt x="0" y="0"/>
                  </a:moveTo>
                  <a:lnTo>
                    <a:pt x="993" y="34001"/>
                  </a:lnTo>
                  <a:lnTo>
                    <a:pt x="9095" y="75855"/>
                  </a:lnTo>
                  <a:lnTo>
                    <a:pt x="15834" y="114901"/>
                  </a:lnTo>
                  <a:lnTo>
                    <a:pt x="19905" y="139878"/>
                  </a:lnTo>
                  <a:lnTo>
                    <a:pt x="24750" y="162491"/>
                  </a:lnTo>
                  <a:lnTo>
                    <a:pt x="28831" y="185398"/>
                  </a:lnTo>
                  <a:lnTo>
                    <a:pt x="33678" y="207398"/>
                  </a:lnTo>
                  <a:lnTo>
                    <a:pt x="35719" y="25003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5" name="SMARTInkShape-1694"/>
            <p:cNvSpPr/>
            <p:nvPr/>
          </p:nvSpPr>
          <p:spPr>
            <a:xfrm>
              <a:off x="1178719" y="5376913"/>
              <a:ext cx="196454" cy="70197"/>
            </a:xfrm>
            <a:custGeom>
              <a:avLst/>
              <a:gdLst/>
              <a:ahLst/>
              <a:cxnLst/>
              <a:rect l="0" t="0" r="0" b="0"/>
              <a:pathLst>
                <a:path w="196454" h="70197">
                  <a:moveTo>
                    <a:pt x="0" y="7689"/>
                  </a:moveTo>
                  <a:lnTo>
                    <a:pt x="0" y="0"/>
                  </a:lnTo>
                  <a:lnTo>
                    <a:pt x="0" y="3867"/>
                  </a:lnTo>
                  <a:lnTo>
                    <a:pt x="1984" y="5141"/>
                  </a:lnTo>
                  <a:lnTo>
                    <a:pt x="9481" y="6556"/>
                  </a:lnTo>
                  <a:lnTo>
                    <a:pt x="13266" y="8918"/>
                  </a:lnTo>
                  <a:lnTo>
                    <a:pt x="34293" y="27707"/>
                  </a:lnTo>
                  <a:lnTo>
                    <a:pt x="73337" y="46313"/>
                  </a:lnTo>
                  <a:lnTo>
                    <a:pt x="106622" y="58611"/>
                  </a:lnTo>
                  <a:lnTo>
                    <a:pt x="143980" y="67054"/>
                  </a:lnTo>
                  <a:lnTo>
                    <a:pt x="186020" y="70012"/>
                  </a:lnTo>
                  <a:lnTo>
                    <a:pt x="196453" y="7019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94" name="SMARTInkShape-Group336"/>
          <p:cNvGrpSpPr/>
          <p:nvPr/>
        </p:nvGrpSpPr>
        <p:grpSpPr>
          <a:xfrm>
            <a:off x="928688" y="1027092"/>
            <a:ext cx="1196306" cy="336959"/>
            <a:chOff x="928688" y="1027092"/>
            <a:chExt cx="1196306" cy="336959"/>
          </a:xfrm>
        </p:grpSpPr>
        <p:sp>
          <p:nvSpPr>
            <p:cNvPr id="1187" name="SMARTInkShape-1695"/>
            <p:cNvSpPr/>
            <p:nvPr/>
          </p:nvSpPr>
          <p:spPr>
            <a:xfrm>
              <a:off x="1896667" y="1037117"/>
              <a:ext cx="228327" cy="326934"/>
            </a:xfrm>
            <a:custGeom>
              <a:avLst/>
              <a:gdLst/>
              <a:ahLst/>
              <a:cxnLst/>
              <a:rect l="0" t="0" r="0" b="0"/>
              <a:pathLst>
                <a:path w="228327" h="326934">
                  <a:moveTo>
                    <a:pt x="219669" y="16586"/>
                  </a:moveTo>
                  <a:lnTo>
                    <a:pt x="219669" y="11846"/>
                  </a:lnTo>
                  <a:lnTo>
                    <a:pt x="218677" y="10449"/>
                  </a:lnTo>
                  <a:lnTo>
                    <a:pt x="217023" y="9518"/>
                  </a:lnTo>
                  <a:lnTo>
                    <a:pt x="211980" y="8024"/>
                  </a:lnTo>
                  <a:lnTo>
                    <a:pt x="203855" y="1592"/>
                  </a:lnTo>
                  <a:lnTo>
                    <a:pt x="198419" y="0"/>
                  </a:lnTo>
                  <a:lnTo>
                    <a:pt x="173249" y="6527"/>
                  </a:lnTo>
                  <a:lnTo>
                    <a:pt x="130187" y="36728"/>
                  </a:lnTo>
                  <a:lnTo>
                    <a:pt x="97283" y="70365"/>
                  </a:lnTo>
                  <a:lnTo>
                    <a:pt x="83266" y="89276"/>
                  </a:lnTo>
                  <a:lnTo>
                    <a:pt x="82101" y="92827"/>
                  </a:lnTo>
                  <a:lnTo>
                    <a:pt x="82316" y="96187"/>
                  </a:lnTo>
                  <a:lnTo>
                    <a:pt x="85051" y="103968"/>
                  </a:lnTo>
                  <a:lnTo>
                    <a:pt x="95005" y="110056"/>
                  </a:lnTo>
                  <a:lnTo>
                    <a:pt x="105782" y="113403"/>
                  </a:lnTo>
                  <a:lnTo>
                    <a:pt x="114813" y="111541"/>
                  </a:lnTo>
                  <a:lnTo>
                    <a:pt x="159059" y="89045"/>
                  </a:lnTo>
                  <a:lnTo>
                    <a:pt x="203285" y="50673"/>
                  </a:lnTo>
                  <a:lnTo>
                    <a:pt x="207426" y="43973"/>
                  </a:lnTo>
                  <a:lnTo>
                    <a:pt x="210303" y="34708"/>
                  </a:lnTo>
                  <a:lnTo>
                    <a:pt x="210682" y="26922"/>
                  </a:lnTo>
                  <a:lnTo>
                    <a:pt x="208068" y="28787"/>
                  </a:lnTo>
                  <a:lnTo>
                    <a:pt x="203046" y="33328"/>
                  </a:lnTo>
                  <a:lnTo>
                    <a:pt x="202176" y="38855"/>
                  </a:lnTo>
                  <a:lnTo>
                    <a:pt x="201819" y="77551"/>
                  </a:lnTo>
                  <a:lnTo>
                    <a:pt x="202803" y="106350"/>
                  </a:lnTo>
                  <a:lnTo>
                    <a:pt x="216049" y="145350"/>
                  </a:lnTo>
                  <a:lnTo>
                    <a:pt x="225488" y="189372"/>
                  </a:lnTo>
                  <a:lnTo>
                    <a:pt x="228326" y="232973"/>
                  </a:lnTo>
                  <a:lnTo>
                    <a:pt x="227525" y="251467"/>
                  </a:lnTo>
                  <a:lnTo>
                    <a:pt x="223822" y="263522"/>
                  </a:lnTo>
                  <a:lnTo>
                    <a:pt x="216223" y="272848"/>
                  </a:lnTo>
                  <a:lnTo>
                    <a:pt x="176580" y="300237"/>
                  </a:lnTo>
                  <a:lnTo>
                    <a:pt x="138331" y="316943"/>
                  </a:lnTo>
                  <a:lnTo>
                    <a:pt x="103391" y="326425"/>
                  </a:lnTo>
                  <a:lnTo>
                    <a:pt x="85638" y="326933"/>
                  </a:lnTo>
                  <a:lnTo>
                    <a:pt x="45804" y="321279"/>
                  </a:lnTo>
                  <a:lnTo>
                    <a:pt x="26712" y="315776"/>
                  </a:lnTo>
                  <a:lnTo>
                    <a:pt x="14517" y="305333"/>
                  </a:lnTo>
                  <a:lnTo>
                    <a:pt x="1787" y="288010"/>
                  </a:lnTo>
                  <a:lnTo>
                    <a:pt x="0" y="283856"/>
                  </a:lnTo>
                  <a:lnTo>
                    <a:pt x="661" y="273948"/>
                  </a:lnTo>
                  <a:lnTo>
                    <a:pt x="5730" y="252700"/>
                  </a:lnTo>
                  <a:lnTo>
                    <a:pt x="14286" y="23982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8" name="SMARTInkShape-1696"/>
            <p:cNvSpPr/>
            <p:nvPr/>
          </p:nvSpPr>
          <p:spPr>
            <a:xfrm>
              <a:off x="1777008" y="1044773"/>
              <a:ext cx="151806" cy="125017"/>
            </a:xfrm>
            <a:custGeom>
              <a:avLst/>
              <a:gdLst/>
              <a:ahLst/>
              <a:cxnLst/>
              <a:rect l="0" t="0" r="0" b="0"/>
              <a:pathLst>
                <a:path w="151806" h="125017">
                  <a:moveTo>
                    <a:pt x="8930" y="0"/>
                  </a:moveTo>
                  <a:lnTo>
                    <a:pt x="16618" y="0"/>
                  </a:lnTo>
                  <a:lnTo>
                    <a:pt x="17032" y="993"/>
                  </a:lnTo>
                  <a:lnTo>
                    <a:pt x="17849" y="43114"/>
                  </a:lnTo>
                  <a:lnTo>
                    <a:pt x="8764" y="83429"/>
                  </a:lnTo>
                  <a:lnTo>
                    <a:pt x="600" y="108240"/>
                  </a:lnTo>
                  <a:lnTo>
                    <a:pt x="10" y="124512"/>
                  </a:lnTo>
                  <a:lnTo>
                    <a:pt x="0" y="104012"/>
                  </a:lnTo>
                  <a:lnTo>
                    <a:pt x="18091" y="59624"/>
                  </a:lnTo>
                  <a:lnTo>
                    <a:pt x="29811" y="30960"/>
                  </a:lnTo>
                  <a:lnTo>
                    <a:pt x="38385" y="21036"/>
                  </a:lnTo>
                  <a:lnTo>
                    <a:pt x="59698" y="4388"/>
                  </a:lnTo>
                  <a:lnTo>
                    <a:pt x="81994" y="578"/>
                  </a:lnTo>
                  <a:lnTo>
                    <a:pt x="91873" y="172"/>
                  </a:lnTo>
                  <a:lnTo>
                    <a:pt x="105825" y="4792"/>
                  </a:lnTo>
                  <a:lnTo>
                    <a:pt x="109245" y="7163"/>
                  </a:lnTo>
                  <a:lnTo>
                    <a:pt x="119925" y="20996"/>
                  </a:lnTo>
                  <a:lnTo>
                    <a:pt x="122753" y="32152"/>
                  </a:lnTo>
                  <a:lnTo>
                    <a:pt x="125919" y="75103"/>
                  </a:lnTo>
                  <a:lnTo>
                    <a:pt x="138314" y="114378"/>
                  </a:lnTo>
                  <a:lnTo>
                    <a:pt x="140827" y="117924"/>
                  </a:lnTo>
                  <a:lnTo>
                    <a:pt x="151805" y="12501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9" name="SMARTInkShape-1697"/>
            <p:cNvSpPr/>
            <p:nvPr/>
          </p:nvSpPr>
          <p:spPr>
            <a:xfrm>
              <a:off x="1678781" y="1071563"/>
              <a:ext cx="1" cy="115637"/>
            </a:xfrm>
            <a:custGeom>
              <a:avLst/>
              <a:gdLst/>
              <a:ahLst/>
              <a:cxnLst/>
              <a:rect l="0" t="0" r="0" b="0"/>
              <a:pathLst>
                <a:path w="1" h="115637">
                  <a:moveTo>
                    <a:pt x="0" y="0"/>
                  </a:moveTo>
                  <a:lnTo>
                    <a:pt x="0" y="39901"/>
                  </a:lnTo>
                  <a:lnTo>
                    <a:pt x="0" y="81626"/>
                  </a:lnTo>
                  <a:lnTo>
                    <a:pt x="0" y="115636"/>
                  </a:lnTo>
                  <a:lnTo>
                    <a:pt x="0" y="10715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0" name="SMARTInkShape-1698"/>
            <p:cNvSpPr/>
            <p:nvPr/>
          </p:nvSpPr>
          <p:spPr>
            <a:xfrm>
              <a:off x="1509149" y="1062633"/>
              <a:ext cx="89266" cy="150397"/>
            </a:xfrm>
            <a:custGeom>
              <a:avLst/>
              <a:gdLst/>
              <a:ahLst/>
              <a:cxnLst/>
              <a:rect l="0" t="0" r="0" b="0"/>
              <a:pathLst>
                <a:path w="89266" h="150397">
                  <a:moveTo>
                    <a:pt x="8898" y="17859"/>
                  </a:moveTo>
                  <a:lnTo>
                    <a:pt x="8898" y="59793"/>
                  </a:lnTo>
                  <a:lnTo>
                    <a:pt x="8898" y="102115"/>
                  </a:lnTo>
                  <a:lnTo>
                    <a:pt x="7906" y="118340"/>
                  </a:lnTo>
                  <a:lnTo>
                    <a:pt x="336" y="140967"/>
                  </a:lnTo>
                  <a:lnTo>
                    <a:pt x="0" y="150396"/>
                  </a:lnTo>
                  <a:lnTo>
                    <a:pt x="2628" y="148533"/>
                  </a:lnTo>
                  <a:lnTo>
                    <a:pt x="4718" y="146647"/>
                  </a:lnTo>
                  <a:lnTo>
                    <a:pt x="7040" y="141905"/>
                  </a:lnTo>
                  <a:lnTo>
                    <a:pt x="9646" y="127864"/>
                  </a:lnTo>
                  <a:lnTo>
                    <a:pt x="14962" y="118032"/>
                  </a:lnTo>
                  <a:lnTo>
                    <a:pt x="17971" y="103985"/>
                  </a:lnTo>
                  <a:lnTo>
                    <a:pt x="38785" y="65070"/>
                  </a:lnTo>
                  <a:lnTo>
                    <a:pt x="62481" y="24911"/>
                  </a:lnTo>
                  <a:lnTo>
                    <a:pt x="69423" y="15040"/>
                  </a:lnTo>
                  <a:lnTo>
                    <a:pt x="8926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1" name="SMARTInkShape-1699"/>
            <p:cNvSpPr/>
            <p:nvPr/>
          </p:nvSpPr>
          <p:spPr>
            <a:xfrm>
              <a:off x="1303734" y="1071563"/>
              <a:ext cx="116087" cy="160678"/>
            </a:xfrm>
            <a:custGeom>
              <a:avLst/>
              <a:gdLst/>
              <a:ahLst/>
              <a:cxnLst/>
              <a:rect l="0" t="0" r="0" b="0"/>
              <a:pathLst>
                <a:path w="116087" h="160678">
                  <a:moveTo>
                    <a:pt x="0" y="26789"/>
                  </a:moveTo>
                  <a:lnTo>
                    <a:pt x="993" y="49731"/>
                  </a:lnTo>
                  <a:lnTo>
                    <a:pt x="4741" y="60467"/>
                  </a:lnTo>
                  <a:lnTo>
                    <a:pt x="4422" y="71853"/>
                  </a:lnTo>
                  <a:lnTo>
                    <a:pt x="2948" y="77668"/>
                  </a:lnTo>
                  <a:lnTo>
                    <a:pt x="3956" y="89420"/>
                  </a:lnTo>
                  <a:lnTo>
                    <a:pt x="11139" y="122380"/>
                  </a:lnTo>
                  <a:lnTo>
                    <a:pt x="14873" y="130789"/>
                  </a:lnTo>
                  <a:lnTo>
                    <a:pt x="17967" y="145688"/>
                  </a:lnTo>
                  <a:lnTo>
                    <a:pt x="22207" y="153385"/>
                  </a:lnTo>
                  <a:lnTo>
                    <a:pt x="27399" y="157468"/>
                  </a:lnTo>
                  <a:lnTo>
                    <a:pt x="34076" y="160089"/>
                  </a:lnTo>
                  <a:lnTo>
                    <a:pt x="48004" y="160677"/>
                  </a:lnTo>
                  <a:lnTo>
                    <a:pt x="53747" y="158063"/>
                  </a:lnTo>
                  <a:lnTo>
                    <a:pt x="56667" y="155977"/>
                  </a:lnTo>
                  <a:lnTo>
                    <a:pt x="87440" y="115784"/>
                  </a:lnTo>
                  <a:lnTo>
                    <a:pt x="102943" y="86280"/>
                  </a:lnTo>
                  <a:lnTo>
                    <a:pt x="113978" y="44646"/>
                  </a:lnTo>
                  <a:lnTo>
                    <a:pt x="11608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2" name="SMARTInkShape-1700"/>
            <p:cNvSpPr/>
            <p:nvPr/>
          </p:nvSpPr>
          <p:spPr>
            <a:xfrm>
              <a:off x="928688" y="1027092"/>
              <a:ext cx="319656" cy="285222"/>
            </a:xfrm>
            <a:custGeom>
              <a:avLst/>
              <a:gdLst/>
              <a:ahLst/>
              <a:cxnLst/>
              <a:rect l="0" t="0" r="0" b="0"/>
              <a:pathLst>
                <a:path w="319656" h="285222">
                  <a:moveTo>
                    <a:pt x="17859" y="17681"/>
                  </a:moveTo>
                  <a:lnTo>
                    <a:pt x="30288" y="17681"/>
                  </a:lnTo>
                  <a:lnTo>
                    <a:pt x="35951" y="15036"/>
                  </a:lnTo>
                  <a:lnTo>
                    <a:pt x="38850" y="12941"/>
                  </a:lnTo>
                  <a:lnTo>
                    <a:pt x="76685" y="4379"/>
                  </a:lnTo>
                  <a:lnTo>
                    <a:pt x="114329" y="722"/>
                  </a:lnTo>
                  <a:lnTo>
                    <a:pt x="151457" y="0"/>
                  </a:lnTo>
                  <a:lnTo>
                    <a:pt x="178490" y="2521"/>
                  </a:lnTo>
                  <a:lnTo>
                    <a:pt x="214292" y="12261"/>
                  </a:lnTo>
                  <a:lnTo>
                    <a:pt x="256312" y="26681"/>
                  </a:lnTo>
                  <a:lnTo>
                    <a:pt x="276035" y="38207"/>
                  </a:lnTo>
                  <a:lnTo>
                    <a:pt x="291801" y="54190"/>
                  </a:lnTo>
                  <a:lnTo>
                    <a:pt x="315347" y="95118"/>
                  </a:lnTo>
                  <a:lnTo>
                    <a:pt x="319655" y="117686"/>
                  </a:lnTo>
                  <a:lnTo>
                    <a:pt x="316190" y="138483"/>
                  </a:lnTo>
                  <a:lnTo>
                    <a:pt x="305139" y="169425"/>
                  </a:lnTo>
                  <a:lnTo>
                    <a:pt x="279214" y="201828"/>
                  </a:lnTo>
                  <a:lnTo>
                    <a:pt x="240240" y="231941"/>
                  </a:lnTo>
                  <a:lnTo>
                    <a:pt x="196339" y="254624"/>
                  </a:lnTo>
                  <a:lnTo>
                    <a:pt x="151789" y="270533"/>
                  </a:lnTo>
                  <a:lnTo>
                    <a:pt x="107154" y="282906"/>
                  </a:lnTo>
                  <a:lnTo>
                    <a:pt x="63499" y="285221"/>
                  </a:lnTo>
                  <a:lnTo>
                    <a:pt x="42847" y="284476"/>
                  </a:lnTo>
                  <a:lnTo>
                    <a:pt x="0" y="2766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3" name="SMARTInkShape-1701"/>
            <p:cNvSpPr/>
            <p:nvPr/>
          </p:nvSpPr>
          <p:spPr>
            <a:xfrm>
              <a:off x="973336" y="1053703"/>
              <a:ext cx="17860" cy="276821"/>
            </a:xfrm>
            <a:custGeom>
              <a:avLst/>
              <a:gdLst/>
              <a:ahLst/>
              <a:cxnLst/>
              <a:rect l="0" t="0" r="0" b="0"/>
              <a:pathLst>
                <a:path w="17860" h="276821">
                  <a:moveTo>
                    <a:pt x="17859" y="0"/>
                  </a:moveTo>
                  <a:lnTo>
                    <a:pt x="16867" y="36619"/>
                  </a:lnTo>
                  <a:lnTo>
                    <a:pt x="10792" y="81133"/>
                  </a:lnTo>
                  <a:lnTo>
                    <a:pt x="9481" y="116313"/>
                  </a:lnTo>
                  <a:lnTo>
                    <a:pt x="6447" y="146580"/>
                  </a:lnTo>
                  <a:lnTo>
                    <a:pt x="1274" y="184066"/>
                  </a:lnTo>
                  <a:lnTo>
                    <a:pt x="112" y="220681"/>
                  </a:lnTo>
                  <a:lnTo>
                    <a:pt x="2695" y="229711"/>
                  </a:lnTo>
                  <a:lnTo>
                    <a:pt x="4773" y="233508"/>
                  </a:lnTo>
                  <a:lnTo>
                    <a:pt x="5167" y="238023"/>
                  </a:lnTo>
                  <a:lnTo>
                    <a:pt x="0" y="27682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00" name="SMARTInkShape-Group337"/>
          <p:cNvGrpSpPr/>
          <p:nvPr/>
        </p:nvGrpSpPr>
        <p:grpSpPr>
          <a:xfrm>
            <a:off x="2491383" y="830461"/>
            <a:ext cx="651836" cy="330399"/>
            <a:chOff x="2491383" y="830461"/>
            <a:chExt cx="651836" cy="330399"/>
          </a:xfrm>
        </p:grpSpPr>
        <p:sp>
          <p:nvSpPr>
            <p:cNvPr id="1195" name="SMARTInkShape-1702"/>
            <p:cNvSpPr/>
            <p:nvPr/>
          </p:nvSpPr>
          <p:spPr>
            <a:xfrm>
              <a:off x="3004806" y="974170"/>
              <a:ext cx="138413" cy="142029"/>
            </a:xfrm>
            <a:custGeom>
              <a:avLst/>
              <a:gdLst/>
              <a:ahLst/>
              <a:cxnLst/>
              <a:rect l="0" t="0" r="0" b="0"/>
              <a:pathLst>
                <a:path w="138413" h="142029">
                  <a:moveTo>
                    <a:pt x="129514" y="17025"/>
                  </a:moveTo>
                  <a:lnTo>
                    <a:pt x="138335" y="8205"/>
                  </a:lnTo>
                  <a:lnTo>
                    <a:pt x="138412" y="3387"/>
                  </a:lnTo>
                  <a:lnTo>
                    <a:pt x="137430" y="1980"/>
                  </a:lnTo>
                  <a:lnTo>
                    <a:pt x="135784" y="1042"/>
                  </a:lnTo>
                  <a:lnTo>
                    <a:pt x="130316" y="0"/>
                  </a:lnTo>
                  <a:lnTo>
                    <a:pt x="88865" y="180"/>
                  </a:lnTo>
                  <a:lnTo>
                    <a:pt x="46914" y="8262"/>
                  </a:lnTo>
                  <a:lnTo>
                    <a:pt x="14256" y="19071"/>
                  </a:lnTo>
                  <a:lnTo>
                    <a:pt x="11004" y="21366"/>
                  </a:lnTo>
                  <a:lnTo>
                    <a:pt x="7390" y="26561"/>
                  </a:lnTo>
                  <a:lnTo>
                    <a:pt x="6426" y="29336"/>
                  </a:lnTo>
                  <a:lnTo>
                    <a:pt x="6776" y="32177"/>
                  </a:lnTo>
                  <a:lnTo>
                    <a:pt x="9810" y="37981"/>
                  </a:lnTo>
                  <a:lnTo>
                    <a:pt x="12008" y="39925"/>
                  </a:lnTo>
                  <a:lnTo>
                    <a:pt x="53505" y="58944"/>
                  </a:lnTo>
                  <a:lnTo>
                    <a:pt x="83081" y="68006"/>
                  </a:lnTo>
                  <a:lnTo>
                    <a:pt x="94987" y="70441"/>
                  </a:lnTo>
                  <a:lnTo>
                    <a:pt x="118745" y="82880"/>
                  </a:lnTo>
                  <a:lnTo>
                    <a:pt x="124728" y="88628"/>
                  </a:lnTo>
                  <a:lnTo>
                    <a:pt x="133309" y="100402"/>
                  </a:lnTo>
                  <a:lnTo>
                    <a:pt x="134029" y="103367"/>
                  </a:lnTo>
                  <a:lnTo>
                    <a:pt x="133516" y="106337"/>
                  </a:lnTo>
                  <a:lnTo>
                    <a:pt x="130301" y="112282"/>
                  </a:lnTo>
                  <a:lnTo>
                    <a:pt x="125564" y="118231"/>
                  </a:lnTo>
                  <a:lnTo>
                    <a:pt x="120152" y="121537"/>
                  </a:lnTo>
                  <a:lnTo>
                    <a:pt x="75693" y="139559"/>
                  </a:lnTo>
                  <a:lnTo>
                    <a:pt x="31302" y="141896"/>
                  </a:lnTo>
                  <a:lnTo>
                    <a:pt x="7767" y="142028"/>
                  </a:lnTo>
                  <a:lnTo>
                    <a:pt x="3305" y="139389"/>
                  </a:lnTo>
                  <a:lnTo>
                    <a:pt x="726" y="137297"/>
                  </a:lnTo>
                  <a:lnTo>
                    <a:pt x="0" y="134909"/>
                  </a:lnTo>
                  <a:lnTo>
                    <a:pt x="507" y="132326"/>
                  </a:lnTo>
                  <a:lnTo>
                    <a:pt x="4499" y="12418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6" name="SMARTInkShape-1703"/>
            <p:cNvSpPr/>
            <p:nvPr/>
          </p:nvSpPr>
          <p:spPr>
            <a:xfrm>
              <a:off x="2920008" y="1000125"/>
              <a:ext cx="8931" cy="160735"/>
            </a:xfrm>
            <a:custGeom>
              <a:avLst/>
              <a:gdLst/>
              <a:ahLst/>
              <a:cxnLst/>
              <a:rect l="0" t="0" r="0" b="0"/>
              <a:pathLst>
                <a:path w="8931" h="160735">
                  <a:moveTo>
                    <a:pt x="0" y="0"/>
                  </a:moveTo>
                  <a:lnTo>
                    <a:pt x="0" y="7688"/>
                  </a:lnTo>
                  <a:lnTo>
                    <a:pt x="7068" y="28194"/>
                  </a:lnTo>
                  <a:lnTo>
                    <a:pt x="8857" y="72504"/>
                  </a:lnTo>
                  <a:lnTo>
                    <a:pt x="8925" y="115974"/>
                  </a:lnTo>
                  <a:lnTo>
                    <a:pt x="8930" y="1607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7" name="SMARTInkShape-1704"/>
            <p:cNvSpPr/>
            <p:nvPr/>
          </p:nvSpPr>
          <p:spPr>
            <a:xfrm>
              <a:off x="2723558" y="928688"/>
              <a:ext cx="125013" cy="221800"/>
            </a:xfrm>
            <a:custGeom>
              <a:avLst/>
              <a:gdLst/>
              <a:ahLst/>
              <a:cxnLst/>
              <a:rect l="0" t="0" r="0" b="0"/>
              <a:pathLst>
                <a:path w="125013" h="221800">
                  <a:moveTo>
                    <a:pt x="8926" y="0"/>
                  </a:moveTo>
                  <a:lnTo>
                    <a:pt x="9919" y="23115"/>
                  </a:lnTo>
                  <a:lnTo>
                    <a:pt x="16615" y="50901"/>
                  </a:lnTo>
                  <a:lnTo>
                    <a:pt x="17783" y="93283"/>
                  </a:lnTo>
                  <a:lnTo>
                    <a:pt x="17846" y="134470"/>
                  </a:lnTo>
                  <a:lnTo>
                    <a:pt x="10167" y="175140"/>
                  </a:lnTo>
                  <a:lnTo>
                    <a:pt x="115" y="218371"/>
                  </a:lnTo>
                  <a:lnTo>
                    <a:pt x="32" y="221799"/>
                  </a:lnTo>
                  <a:lnTo>
                    <a:pt x="0" y="210686"/>
                  </a:lnTo>
                  <a:lnTo>
                    <a:pt x="18088" y="169406"/>
                  </a:lnTo>
                  <a:lnTo>
                    <a:pt x="24905" y="158635"/>
                  </a:lnTo>
                  <a:lnTo>
                    <a:pt x="42804" y="140990"/>
                  </a:lnTo>
                  <a:lnTo>
                    <a:pt x="50772" y="131123"/>
                  </a:lnTo>
                  <a:lnTo>
                    <a:pt x="76488" y="111399"/>
                  </a:lnTo>
                  <a:lnTo>
                    <a:pt x="82941" y="109042"/>
                  </a:lnTo>
                  <a:lnTo>
                    <a:pt x="91762" y="110640"/>
                  </a:lnTo>
                  <a:lnTo>
                    <a:pt x="105238" y="117118"/>
                  </a:lnTo>
                  <a:lnTo>
                    <a:pt x="108853" y="119750"/>
                  </a:lnTo>
                  <a:lnTo>
                    <a:pt x="111263" y="123490"/>
                  </a:lnTo>
                  <a:lnTo>
                    <a:pt x="115131" y="141103"/>
                  </a:lnTo>
                  <a:lnTo>
                    <a:pt x="116652" y="149033"/>
                  </a:lnTo>
                  <a:lnTo>
                    <a:pt x="123067" y="170292"/>
                  </a:lnTo>
                  <a:lnTo>
                    <a:pt x="125012" y="2143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8" name="SMARTInkShape-1705"/>
            <p:cNvSpPr/>
            <p:nvPr/>
          </p:nvSpPr>
          <p:spPr>
            <a:xfrm>
              <a:off x="2491383" y="991195"/>
              <a:ext cx="250032" cy="44383"/>
            </a:xfrm>
            <a:custGeom>
              <a:avLst/>
              <a:gdLst/>
              <a:ahLst/>
              <a:cxnLst/>
              <a:rect l="0" t="0" r="0" b="0"/>
              <a:pathLst>
                <a:path w="250032" h="44383">
                  <a:moveTo>
                    <a:pt x="0" y="26789"/>
                  </a:moveTo>
                  <a:lnTo>
                    <a:pt x="13302" y="26789"/>
                  </a:lnTo>
                  <a:lnTo>
                    <a:pt x="18479" y="29435"/>
                  </a:lnTo>
                  <a:lnTo>
                    <a:pt x="21249" y="31530"/>
                  </a:lnTo>
                  <a:lnTo>
                    <a:pt x="29618" y="33857"/>
                  </a:lnTo>
                  <a:lnTo>
                    <a:pt x="72470" y="42623"/>
                  </a:lnTo>
                  <a:lnTo>
                    <a:pt x="116222" y="44382"/>
                  </a:lnTo>
                  <a:lnTo>
                    <a:pt x="141923" y="43577"/>
                  </a:lnTo>
                  <a:lnTo>
                    <a:pt x="181225" y="35547"/>
                  </a:lnTo>
                  <a:lnTo>
                    <a:pt x="223222" y="17675"/>
                  </a:lnTo>
                  <a:lnTo>
                    <a:pt x="250031"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9" name="SMARTInkShape-1706"/>
            <p:cNvSpPr/>
            <p:nvPr/>
          </p:nvSpPr>
          <p:spPr>
            <a:xfrm>
              <a:off x="2571803" y="830461"/>
              <a:ext cx="62456" cy="325988"/>
            </a:xfrm>
            <a:custGeom>
              <a:avLst/>
              <a:gdLst/>
              <a:ahLst/>
              <a:cxnLst/>
              <a:rect l="0" t="0" r="0" b="0"/>
              <a:pathLst>
                <a:path w="62456" h="325988">
                  <a:moveTo>
                    <a:pt x="26736" y="0"/>
                  </a:moveTo>
                  <a:lnTo>
                    <a:pt x="25744" y="40894"/>
                  </a:lnTo>
                  <a:lnTo>
                    <a:pt x="19048" y="81049"/>
                  </a:lnTo>
                  <a:lnTo>
                    <a:pt x="10902" y="125105"/>
                  </a:lnTo>
                  <a:lnTo>
                    <a:pt x="3007" y="169676"/>
                  </a:lnTo>
                  <a:lnTo>
                    <a:pt x="350" y="214314"/>
                  </a:lnTo>
                  <a:lnTo>
                    <a:pt x="0" y="256315"/>
                  </a:lnTo>
                  <a:lnTo>
                    <a:pt x="946" y="287386"/>
                  </a:lnTo>
                  <a:lnTo>
                    <a:pt x="12377" y="310758"/>
                  </a:lnTo>
                  <a:lnTo>
                    <a:pt x="16171" y="314328"/>
                  </a:lnTo>
                  <a:lnTo>
                    <a:pt x="37447" y="325269"/>
                  </a:lnTo>
                  <a:lnTo>
                    <a:pt x="41814" y="325987"/>
                  </a:lnTo>
                  <a:lnTo>
                    <a:pt x="62455" y="32146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15" name="SMARTInkShape-Group338"/>
          <p:cNvGrpSpPr/>
          <p:nvPr/>
        </p:nvGrpSpPr>
        <p:grpSpPr>
          <a:xfrm>
            <a:off x="3429165" y="830461"/>
            <a:ext cx="1964366" cy="360873"/>
            <a:chOff x="3429165" y="830461"/>
            <a:chExt cx="1964366" cy="360873"/>
          </a:xfrm>
        </p:grpSpPr>
        <p:sp>
          <p:nvSpPr>
            <p:cNvPr id="1201" name="SMARTInkShape-1707"/>
            <p:cNvSpPr/>
            <p:nvPr/>
          </p:nvSpPr>
          <p:spPr>
            <a:xfrm>
              <a:off x="5191933" y="937617"/>
              <a:ext cx="201598" cy="17861"/>
            </a:xfrm>
            <a:custGeom>
              <a:avLst/>
              <a:gdLst/>
              <a:ahLst/>
              <a:cxnLst/>
              <a:rect l="0" t="0" r="0" b="0"/>
              <a:pathLst>
                <a:path w="201598" h="17861">
                  <a:moveTo>
                    <a:pt x="5145" y="0"/>
                  </a:moveTo>
                  <a:lnTo>
                    <a:pt x="0" y="0"/>
                  </a:lnTo>
                  <a:lnTo>
                    <a:pt x="4886" y="0"/>
                  </a:lnTo>
                  <a:lnTo>
                    <a:pt x="9809" y="4741"/>
                  </a:lnTo>
                  <a:lnTo>
                    <a:pt x="17471" y="7068"/>
                  </a:lnTo>
                  <a:lnTo>
                    <a:pt x="60686" y="8821"/>
                  </a:lnTo>
                  <a:lnTo>
                    <a:pt x="104786" y="8920"/>
                  </a:lnTo>
                  <a:lnTo>
                    <a:pt x="138378" y="9920"/>
                  </a:lnTo>
                  <a:lnTo>
                    <a:pt x="180067" y="17492"/>
                  </a:lnTo>
                  <a:lnTo>
                    <a:pt x="201597" y="178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2" name="SMARTInkShape-1708"/>
            <p:cNvSpPr/>
            <p:nvPr/>
          </p:nvSpPr>
          <p:spPr>
            <a:xfrm>
              <a:off x="5233175" y="830461"/>
              <a:ext cx="71060" cy="241020"/>
            </a:xfrm>
            <a:custGeom>
              <a:avLst/>
              <a:gdLst/>
              <a:ahLst/>
              <a:cxnLst/>
              <a:rect l="0" t="0" r="0" b="0"/>
              <a:pathLst>
                <a:path w="71060" h="241020">
                  <a:moveTo>
                    <a:pt x="17480" y="0"/>
                  </a:moveTo>
                  <a:lnTo>
                    <a:pt x="17480" y="4740"/>
                  </a:lnTo>
                  <a:lnTo>
                    <a:pt x="20127" y="9714"/>
                  </a:lnTo>
                  <a:lnTo>
                    <a:pt x="22222" y="12429"/>
                  </a:lnTo>
                  <a:lnTo>
                    <a:pt x="22626" y="16223"/>
                  </a:lnTo>
                  <a:lnTo>
                    <a:pt x="15224" y="56477"/>
                  </a:lnTo>
                  <a:lnTo>
                    <a:pt x="9430" y="98608"/>
                  </a:lnTo>
                  <a:lnTo>
                    <a:pt x="3927" y="142925"/>
                  </a:lnTo>
                  <a:lnTo>
                    <a:pt x="0" y="184029"/>
                  </a:lnTo>
                  <a:lnTo>
                    <a:pt x="688" y="207265"/>
                  </a:lnTo>
                  <a:lnTo>
                    <a:pt x="12061" y="230423"/>
                  </a:lnTo>
                  <a:lnTo>
                    <a:pt x="17718" y="236356"/>
                  </a:lnTo>
                  <a:lnTo>
                    <a:pt x="23540" y="238992"/>
                  </a:lnTo>
                  <a:lnTo>
                    <a:pt x="54939" y="241019"/>
                  </a:lnTo>
                  <a:lnTo>
                    <a:pt x="61580" y="238419"/>
                  </a:lnTo>
                  <a:lnTo>
                    <a:pt x="71059"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3" name="SMARTInkShape-1709"/>
            <p:cNvSpPr/>
            <p:nvPr/>
          </p:nvSpPr>
          <p:spPr>
            <a:xfrm>
              <a:off x="5018517" y="929929"/>
              <a:ext cx="133914" cy="168424"/>
            </a:xfrm>
            <a:custGeom>
              <a:avLst/>
              <a:gdLst/>
              <a:ahLst/>
              <a:cxnLst/>
              <a:rect l="0" t="0" r="0" b="0"/>
              <a:pathLst>
                <a:path w="133914" h="168424">
                  <a:moveTo>
                    <a:pt x="8897" y="7688"/>
                  </a:moveTo>
                  <a:lnTo>
                    <a:pt x="8897" y="0"/>
                  </a:lnTo>
                  <a:lnTo>
                    <a:pt x="8897" y="39405"/>
                  </a:lnTo>
                  <a:lnTo>
                    <a:pt x="7905" y="53535"/>
                  </a:lnTo>
                  <a:lnTo>
                    <a:pt x="519" y="96881"/>
                  </a:lnTo>
                  <a:lnTo>
                    <a:pt x="0" y="133910"/>
                  </a:lnTo>
                  <a:lnTo>
                    <a:pt x="2628" y="140847"/>
                  </a:lnTo>
                  <a:lnTo>
                    <a:pt x="8789" y="150395"/>
                  </a:lnTo>
                  <a:lnTo>
                    <a:pt x="8865" y="145773"/>
                  </a:lnTo>
                  <a:lnTo>
                    <a:pt x="19920" y="102966"/>
                  </a:lnTo>
                  <a:lnTo>
                    <a:pt x="35870" y="61791"/>
                  </a:lnTo>
                  <a:lnTo>
                    <a:pt x="47628" y="42298"/>
                  </a:lnTo>
                  <a:lnTo>
                    <a:pt x="76532" y="20696"/>
                  </a:lnTo>
                  <a:lnTo>
                    <a:pt x="82944" y="18430"/>
                  </a:lnTo>
                  <a:lnTo>
                    <a:pt x="86043" y="18818"/>
                  </a:lnTo>
                  <a:lnTo>
                    <a:pt x="92132" y="21895"/>
                  </a:lnTo>
                  <a:lnTo>
                    <a:pt x="101138" y="29206"/>
                  </a:lnTo>
                  <a:lnTo>
                    <a:pt x="104463" y="34780"/>
                  </a:lnTo>
                  <a:lnTo>
                    <a:pt x="115122" y="73533"/>
                  </a:lnTo>
                  <a:lnTo>
                    <a:pt x="115971" y="116052"/>
                  </a:lnTo>
                  <a:lnTo>
                    <a:pt x="117021" y="140007"/>
                  </a:lnTo>
                  <a:lnTo>
                    <a:pt x="124614" y="166363"/>
                  </a:lnTo>
                  <a:lnTo>
                    <a:pt x="125729" y="167049"/>
                  </a:lnTo>
                  <a:lnTo>
                    <a:pt x="133913" y="16842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4" name="SMARTInkShape-1710"/>
            <p:cNvSpPr/>
            <p:nvPr/>
          </p:nvSpPr>
          <p:spPr>
            <a:xfrm>
              <a:off x="4857750" y="947072"/>
              <a:ext cx="125017" cy="132885"/>
            </a:xfrm>
            <a:custGeom>
              <a:avLst/>
              <a:gdLst/>
              <a:ahLst/>
              <a:cxnLst/>
              <a:rect l="0" t="0" r="0" b="0"/>
              <a:pathLst>
                <a:path w="125017" h="132885">
                  <a:moveTo>
                    <a:pt x="0" y="97701"/>
                  </a:moveTo>
                  <a:lnTo>
                    <a:pt x="7689" y="90013"/>
                  </a:lnTo>
                  <a:lnTo>
                    <a:pt x="15814" y="88025"/>
                  </a:lnTo>
                  <a:lnTo>
                    <a:pt x="24088" y="82707"/>
                  </a:lnTo>
                  <a:lnTo>
                    <a:pt x="32824" y="79699"/>
                  </a:lnTo>
                  <a:lnTo>
                    <a:pt x="64246" y="58884"/>
                  </a:lnTo>
                  <a:lnTo>
                    <a:pt x="74047" y="45300"/>
                  </a:lnTo>
                  <a:lnTo>
                    <a:pt x="78494" y="33448"/>
                  </a:lnTo>
                  <a:lnTo>
                    <a:pt x="80203" y="14466"/>
                  </a:lnTo>
                  <a:lnTo>
                    <a:pt x="77648" y="8453"/>
                  </a:lnTo>
                  <a:lnTo>
                    <a:pt x="75578" y="5460"/>
                  </a:lnTo>
                  <a:lnTo>
                    <a:pt x="70632" y="2135"/>
                  </a:lnTo>
                  <a:lnTo>
                    <a:pt x="62269" y="263"/>
                  </a:lnTo>
                  <a:lnTo>
                    <a:pt x="59372" y="0"/>
                  </a:lnTo>
                  <a:lnTo>
                    <a:pt x="53507" y="2354"/>
                  </a:lnTo>
                  <a:lnTo>
                    <a:pt x="41658" y="11950"/>
                  </a:lnTo>
                  <a:lnTo>
                    <a:pt x="23811" y="41719"/>
                  </a:lnTo>
                  <a:lnTo>
                    <a:pt x="19623" y="59176"/>
                  </a:lnTo>
                  <a:lnTo>
                    <a:pt x="18014" y="94740"/>
                  </a:lnTo>
                  <a:lnTo>
                    <a:pt x="19947" y="99696"/>
                  </a:lnTo>
                  <a:lnTo>
                    <a:pt x="47416" y="127313"/>
                  </a:lnTo>
                  <a:lnTo>
                    <a:pt x="56131" y="130706"/>
                  </a:lnTo>
                  <a:lnTo>
                    <a:pt x="77894" y="132884"/>
                  </a:lnTo>
                  <a:lnTo>
                    <a:pt x="86875" y="130536"/>
                  </a:lnTo>
                  <a:lnTo>
                    <a:pt x="109006" y="118158"/>
                  </a:lnTo>
                  <a:lnTo>
                    <a:pt x="125016" y="9770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5" name="SMARTInkShape-1711"/>
            <p:cNvSpPr/>
            <p:nvPr/>
          </p:nvSpPr>
          <p:spPr>
            <a:xfrm>
              <a:off x="4589859" y="928688"/>
              <a:ext cx="214314" cy="142876"/>
            </a:xfrm>
            <a:custGeom>
              <a:avLst/>
              <a:gdLst/>
              <a:ahLst/>
              <a:cxnLst/>
              <a:rect l="0" t="0" r="0" b="0"/>
              <a:pathLst>
                <a:path w="214314" h="142876">
                  <a:moveTo>
                    <a:pt x="0" y="0"/>
                  </a:moveTo>
                  <a:lnTo>
                    <a:pt x="0" y="7688"/>
                  </a:lnTo>
                  <a:lnTo>
                    <a:pt x="7689" y="28938"/>
                  </a:lnTo>
                  <a:lnTo>
                    <a:pt x="11412" y="54253"/>
                  </a:lnTo>
                  <a:lnTo>
                    <a:pt x="15949" y="71637"/>
                  </a:lnTo>
                  <a:lnTo>
                    <a:pt x="17859" y="115927"/>
                  </a:lnTo>
                  <a:lnTo>
                    <a:pt x="17860" y="103643"/>
                  </a:lnTo>
                  <a:lnTo>
                    <a:pt x="30288" y="73844"/>
                  </a:lnTo>
                  <a:lnTo>
                    <a:pt x="59541" y="30686"/>
                  </a:lnTo>
                  <a:lnTo>
                    <a:pt x="68464" y="22100"/>
                  </a:lnTo>
                  <a:lnTo>
                    <a:pt x="74416" y="19744"/>
                  </a:lnTo>
                  <a:lnTo>
                    <a:pt x="83014" y="21343"/>
                  </a:lnTo>
                  <a:lnTo>
                    <a:pt x="96365" y="27821"/>
                  </a:lnTo>
                  <a:lnTo>
                    <a:pt x="103353" y="32208"/>
                  </a:lnTo>
                  <a:lnTo>
                    <a:pt x="109765" y="34158"/>
                  </a:lnTo>
                  <a:lnTo>
                    <a:pt x="115923" y="40317"/>
                  </a:lnTo>
                  <a:lnTo>
                    <a:pt x="120975" y="49668"/>
                  </a:lnTo>
                  <a:lnTo>
                    <a:pt x="124661" y="83523"/>
                  </a:lnTo>
                  <a:lnTo>
                    <a:pt x="125012" y="127839"/>
                  </a:lnTo>
                  <a:lnTo>
                    <a:pt x="125016" y="133409"/>
                  </a:lnTo>
                  <a:lnTo>
                    <a:pt x="126008" y="102891"/>
                  </a:lnTo>
                  <a:lnTo>
                    <a:pt x="136040" y="59786"/>
                  </a:lnTo>
                  <a:lnTo>
                    <a:pt x="144921" y="18404"/>
                  </a:lnTo>
                  <a:lnTo>
                    <a:pt x="149738" y="8179"/>
                  </a:lnTo>
                  <a:lnTo>
                    <a:pt x="155185" y="3635"/>
                  </a:lnTo>
                  <a:lnTo>
                    <a:pt x="167936" y="319"/>
                  </a:lnTo>
                  <a:lnTo>
                    <a:pt x="173893" y="4834"/>
                  </a:lnTo>
                  <a:lnTo>
                    <a:pt x="190610" y="28687"/>
                  </a:lnTo>
                  <a:lnTo>
                    <a:pt x="193856" y="40531"/>
                  </a:lnTo>
                  <a:lnTo>
                    <a:pt x="197104" y="72879"/>
                  </a:lnTo>
                  <a:lnTo>
                    <a:pt x="203454" y="91051"/>
                  </a:lnTo>
                  <a:lnTo>
                    <a:pt x="206300" y="129861"/>
                  </a:lnTo>
                  <a:lnTo>
                    <a:pt x="214313" y="1428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6" name="SMARTInkShape-1712"/>
            <p:cNvSpPr/>
            <p:nvPr/>
          </p:nvSpPr>
          <p:spPr>
            <a:xfrm>
              <a:off x="4473773" y="857250"/>
              <a:ext cx="8931" cy="8931"/>
            </a:xfrm>
            <a:custGeom>
              <a:avLst/>
              <a:gdLst/>
              <a:ahLst/>
              <a:cxnLst/>
              <a:rect l="0" t="0" r="0" b="0"/>
              <a:pathLst>
                <a:path w="8931" h="8931">
                  <a:moveTo>
                    <a:pt x="0" y="0"/>
                  </a:moveTo>
                  <a:lnTo>
                    <a:pt x="8930"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7" name="SMARTInkShape-1713"/>
            <p:cNvSpPr/>
            <p:nvPr/>
          </p:nvSpPr>
          <p:spPr>
            <a:xfrm>
              <a:off x="4446984" y="964406"/>
              <a:ext cx="26387" cy="107158"/>
            </a:xfrm>
            <a:custGeom>
              <a:avLst/>
              <a:gdLst/>
              <a:ahLst/>
              <a:cxnLst/>
              <a:rect l="0" t="0" r="0" b="0"/>
              <a:pathLst>
                <a:path w="26387" h="107158">
                  <a:moveTo>
                    <a:pt x="0" y="0"/>
                  </a:moveTo>
                  <a:lnTo>
                    <a:pt x="0" y="21250"/>
                  </a:lnTo>
                  <a:lnTo>
                    <a:pt x="2646" y="26973"/>
                  </a:lnTo>
                  <a:lnTo>
                    <a:pt x="4741" y="29888"/>
                  </a:lnTo>
                  <a:lnTo>
                    <a:pt x="16510" y="69861"/>
                  </a:lnTo>
                  <a:lnTo>
                    <a:pt x="26386" y="104906"/>
                  </a:lnTo>
                  <a:lnTo>
                    <a:pt x="25529" y="105656"/>
                  </a:lnTo>
                  <a:lnTo>
                    <a:pt x="17860" y="10715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8" name="SMARTInkShape-1714"/>
            <p:cNvSpPr/>
            <p:nvPr/>
          </p:nvSpPr>
          <p:spPr>
            <a:xfrm>
              <a:off x="4250531" y="937617"/>
              <a:ext cx="160736" cy="160686"/>
            </a:xfrm>
            <a:custGeom>
              <a:avLst/>
              <a:gdLst/>
              <a:ahLst/>
              <a:cxnLst/>
              <a:rect l="0" t="0" r="0" b="0"/>
              <a:pathLst>
                <a:path w="160736" h="160686">
                  <a:moveTo>
                    <a:pt x="0" y="0"/>
                  </a:moveTo>
                  <a:lnTo>
                    <a:pt x="992" y="39902"/>
                  </a:lnTo>
                  <a:lnTo>
                    <a:pt x="7689" y="73360"/>
                  </a:lnTo>
                  <a:lnTo>
                    <a:pt x="11412" y="106626"/>
                  </a:lnTo>
                  <a:lnTo>
                    <a:pt x="15949" y="124859"/>
                  </a:lnTo>
                  <a:lnTo>
                    <a:pt x="17859" y="160685"/>
                  </a:lnTo>
                  <a:lnTo>
                    <a:pt x="18852" y="120833"/>
                  </a:lnTo>
                  <a:lnTo>
                    <a:pt x="35951" y="80297"/>
                  </a:lnTo>
                  <a:lnTo>
                    <a:pt x="42767" y="69422"/>
                  </a:lnTo>
                  <a:lnTo>
                    <a:pt x="86479" y="34137"/>
                  </a:lnTo>
                  <a:lnTo>
                    <a:pt x="126794" y="15005"/>
                  </a:lnTo>
                  <a:lnTo>
                    <a:pt x="150471" y="9730"/>
                  </a:lnTo>
                  <a:lnTo>
                    <a:pt x="160735"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9" name="SMARTInkShape-1715"/>
            <p:cNvSpPr/>
            <p:nvPr/>
          </p:nvSpPr>
          <p:spPr>
            <a:xfrm>
              <a:off x="4045148" y="929221"/>
              <a:ext cx="133947" cy="141700"/>
            </a:xfrm>
            <a:custGeom>
              <a:avLst/>
              <a:gdLst/>
              <a:ahLst/>
              <a:cxnLst/>
              <a:rect l="0" t="0" r="0" b="0"/>
              <a:pathLst>
                <a:path w="133947" h="141700">
                  <a:moveTo>
                    <a:pt x="0" y="115552"/>
                  </a:moveTo>
                  <a:lnTo>
                    <a:pt x="8821" y="115552"/>
                  </a:lnTo>
                  <a:lnTo>
                    <a:pt x="30055" y="97073"/>
                  </a:lnTo>
                  <a:lnTo>
                    <a:pt x="39155" y="90472"/>
                  </a:lnTo>
                  <a:lnTo>
                    <a:pt x="65007" y="55442"/>
                  </a:lnTo>
                  <a:lnTo>
                    <a:pt x="74533" y="47165"/>
                  </a:lnTo>
                  <a:lnTo>
                    <a:pt x="84482" y="32341"/>
                  </a:lnTo>
                  <a:lnTo>
                    <a:pt x="87870" y="21224"/>
                  </a:lnTo>
                  <a:lnTo>
                    <a:pt x="89242" y="1266"/>
                  </a:lnTo>
                  <a:lnTo>
                    <a:pt x="88268" y="666"/>
                  </a:lnTo>
                  <a:lnTo>
                    <a:pt x="84541" y="0"/>
                  </a:lnTo>
                  <a:lnTo>
                    <a:pt x="79576" y="2349"/>
                  </a:lnTo>
                  <a:lnTo>
                    <a:pt x="37286" y="34023"/>
                  </a:lnTo>
                  <a:lnTo>
                    <a:pt x="25159" y="50606"/>
                  </a:lnTo>
                  <a:lnTo>
                    <a:pt x="20022" y="68087"/>
                  </a:lnTo>
                  <a:lnTo>
                    <a:pt x="18050" y="95972"/>
                  </a:lnTo>
                  <a:lnTo>
                    <a:pt x="20590" y="104535"/>
                  </a:lnTo>
                  <a:lnTo>
                    <a:pt x="34094" y="127367"/>
                  </a:lnTo>
                  <a:lnTo>
                    <a:pt x="43596" y="135025"/>
                  </a:lnTo>
                  <a:lnTo>
                    <a:pt x="54434" y="139090"/>
                  </a:lnTo>
                  <a:lnTo>
                    <a:pt x="77560" y="141699"/>
                  </a:lnTo>
                  <a:lnTo>
                    <a:pt x="118081" y="134202"/>
                  </a:lnTo>
                  <a:lnTo>
                    <a:pt x="133946" y="1334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0" name="SMARTInkShape-1716"/>
            <p:cNvSpPr/>
            <p:nvPr/>
          </p:nvSpPr>
          <p:spPr>
            <a:xfrm>
              <a:off x="3839766" y="930192"/>
              <a:ext cx="159831" cy="150301"/>
            </a:xfrm>
            <a:custGeom>
              <a:avLst/>
              <a:gdLst/>
              <a:ahLst/>
              <a:cxnLst/>
              <a:rect l="0" t="0" r="0" b="0"/>
              <a:pathLst>
                <a:path w="159831" h="150301">
                  <a:moveTo>
                    <a:pt x="26789" y="61003"/>
                  </a:moveTo>
                  <a:lnTo>
                    <a:pt x="26789" y="56263"/>
                  </a:lnTo>
                  <a:lnTo>
                    <a:pt x="29434" y="51290"/>
                  </a:lnTo>
                  <a:lnTo>
                    <a:pt x="32926" y="45772"/>
                  </a:lnTo>
                  <a:lnTo>
                    <a:pt x="35883" y="37088"/>
                  </a:lnTo>
                  <a:lnTo>
                    <a:pt x="48038" y="17554"/>
                  </a:lnTo>
                  <a:lnTo>
                    <a:pt x="51869" y="14178"/>
                  </a:lnTo>
                  <a:lnTo>
                    <a:pt x="83716" y="1881"/>
                  </a:lnTo>
                  <a:lnTo>
                    <a:pt x="95415" y="0"/>
                  </a:lnTo>
                  <a:lnTo>
                    <a:pt x="126242" y="6316"/>
                  </a:lnTo>
                  <a:lnTo>
                    <a:pt x="133167" y="9578"/>
                  </a:lnTo>
                  <a:lnTo>
                    <a:pt x="150438" y="24497"/>
                  </a:lnTo>
                  <a:lnTo>
                    <a:pt x="156158" y="32541"/>
                  </a:lnTo>
                  <a:lnTo>
                    <a:pt x="158700" y="40416"/>
                  </a:lnTo>
                  <a:lnTo>
                    <a:pt x="159830" y="50531"/>
                  </a:lnTo>
                  <a:lnTo>
                    <a:pt x="155726" y="67381"/>
                  </a:lnTo>
                  <a:lnTo>
                    <a:pt x="142607" y="94132"/>
                  </a:lnTo>
                  <a:lnTo>
                    <a:pt x="114335" y="125095"/>
                  </a:lnTo>
                  <a:lnTo>
                    <a:pt x="99802" y="135005"/>
                  </a:lnTo>
                  <a:lnTo>
                    <a:pt x="59449" y="147135"/>
                  </a:lnTo>
                  <a:lnTo>
                    <a:pt x="16643" y="150177"/>
                  </a:lnTo>
                  <a:lnTo>
                    <a:pt x="0" y="15030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1" name="SMARTInkShape-1717"/>
            <p:cNvSpPr/>
            <p:nvPr/>
          </p:nvSpPr>
          <p:spPr>
            <a:xfrm>
              <a:off x="3857625" y="937617"/>
              <a:ext cx="26790" cy="253717"/>
            </a:xfrm>
            <a:custGeom>
              <a:avLst/>
              <a:gdLst/>
              <a:ahLst/>
              <a:cxnLst/>
              <a:rect l="0" t="0" r="0" b="0"/>
              <a:pathLst>
                <a:path w="26790" h="253717">
                  <a:moveTo>
                    <a:pt x="26789" y="0"/>
                  </a:moveTo>
                  <a:lnTo>
                    <a:pt x="26789" y="15377"/>
                  </a:lnTo>
                  <a:lnTo>
                    <a:pt x="19100" y="54928"/>
                  </a:lnTo>
                  <a:lnTo>
                    <a:pt x="15377" y="95759"/>
                  </a:lnTo>
                  <a:lnTo>
                    <a:pt x="10840" y="118001"/>
                  </a:lnTo>
                  <a:lnTo>
                    <a:pt x="9182" y="160987"/>
                  </a:lnTo>
                  <a:lnTo>
                    <a:pt x="8963" y="200676"/>
                  </a:lnTo>
                  <a:lnTo>
                    <a:pt x="7939" y="234883"/>
                  </a:lnTo>
                  <a:lnTo>
                    <a:pt x="827" y="253716"/>
                  </a:lnTo>
                  <a:lnTo>
                    <a:pt x="552" y="253480"/>
                  </a:lnTo>
                  <a:lnTo>
                    <a:pt x="0" y="24110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2" name="SMARTInkShape-1718"/>
            <p:cNvSpPr/>
            <p:nvPr/>
          </p:nvSpPr>
          <p:spPr>
            <a:xfrm>
              <a:off x="3616523" y="901898"/>
              <a:ext cx="187525" cy="160200"/>
            </a:xfrm>
            <a:custGeom>
              <a:avLst/>
              <a:gdLst/>
              <a:ahLst/>
              <a:cxnLst/>
              <a:rect l="0" t="0" r="0" b="0"/>
              <a:pathLst>
                <a:path w="187525" h="160200">
                  <a:moveTo>
                    <a:pt x="0" y="0"/>
                  </a:moveTo>
                  <a:lnTo>
                    <a:pt x="7689" y="0"/>
                  </a:lnTo>
                  <a:lnTo>
                    <a:pt x="8103" y="993"/>
                  </a:lnTo>
                  <a:lnTo>
                    <a:pt x="8562" y="4741"/>
                  </a:lnTo>
                  <a:lnTo>
                    <a:pt x="9677" y="6137"/>
                  </a:lnTo>
                  <a:lnTo>
                    <a:pt x="13562" y="7689"/>
                  </a:lnTo>
                  <a:lnTo>
                    <a:pt x="14994" y="10087"/>
                  </a:lnTo>
                  <a:lnTo>
                    <a:pt x="30177" y="50880"/>
                  </a:lnTo>
                  <a:lnTo>
                    <a:pt x="51618" y="92290"/>
                  </a:lnTo>
                  <a:lnTo>
                    <a:pt x="83695" y="127002"/>
                  </a:lnTo>
                  <a:lnTo>
                    <a:pt x="126242" y="154627"/>
                  </a:lnTo>
                  <a:lnTo>
                    <a:pt x="138459" y="158020"/>
                  </a:lnTo>
                  <a:lnTo>
                    <a:pt x="165816" y="160199"/>
                  </a:lnTo>
                  <a:lnTo>
                    <a:pt x="175561" y="157851"/>
                  </a:lnTo>
                  <a:lnTo>
                    <a:pt x="187524" y="15180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3" name="SMARTInkShape-1719"/>
            <p:cNvSpPr/>
            <p:nvPr/>
          </p:nvSpPr>
          <p:spPr>
            <a:xfrm>
              <a:off x="3571875" y="884039"/>
              <a:ext cx="240994" cy="196260"/>
            </a:xfrm>
            <a:custGeom>
              <a:avLst/>
              <a:gdLst/>
              <a:ahLst/>
              <a:cxnLst/>
              <a:rect l="0" t="0" r="0" b="0"/>
              <a:pathLst>
                <a:path w="240994" h="196260">
                  <a:moveTo>
                    <a:pt x="232172" y="0"/>
                  </a:moveTo>
                  <a:lnTo>
                    <a:pt x="240993" y="0"/>
                  </a:lnTo>
                  <a:lnTo>
                    <a:pt x="236329" y="0"/>
                  </a:lnTo>
                  <a:lnTo>
                    <a:pt x="231373" y="5292"/>
                  </a:lnTo>
                  <a:lnTo>
                    <a:pt x="200207" y="45866"/>
                  </a:lnTo>
                  <a:lnTo>
                    <a:pt x="157487" y="84182"/>
                  </a:lnTo>
                  <a:lnTo>
                    <a:pt x="115658" y="120777"/>
                  </a:lnTo>
                  <a:lnTo>
                    <a:pt x="74899" y="160595"/>
                  </a:lnTo>
                  <a:lnTo>
                    <a:pt x="33763" y="191475"/>
                  </a:lnTo>
                  <a:lnTo>
                    <a:pt x="18649" y="195470"/>
                  </a:lnTo>
                  <a:lnTo>
                    <a:pt x="6109" y="196259"/>
                  </a:lnTo>
                  <a:lnTo>
                    <a:pt x="4073" y="195331"/>
                  </a:lnTo>
                  <a:lnTo>
                    <a:pt x="2715" y="193721"/>
                  </a:lnTo>
                  <a:lnTo>
                    <a:pt x="0" y="18752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4" name="SMARTInkShape-1720"/>
            <p:cNvSpPr/>
            <p:nvPr/>
          </p:nvSpPr>
          <p:spPr>
            <a:xfrm>
              <a:off x="3429165" y="946961"/>
              <a:ext cx="142629" cy="164457"/>
            </a:xfrm>
            <a:custGeom>
              <a:avLst/>
              <a:gdLst/>
              <a:ahLst/>
              <a:cxnLst/>
              <a:rect l="0" t="0" r="0" b="0"/>
              <a:pathLst>
                <a:path w="142629" h="164457">
                  <a:moveTo>
                    <a:pt x="17694" y="71023"/>
                  </a:moveTo>
                  <a:lnTo>
                    <a:pt x="9132" y="71023"/>
                  </a:lnTo>
                  <a:lnTo>
                    <a:pt x="13614" y="71023"/>
                  </a:lnTo>
                  <a:lnTo>
                    <a:pt x="14974" y="72016"/>
                  </a:lnTo>
                  <a:lnTo>
                    <a:pt x="16486" y="75764"/>
                  </a:lnTo>
                  <a:lnTo>
                    <a:pt x="17880" y="77160"/>
                  </a:lnTo>
                  <a:lnTo>
                    <a:pt x="22077" y="78712"/>
                  </a:lnTo>
                  <a:lnTo>
                    <a:pt x="23592" y="80118"/>
                  </a:lnTo>
                  <a:lnTo>
                    <a:pt x="25276" y="84326"/>
                  </a:lnTo>
                  <a:lnTo>
                    <a:pt x="27710" y="85845"/>
                  </a:lnTo>
                  <a:lnTo>
                    <a:pt x="46623" y="88483"/>
                  </a:lnTo>
                  <a:lnTo>
                    <a:pt x="53041" y="86059"/>
                  </a:lnTo>
                  <a:lnTo>
                    <a:pt x="56142" y="84024"/>
                  </a:lnTo>
                  <a:lnTo>
                    <a:pt x="98284" y="70398"/>
                  </a:lnTo>
                  <a:lnTo>
                    <a:pt x="109074" y="63800"/>
                  </a:lnTo>
                  <a:lnTo>
                    <a:pt x="126732" y="46041"/>
                  </a:lnTo>
                  <a:lnTo>
                    <a:pt x="135609" y="39084"/>
                  </a:lnTo>
                  <a:lnTo>
                    <a:pt x="139554" y="32685"/>
                  </a:lnTo>
                  <a:lnTo>
                    <a:pt x="141775" y="23504"/>
                  </a:lnTo>
                  <a:lnTo>
                    <a:pt x="142628" y="10289"/>
                  </a:lnTo>
                  <a:lnTo>
                    <a:pt x="137945" y="4301"/>
                  </a:lnTo>
                  <a:lnTo>
                    <a:pt x="130339" y="1681"/>
                  </a:lnTo>
                  <a:lnTo>
                    <a:pt x="109288" y="0"/>
                  </a:lnTo>
                  <a:lnTo>
                    <a:pt x="91907" y="4449"/>
                  </a:lnTo>
                  <a:lnTo>
                    <a:pt x="51417" y="23509"/>
                  </a:lnTo>
                  <a:lnTo>
                    <a:pt x="28358" y="43036"/>
                  </a:lnTo>
                  <a:lnTo>
                    <a:pt x="6202" y="77133"/>
                  </a:lnTo>
                  <a:lnTo>
                    <a:pt x="1721" y="94882"/>
                  </a:lnTo>
                  <a:lnTo>
                    <a:pt x="0" y="125818"/>
                  </a:lnTo>
                  <a:lnTo>
                    <a:pt x="4625" y="140727"/>
                  </a:lnTo>
                  <a:lnTo>
                    <a:pt x="12278" y="152971"/>
                  </a:lnTo>
                  <a:lnTo>
                    <a:pt x="17933" y="157054"/>
                  </a:lnTo>
                  <a:lnTo>
                    <a:pt x="34388" y="164416"/>
                  </a:lnTo>
                  <a:lnTo>
                    <a:pt x="45288" y="164456"/>
                  </a:lnTo>
                  <a:lnTo>
                    <a:pt x="81484" y="159873"/>
                  </a:lnTo>
                  <a:lnTo>
                    <a:pt x="124779" y="146129"/>
                  </a:lnTo>
                  <a:lnTo>
                    <a:pt x="133780" y="14246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31" name="SMARTInkShape-Group339"/>
          <p:cNvGrpSpPr/>
          <p:nvPr/>
        </p:nvGrpSpPr>
        <p:grpSpPr>
          <a:xfrm>
            <a:off x="5438180" y="776883"/>
            <a:ext cx="1695368" cy="473020"/>
            <a:chOff x="5438180" y="776883"/>
            <a:chExt cx="1695368" cy="473020"/>
          </a:xfrm>
        </p:grpSpPr>
        <p:sp>
          <p:nvSpPr>
            <p:cNvPr id="1216" name="SMARTInkShape-1721"/>
            <p:cNvSpPr/>
            <p:nvPr/>
          </p:nvSpPr>
          <p:spPr>
            <a:xfrm>
              <a:off x="6938367" y="910987"/>
              <a:ext cx="195181" cy="338916"/>
            </a:xfrm>
            <a:custGeom>
              <a:avLst/>
              <a:gdLst/>
              <a:ahLst/>
              <a:cxnLst/>
              <a:rect l="0" t="0" r="0" b="0"/>
              <a:pathLst>
                <a:path w="195181" h="338916">
                  <a:moveTo>
                    <a:pt x="89297" y="8771"/>
                  </a:moveTo>
                  <a:lnTo>
                    <a:pt x="89297" y="21200"/>
                  </a:lnTo>
                  <a:lnTo>
                    <a:pt x="86651" y="26863"/>
                  </a:lnTo>
                  <a:lnTo>
                    <a:pt x="83160" y="32687"/>
                  </a:lnTo>
                  <a:lnTo>
                    <a:pt x="72788" y="68829"/>
                  </a:lnTo>
                  <a:lnTo>
                    <a:pt x="71838" y="86317"/>
                  </a:lnTo>
                  <a:lnTo>
                    <a:pt x="74262" y="95491"/>
                  </a:lnTo>
                  <a:lnTo>
                    <a:pt x="77654" y="102876"/>
                  </a:lnTo>
                  <a:lnTo>
                    <a:pt x="79161" y="109465"/>
                  </a:lnTo>
                  <a:lnTo>
                    <a:pt x="80555" y="111619"/>
                  </a:lnTo>
                  <a:lnTo>
                    <a:pt x="82477" y="113055"/>
                  </a:lnTo>
                  <a:lnTo>
                    <a:pt x="87258" y="114651"/>
                  </a:lnTo>
                  <a:lnTo>
                    <a:pt x="101327" y="115759"/>
                  </a:lnTo>
                  <a:lnTo>
                    <a:pt x="107211" y="113206"/>
                  </a:lnTo>
                  <a:lnTo>
                    <a:pt x="128184" y="99694"/>
                  </a:lnTo>
                  <a:lnTo>
                    <a:pt x="148583" y="67922"/>
                  </a:lnTo>
                  <a:lnTo>
                    <a:pt x="172631" y="25403"/>
                  </a:lnTo>
                  <a:lnTo>
                    <a:pt x="175944" y="18478"/>
                  </a:lnTo>
                  <a:lnTo>
                    <a:pt x="178409" y="12093"/>
                  </a:lnTo>
                  <a:lnTo>
                    <a:pt x="187401" y="0"/>
                  </a:lnTo>
                  <a:lnTo>
                    <a:pt x="187487" y="4629"/>
                  </a:lnTo>
                  <a:lnTo>
                    <a:pt x="179419" y="38991"/>
                  </a:lnTo>
                  <a:lnTo>
                    <a:pt x="178642" y="82881"/>
                  </a:lnTo>
                  <a:lnTo>
                    <a:pt x="179592" y="125209"/>
                  </a:lnTo>
                  <a:lnTo>
                    <a:pt x="186283" y="169552"/>
                  </a:lnTo>
                  <a:lnTo>
                    <a:pt x="190006" y="214160"/>
                  </a:lnTo>
                  <a:lnTo>
                    <a:pt x="195180" y="245133"/>
                  </a:lnTo>
                  <a:lnTo>
                    <a:pt x="189218" y="283497"/>
                  </a:lnTo>
                  <a:lnTo>
                    <a:pt x="185380" y="302830"/>
                  </a:lnTo>
                  <a:lnTo>
                    <a:pt x="183118" y="308990"/>
                  </a:lnTo>
                  <a:lnTo>
                    <a:pt x="175314" y="318480"/>
                  </a:lnTo>
                  <a:lnTo>
                    <a:pt x="154133" y="332657"/>
                  </a:lnTo>
                  <a:lnTo>
                    <a:pt x="131990" y="337240"/>
                  </a:lnTo>
                  <a:lnTo>
                    <a:pt x="91685" y="338915"/>
                  </a:lnTo>
                  <a:lnTo>
                    <a:pt x="69500" y="336448"/>
                  </a:lnTo>
                  <a:lnTo>
                    <a:pt x="53709" y="331015"/>
                  </a:lnTo>
                  <a:lnTo>
                    <a:pt x="40077" y="321985"/>
                  </a:lnTo>
                  <a:lnTo>
                    <a:pt x="30049" y="308712"/>
                  </a:lnTo>
                  <a:lnTo>
                    <a:pt x="9216" y="268194"/>
                  </a:lnTo>
                  <a:lnTo>
                    <a:pt x="4096" y="256031"/>
                  </a:lnTo>
                  <a:lnTo>
                    <a:pt x="0" y="2230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7" name="SMARTInkShape-1722"/>
            <p:cNvSpPr/>
            <p:nvPr/>
          </p:nvSpPr>
          <p:spPr>
            <a:xfrm>
              <a:off x="6884789" y="821531"/>
              <a:ext cx="35720" cy="240533"/>
            </a:xfrm>
            <a:custGeom>
              <a:avLst/>
              <a:gdLst/>
              <a:ahLst/>
              <a:cxnLst/>
              <a:rect l="0" t="0" r="0" b="0"/>
              <a:pathLst>
                <a:path w="35720" h="240533">
                  <a:moveTo>
                    <a:pt x="0" y="0"/>
                  </a:moveTo>
                  <a:lnTo>
                    <a:pt x="0" y="7689"/>
                  </a:lnTo>
                  <a:lnTo>
                    <a:pt x="7068" y="28194"/>
                  </a:lnTo>
                  <a:lnTo>
                    <a:pt x="7110" y="39320"/>
                  </a:lnTo>
                  <a:lnTo>
                    <a:pt x="755" y="81598"/>
                  </a:lnTo>
                  <a:lnTo>
                    <a:pt x="99" y="125178"/>
                  </a:lnTo>
                  <a:lnTo>
                    <a:pt x="12" y="167040"/>
                  </a:lnTo>
                  <a:lnTo>
                    <a:pt x="998" y="180404"/>
                  </a:lnTo>
                  <a:lnTo>
                    <a:pt x="11024" y="220528"/>
                  </a:lnTo>
                  <a:lnTo>
                    <a:pt x="21250" y="234612"/>
                  </a:lnTo>
                  <a:lnTo>
                    <a:pt x="26974" y="238218"/>
                  </a:lnTo>
                  <a:lnTo>
                    <a:pt x="33991" y="240532"/>
                  </a:lnTo>
                  <a:lnTo>
                    <a:pt x="34567" y="239730"/>
                  </a:lnTo>
                  <a:lnTo>
                    <a:pt x="35719"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8" name="SMARTInkShape-1723"/>
            <p:cNvSpPr/>
            <p:nvPr/>
          </p:nvSpPr>
          <p:spPr>
            <a:xfrm>
              <a:off x="6777633" y="839391"/>
              <a:ext cx="26790" cy="196454"/>
            </a:xfrm>
            <a:custGeom>
              <a:avLst/>
              <a:gdLst/>
              <a:ahLst/>
              <a:cxnLst/>
              <a:rect l="0" t="0" r="0" b="0"/>
              <a:pathLst>
                <a:path w="26790" h="196454">
                  <a:moveTo>
                    <a:pt x="0" y="0"/>
                  </a:moveTo>
                  <a:lnTo>
                    <a:pt x="0" y="12429"/>
                  </a:lnTo>
                  <a:lnTo>
                    <a:pt x="8378" y="53830"/>
                  </a:lnTo>
                  <a:lnTo>
                    <a:pt x="8857" y="92490"/>
                  </a:lnTo>
                  <a:lnTo>
                    <a:pt x="11561" y="136744"/>
                  </a:lnTo>
                  <a:lnTo>
                    <a:pt x="17490" y="179447"/>
                  </a:lnTo>
                  <a:lnTo>
                    <a:pt x="17750" y="189871"/>
                  </a:lnTo>
                  <a:lnTo>
                    <a:pt x="18779" y="192065"/>
                  </a:lnTo>
                  <a:lnTo>
                    <a:pt x="20457" y="193527"/>
                  </a:lnTo>
                  <a:lnTo>
                    <a:pt x="26789" y="19645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9" name="SMARTInkShape-1724"/>
            <p:cNvSpPr/>
            <p:nvPr/>
          </p:nvSpPr>
          <p:spPr>
            <a:xfrm>
              <a:off x="6532570" y="857359"/>
              <a:ext cx="182556" cy="168653"/>
            </a:xfrm>
            <a:custGeom>
              <a:avLst/>
              <a:gdLst/>
              <a:ahLst/>
              <a:cxnLst/>
              <a:rect l="0" t="0" r="0" b="0"/>
              <a:pathLst>
                <a:path w="182556" h="168653">
                  <a:moveTo>
                    <a:pt x="111118" y="8821"/>
                  </a:moveTo>
                  <a:lnTo>
                    <a:pt x="111118" y="4080"/>
                  </a:lnTo>
                  <a:lnTo>
                    <a:pt x="110125" y="2684"/>
                  </a:lnTo>
                  <a:lnTo>
                    <a:pt x="108472" y="1753"/>
                  </a:lnTo>
                  <a:lnTo>
                    <a:pt x="98689" y="259"/>
                  </a:lnTo>
                  <a:lnTo>
                    <a:pt x="90127" y="0"/>
                  </a:lnTo>
                  <a:lnTo>
                    <a:pt x="84260" y="2585"/>
                  </a:lnTo>
                  <a:lnTo>
                    <a:pt x="81306" y="4664"/>
                  </a:lnTo>
                  <a:lnTo>
                    <a:pt x="62308" y="9984"/>
                  </a:lnTo>
                  <a:lnTo>
                    <a:pt x="38311" y="28830"/>
                  </a:lnTo>
                  <a:lnTo>
                    <a:pt x="12954" y="71528"/>
                  </a:lnTo>
                  <a:lnTo>
                    <a:pt x="997" y="95181"/>
                  </a:lnTo>
                  <a:lnTo>
                    <a:pt x="0" y="100128"/>
                  </a:lnTo>
                  <a:lnTo>
                    <a:pt x="329" y="104419"/>
                  </a:lnTo>
                  <a:lnTo>
                    <a:pt x="2885" y="117844"/>
                  </a:lnTo>
                  <a:lnTo>
                    <a:pt x="3243" y="123175"/>
                  </a:lnTo>
                  <a:lnTo>
                    <a:pt x="4475" y="126729"/>
                  </a:lnTo>
                  <a:lnTo>
                    <a:pt x="6288" y="129098"/>
                  </a:lnTo>
                  <a:lnTo>
                    <a:pt x="10948" y="131730"/>
                  </a:lnTo>
                  <a:lnTo>
                    <a:pt x="24934" y="133559"/>
                  </a:lnTo>
                  <a:lnTo>
                    <a:pt x="38507" y="133754"/>
                  </a:lnTo>
                  <a:lnTo>
                    <a:pt x="46766" y="131154"/>
                  </a:lnTo>
                  <a:lnTo>
                    <a:pt x="90796" y="99910"/>
                  </a:lnTo>
                  <a:lnTo>
                    <a:pt x="107817" y="82479"/>
                  </a:lnTo>
                  <a:lnTo>
                    <a:pt x="127577" y="54977"/>
                  </a:lnTo>
                  <a:lnTo>
                    <a:pt x="128044" y="55466"/>
                  </a:lnTo>
                  <a:lnTo>
                    <a:pt x="128923" y="71620"/>
                  </a:lnTo>
                  <a:lnTo>
                    <a:pt x="128976" y="111203"/>
                  </a:lnTo>
                  <a:lnTo>
                    <a:pt x="128977" y="135204"/>
                  </a:lnTo>
                  <a:lnTo>
                    <a:pt x="131622" y="142051"/>
                  </a:lnTo>
                  <a:lnTo>
                    <a:pt x="144208" y="162699"/>
                  </a:lnTo>
                  <a:lnTo>
                    <a:pt x="149968" y="166508"/>
                  </a:lnTo>
                  <a:lnTo>
                    <a:pt x="163529" y="168652"/>
                  </a:lnTo>
                  <a:lnTo>
                    <a:pt x="171784" y="166508"/>
                  </a:lnTo>
                  <a:lnTo>
                    <a:pt x="182555" y="16062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0" name="SMARTInkShape-1725"/>
            <p:cNvSpPr/>
            <p:nvPr/>
          </p:nvSpPr>
          <p:spPr>
            <a:xfrm>
              <a:off x="6607969" y="892969"/>
              <a:ext cx="53579" cy="8930"/>
            </a:xfrm>
            <a:custGeom>
              <a:avLst/>
              <a:gdLst/>
              <a:ahLst/>
              <a:cxnLst/>
              <a:rect l="0" t="0" r="0" b="0"/>
              <a:pathLst>
                <a:path w="53579" h="8930">
                  <a:moveTo>
                    <a:pt x="0" y="8929"/>
                  </a:moveTo>
                  <a:lnTo>
                    <a:pt x="38731" y="8929"/>
                  </a:lnTo>
                  <a:lnTo>
                    <a:pt x="40703" y="7937"/>
                  </a:lnTo>
                  <a:lnTo>
                    <a:pt x="42019" y="6284"/>
                  </a:lnTo>
                  <a:lnTo>
                    <a:pt x="42895" y="4189"/>
                  </a:lnTo>
                  <a:lnTo>
                    <a:pt x="44471" y="2793"/>
                  </a:lnTo>
                  <a:lnTo>
                    <a:pt x="53578"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1" name="SMARTInkShape-1726"/>
            <p:cNvSpPr/>
            <p:nvPr/>
          </p:nvSpPr>
          <p:spPr>
            <a:xfrm>
              <a:off x="6402586" y="776883"/>
              <a:ext cx="1" cy="8931"/>
            </a:xfrm>
            <a:custGeom>
              <a:avLst/>
              <a:gdLst/>
              <a:ahLst/>
              <a:cxnLst/>
              <a:rect l="0" t="0" r="0" b="0"/>
              <a:pathLst>
                <a:path w="1" h="8931">
                  <a:moveTo>
                    <a:pt x="0" y="8930"/>
                  </a:move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2" name="SMARTInkShape-1727"/>
            <p:cNvSpPr/>
            <p:nvPr/>
          </p:nvSpPr>
          <p:spPr>
            <a:xfrm>
              <a:off x="6429487" y="892969"/>
              <a:ext cx="17748" cy="125016"/>
            </a:xfrm>
            <a:custGeom>
              <a:avLst/>
              <a:gdLst/>
              <a:ahLst/>
              <a:cxnLst/>
              <a:rect l="0" t="0" r="0" b="0"/>
              <a:pathLst>
                <a:path w="17748" h="125016">
                  <a:moveTo>
                    <a:pt x="17747" y="0"/>
                  </a:moveTo>
                  <a:lnTo>
                    <a:pt x="17747" y="20991"/>
                  </a:lnTo>
                  <a:lnTo>
                    <a:pt x="15102" y="26858"/>
                  </a:lnTo>
                  <a:lnTo>
                    <a:pt x="11611" y="32773"/>
                  </a:lnTo>
                  <a:lnTo>
                    <a:pt x="9645" y="42673"/>
                  </a:lnTo>
                  <a:lnTo>
                    <a:pt x="8070" y="57733"/>
                  </a:lnTo>
                  <a:lnTo>
                    <a:pt x="738" y="86240"/>
                  </a:lnTo>
                  <a:lnTo>
                    <a:pt x="0" y="108750"/>
                  </a:lnTo>
                  <a:lnTo>
                    <a:pt x="955" y="111195"/>
                  </a:lnTo>
                  <a:lnTo>
                    <a:pt x="2584" y="112825"/>
                  </a:lnTo>
                  <a:lnTo>
                    <a:pt x="4661" y="113912"/>
                  </a:lnTo>
                  <a:lnTo>
                    <a:pt x="6047" y="115629"/>
                  </a:lnTo>
                  <a:lnTo>
                    <a:pt x="8818" y="12501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3" name="SMARTInkShape-1728"/>
            <p:cNvSpPr/>
            <p:nvPr/>
          </p:nvSpPr>
          <p:spPr>
            <a:xfrm>
              <a:off x="6197203" y="901898"/>
              <a:ext cx="151806" cy="14076"/>
            </a:xfrm>
            <a:custGeom>
              <a:avLst/>
              <a:gdLst/>
              <a:ahLst/>
              <a:cxnLst/>
              <a:rect l="0" t="0" r="0" b="0"/>
              <a:pathLst>
                <a:path w="151806" h="14076">
                  <a:moveTo>
                    <a:pt x="0" y="8930"/>
                  </a:moveTo>
                  <a:lnTo>
                    <a:pt x="4741" y="13671"/>
                  </a:lnTo>
                  <a:lnTo>
                    <a:pt x="7129" y="14075"/>
                  </a:lnTo>
                  <a:lnTo>
                    <a:pt x="9713" y="13352"/>
                  </a:lnTo>
                  <a:lnTo>
                    <a:pt x="12429" y="11878"/>
                  </a:lnTo>
                  <a:lnTo>
                    <a:pt x="32037" y="9512"/>
                  </a:lnTo>
                  <a:lnTo>
                    <a:pt x="72129" y="9007"/>
                  </a:lnTo>
                  <a:lnTo>
                    <a:pt x="112437" y="7953"/>
                  </a:lnTo>
                  <a:lnTo>
                    <a:pt x="15180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4" name="SMARTInkShape-1729"/>
            <p:cNvSpPr/>
            <p:nvPr/>
          </p:nvSpPr>
          <p:spPr>
            <a:xfrm>
              <a:off x="6250780" y="803672"/>
              <a:ext cx="8823" cy="214313"/>
            </a:xfrm>
            <a:custGeom>
              <a:avLst/>
              <a:gdLst/>
              <a:ahLst/>
              <a:cxnLst/>
              <a:rect l="0" t="0" r="0" b="0"/>
              <a:pathLst>
                <a:path w="8823" h="214313">
                  <a:moveTo>
                    <a:pt x="0" y="0"/>
                  </a:moveTo>
                  <a:lnTo>
                    <a:pt x="0" y="7688"/>
                  </a:lnTo>
                  <a:lnTo>
                    <a:pt x="4742" y="13302"/>
                  </a:lnTo>
                  <a:lnTo>
                    <a:pt x="7069" y="21126"/>
                  </a:lnTo>
                  <a:lnTo>
                    <a:pt x="8822" y="64463"/>
                  </a:lnTo>
                  <a:lnTo>
                    <a:pt x="1233" y="108569"/>
                  </a:lnTo>
                  <a:lnTo>
                    <a:pt x="109" y="148429"/>
                  </a:lnTo>
                  <a:lnTo>
                    <a:pt x="4" y="189967"/>
                  </a:lnTo>
                  <a:lnTo>
                    <a:pt x="0" y="2143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5" name="SMARTInkShape-1730"/>
            <p:cNvSpPr/>
            <p:nvPr/>
          </p:nvSpPr>
          <p:spPr>
            <a:xfrm>
              <a:off x="6081117" y="812602"/>
              <a:ext cx="1" cy="8930"/>
            </a:xfrm>
            <a:custGeom>
              <a:avLst/>
              <a:gdLst/>
              <a:ahLst/>
              <a:cxnLst/>
              <a:rect l="0" t="0" r="0" b="0"/>
              <a:pathLst>
                <a:path w="1" h="8930">
                  <a:moveTo>
                    <a:pt x="0" y="0"/>
                  </a:moveTo>
                  <a:lnTo>
                    <a:pt x="0"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6" name="SMARTInkShape-1731"/>
            <p:cNvSpPr/>
            <p:nvPr/>
          </p:nvSpPr>
          <p:spPr>
            <a:xfrm>
              <a:off x="6116836" y="884039"/>
              <a:ext cx="1" cy="107157"/>
            </a:xfrm>
            <a:custGeom>
              <a:avLst/>
              <a:gdLst/>
              <a:ahLst/>
              <a:cxnLst/>
              <a:rect l="0" t="0" r="0" b="0"/>
              <a:pathLst>
                <a:path w="1" h="107157">
                  <a:moveTo>
                    <a:pt x="0" y="0"/>
                  </a:moveTo>
                  <a:lnTo>
                    <a:pt x="0" y="42317"/>
                  </a:lnTo>
                  <a:lnTo>
                    <a:pt x="0" y="82254"/>
                  </a:lnTo>
                  <a:lnTo>
                    <a:pt x="0" y="10715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7" name="SMARTInkShape-1732"/>
            <p:cNvSpPr/>
            <p:nvPr/>
          </p:nvSpPr>
          <p:spPr>
            <a:xfrm>
              <a:off x="5929313" y="884121"/>
              <a:ext cx="71438" cy="133864"/>
            </a:xfrm>
            <a:custGeom>
              <a:avLst/>
              <a:gdLst/>
              <a:ahLst/>
              <a:cxnLst/>
              <a:rect l="0" t="0" r="0" b="0"/>
              <a:pathLst>
                <a:path w="71438" h="133864">
                  <a:moveTo>
                    <a:pt x="0" y="8848"/>
                  </a:moveTo>
                  <a:lnTo>
                    <a:pt x="0" y="50715"/>
                  </a:lnTo>
                  <a:lnTo>
                    <a:pt x="0" y="87333"/>
                  </a:lnTo>
                  <a:lnTo>
                    <a:pt x="992" y="87960"/>
                  </a:lnTo>
                  <a:lnTo>
                    <a:pt x="7688" y="89050"/>
                  </a:lnTo>
                  <a:lnTo>
                    <a:pt x="8102" y="88113"/>
                  </a:lnTo>
                  <a:lnTo>
                    <a:pt x="11561" y="59709"/>
                  </a:lnTo>
                  <a:lnTo>
                    <a:pt x="15060" y="49312"/>
                  </a:lnTo>
                  <a:lnTo>
                    <a:pt x="18022" y="33295"/>
                  </a:lnTo>
                  <a:lnTo>
                    <a:pt x="34077" y="3064"/>
                  </a:lnTo>
                  <a:lnTo>
                    <a:pt x="35616" y="2015"/>
                  </a:lnTo>
                  <a:lnTo>
                    <a:pt x="42523" y="539"/>
                  </a:lnTo>
                  <a:lnTo>
                    <a:pt x="51926" y="0"/>
                  </a:lnTo>
                  <a:lnTo>
                    <a:pt x="65861" y="12354"/>
                  </a:lnTo>
                  <a:lnTo>
                    <a:pt x="68959" y="18013"/>
                  </a:lnTo>
                  <a:lnTo>
                    <a:pt x="70703" y="29423"/>
                  </a:lnTo>
                  <a:lnTo>
                    <a:pt x="71394" y="71486"/>
                  </a:lnTo>
                  <a:lnTo>
                    <a:pt x="71435" y="113479"/>
                  </a:lnTo>
                  <a:lnTo>
                    <a:pt x="71437" y="13386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8" name="SMARTInkShape-1733"/>
            <p:cNvSpPr/>
            <p:nvPr/>
          </p:nvSpPr>
          <p:spPr>
            <a:xfrm>
              <a:off x="5768578" y="785813"/>
              <a:ext cx="1" cy="8930"/>
            </a:xfrm>
            <a:custGeom>
              <a:avLst/>
              <a:gdLst/>
              <a:ahLst/>
              <a:cxnLst/>
              <a:rect l="0" t="0" r="0" b="0"/>
              <a:pathLst>
                <a:path w="1" h="8930">
                  <a:moveTo>
                    <a:pt x="0" y="0"/>
                  </a:moveTo>
                  <a:lnTo>
                    <a:pt x="0"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9" name="SMARTInkShape-1734"/>
            <p:cNvSpPr/>
            <p:nvPr/>
          </p:nvSpPr>
          <p:spPr>
            <a:xfrm>
              <a:off x="5813228" y="866180"/>
              <a:ext cx="8928" cy="133946"/>
            </a:xfrm>
            <a:custGeom>
              <a:avLst/>
              <a:gdLst/>
              <a:ahLst/>
              <a:cxnLst/>
              <a:rect l="0" t="0" r="0" b="0"/>
              <a:pathLst>
                <a:path w="8928" h="133946">
                  <a:moveTo>
                    <a:pt x="8927" y="0"/>
                  </a:moveTo>
                  <a:lnTo>
                    <a:pt x="8927" y="4740"/>
                  </a:lnTo>
                  <a:lnTo>
                    <a:pt x="6283" y="9713"/>
                  </a:lnTo>
                  <a:lnTo>
                    <a:pt x="2791" y="15231"/>
                  </a:lnTo>
                  <a:lnTo>
                    <a:pt x="550" y="26858"/>
                  </a:lnTo>
                  <a:lnTo>
                    <a:pt x="20" y="65835"/>
                  </a:lnTo>
                  <a:lnTo>
                    <a:pt x="0" y="100694"/>
                  </a:lnTo>
                  <a:lnTo>
                    <a:pt x="2645" y="106930"/>
                  </a:lnTo>
                  <a:lnTo>
                    <a:pt x="6135" y="113009"/>
                  </a:lnTo>
                  <a:lnTo>
                    <a:pt x="8376" y="124995"/>
                  </a:lnTo>
                  <a:lnTo>
                    <a:pt x="8927" y="1339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0" name="SMARTInkShape-1735"/>
            <p:cNvSpPr/>
            <p:nvPr/>
          </p:nvSpPr>
          <p:spPr>
            <a:xfrm>
              <a:off x="5438180" y="928688"/>
              <a:ext cx="62509" cy="98227"/>
            </a:xfrm>
            <a:custGeom>
              <a:avLst/>
              <a:gdLst/>
              <a:ahLst/>
              <a:cxnLst/>
              <a:rect l="0" t="0" r="0" b="0"/>
              <a:pathLst>
                <a:path w="62509" h="98227">
                  <a:moveTo>
                    <a:pt x="62508" y="0"/>
                  </a:moveTo>
                  <a:lnTo>
                    <a:pt x="62508" y="33991"/>
                  </a:lnTo>
                  <a:lnTo>
                    <a:pt x="56371" y="42506"/>
                  </a:lnTo>
                  <a:lnTo>
                    <a:pt x="53946" y="51924"/>
                  </a:lnTo>
                  <a:lnTo>
                    <a:pt x="53686" y="57828"/>
                  </a:lnTo>
                  <a:lnTo>
                    <a:pt x="50980" y="63073"/>
                  </a:lnTo>
                  <a:lnTo>
                    <a:pt x="45898" y="69785"/>
                  </a:lnTo>
                  <a:lnTo>
                    <a:pt x="45019" y="75688"/>
                  </a:lnTo>
                  <a:lnTo>
                    <a:pt x="43903" y="77247"/>
                  </a:lnTo>
                  <a:lnTo>
                    <a:pt x="42167" y="78287"/>
                  </a:lnTo>
                  <a:lnTo>
                    <a:pt x="40017" y="78980"/>
                  </a:lnTo>
                  <a:lnTo>
                    <a:pt x="26571" y="87252"/>
                  </a:lnTo>
                  <a:lnTo>
                    <a:pt x="11070" y="90209"/>
                  </a:lnTo>
                  <a:lnTo>
                    <a:pt x="0" y="982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32" name="SMARTInkShape-1736"/>
          <p:cNvSpPr/>
          <p:nvPr/>
        </p:nvSpPr>
        <p:spPr>
          <a:xfrm>
            <a:off x="7680064" y="973337"/>
            <a:ext cx="231640" cy="125016"/>
          </a:xfrm>
          <a:custGeom>
            <a:avLst/>
            <a:gdLst/>
            <a:ahLst/>
            <a:cxnLst/>
            <a:rect l="0" t="0" r="0" b="0"/>
            <a:pathLst>
              <a:path w="231640" h="125016">
                <a:moveTo>
                  <a:pt x="106624" y="8929"/>
                </a:moveTo>
                <a:lnTo>
                  <a:pt x="106624" y="1240"/>
                </a:lnTo>
                <a:lnTo>
                  <a:pt x="105631" y="826"/>
                </a:lnTo>
                <a:lnTo>
                  <a:pt x="76454" y="0"/>
                </a:lnTo>
                <a:lnTo>
                  <a:pt x="74604" y="992"/>
                </a:lnTo>
                <a:lnTo>
                  <a:pt x="73371" y="2645"/>
                </a:lnTo>
                <a:lnTo>
                  <a:pt x="72549" y="4740"/>
                </a:lnTo>
                <a:lnTo>
                  <a:pt x="71009" y="6136"/>
                </a:lnTo>
                <a:lnTo>
                  <a:pt x="61408" y="11023"/>
                </a:lnTo>
                <a:lnTo>
                  <a:pt x="55769" y="14820"/>
                </a:lnTo>
                <a:lnTo>
                  <a:pt x="36366" y="22199"/>
                </a:lnTo>
                <a:lnTo>
                  <a:pt x="28104" y="30040"/>
                </a:lnTo>
                <a:lnTo>
                  <a:pt x="3508" y="65446"/>
                </a:lnTo>
                <a:lnTo>
                  <a:pt x="665" y="77489"/>
                </a:lnTo>
                <a:lnTo>
                  <a:pt x="0" y="87686"/>
                </a:lnTo>
                <a:lnTo>
                  <a:pt x="814" y="91199"/>
                </a:lnTo>
                <a:lnTo>
                  <a:pt x="2349" y="93541"/>
                </a:lnTo>
                <a:lnTo>
                  <a:pt x="4366" y="95103"/>
                </a:lnTo>
                <a:lnTo>
                  <a:pt x="6605" y="99483"/>
                </a:lnTo>
                <a:lnTo>
                  <a:pt x="7203" y="102041"/>
                </a:lnTo>
                <a:lnTo>
                  <a:pt x="8593" y="103746"/>
                </a:lnTo>
                <a:lnTo>
                  <a:pt x="12784" y="105640"/>
                </a:lnTo>
                <a:lnTo>
                  <a:pt x="20721" y="106706"/>
                </a:lnTo>
                <a:lnTo>
                  <a:pt x="26442" y="104310"/>
                </a:lnTo>
                <a:lnTo>
                  <a:pt x="32292" y="100930"/>
                </a:lnTo>
                <a:lnTo>
                  <a:pt x="41164" y="98035"/>
                </a:lnTo>
                <a:lnTo>
                  <a:pt x="56025" y="85902"/>
                </a:lnTo>
                <a:lnTo>
                  <a:pt x="91741" y="41777"/>
                </a:lnTo>
                <a:lnTo>
                  <a:pt x="104859" y="28561"/>
                </a:lnTo>
                <a:lnTo>
                  <a:pt x="108485" y="27576"/>
                </a:lnTo>
                <a:lnTo>
                  <a:pt x="110841" y="27313"/>
                </a:lnTo>
                <a:lnTo>
                  <a:pt x="112412" y="26146"/>
                </a:lnTo>
                <a:lnTo>
                  <a:pt x="115139" y="19146"/>
                </a:lnTo>
                <a:lnTo>
                  <a:pt x="115517" y="25660"/>
                </a:lnTo>
                <a:lnTo>
                  <a:pt x="121683" y="33694"/>
                </a:lnTo>
                <a:lnTo>
                  <a:pt x="123653" y="41953"/>
                </a:lnTo>
                <a:lnTo>
                  <a:pt x="125402" y="65692"/>
                </a:lnTo>
                <a:lnTo>
                  <a:pt x="142570" y="96202"/>
                </a:lnTo>
                <a:lnTo>
                  <a:pt x="149389" y="103279"/>
                </a:lnTo>
                <a:lnTo>
                  <a:pt x="175258" y="120967"/>
                </a:lnTo>
                <a:lnTo>
                  <a:pt x="197547" y="124482"/>
                </a:lnTo>
                <a:lnTo>
                  <a:pt x="231639" y="12501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38" name="SMARTInkShape-Group341"/>
          <p:cNvGrpSpPr/>
          <p:nvPr/>
        </p:nvGrpSpPr>
        <p:grpSpPr>
          <a:xfrm>
            <a:off x="419695" y="1518047"/>
            <a:ext cx="946548" cy="249823"/>
            <a:chOff x="419695" y="1518047"/>
            <a:chExt cx="946548" cy="249823"/>
          </a:xfrm>
        </p:grpSpPr>
        <p:sp>
          <p:nvSpPr>
            <p:cNvPr id="1233" name="SMARTInkShape-1737"/>
            <p:cNvSpPr/>
            <p:nvPr/>
          </p:nvSpPr>
          <p:spPr>
            <a:xfrm>
              <a:off x="1343260" y="1518047"/>
              <a:ext cx="22983" cy="205384"/>
            </a:xfrm>
            <a:custGeom>
              <a:avLst/>
              <a:gdLst/>
              <a:ahLst/>
              <a:cxnLst/>
              <a:rect l="0" t="0" r="0" b="0"/>
              <a:pathLst>
                <a:path w="22983" h="205384">
                  <a:moveTo>
                    <a:pt x="14053" y="0"/>
                  </a:moveTo>
                  <a:lnTo>
                    <a:pt x="13060" y="22942"/>
                  </a:lnTo>
                  <a:lnTo>
                    <a:pt x="6364" y="50879"/>
                  </a:lnTo>
                  <a:lnTo>
                    <a:pt x="5286" y="90117"/>
                  </a:lnTo>
                  <a:lnTo>
                    <a:pt x="2525" y="116329"/>
                  </a:lnTo>
                  <a:lnTo>
                    <a:pt x="0" y="133061"/>
                  </a:lnTo>
                  <a:lnTo>
                    <a:pt x="5535" y="172302"/>
                  </a:lnTo>
                  <a:lnTo>
                    <a:pt x="9605" y="184396"/>
                  </a:lnTo>
                  <a:lnTo>
                    <a:pt x="12080" y="188415"/>
                  </a:lnTo>
                  <a:lnTo>
                    <a:pt x="19311" y="195064"/>
                  </a:lnTo>
                  <a:lnTo>
                    <a:pt x="22982" y="2053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4" name="SMARTInkShape-1738"/>
            <p:cNvSpPr/>
            <p:nvPr/>
          </p:nvSpPr>
          <p:spPr>
            <a:xfrm>
              <a:off x="1241594" y="1526977"/>
              <a:ext cx="17493" cy="223243"/>
            </a:xfrm>
            <a:custGeom>
              <a:avLst/>
              <a:gdLst/>
              <a:ahLst/>
              <a:cxnLst/>
              <a:rect l="0" t="0" r="0" b="0"/>
              <a:pathLst>
                <a:path w="17493" h="223243">
                  <a:moveTo>
                    <a:pt x="8562" y="0"/>
                  </a:moveTo>
                  <a:lnTo>
                    <a:pt x="3822" y="0"/>
                  </a:lnTo>
                  <a:lnTo>
                    <a:pt x="2425" y="992"/>
                  </a:lnTo>
                  <a:lnTo>
                    <a:pt x="1494" y="2645"/>
                  </a:lnTo>
                  <a:lnTo>
                    <a:pt x="0" y="7688"/>
                  </a:lnTo>
                  <a:lnTo>
                    <a:pt x="646" y="39319"/>
                  </a:lnTo>
                  <a:lnTo>
                    <a:pt x="7324" y="73283"/>
                  </a:lnTo>
                  <a:lnTo>
                    <a:pt x="8399" y="113683"/>
                  </a:lnTo>
                  <a:lnTo>
                    <a:pt x="8541" y="152664"/>
                  </a:lnTo>
                  <a:lnTo>
                    <a:pt x="8560" y="191825"/>
                  </a:lnTo>
                  <a:lnTo>
                    <a:pt x="8562" y="221280"/>
                  </a:lnTo>
                  <a:lnTo>
                    <a:pt x="9554" y="221934"/>
                  </a:lnTo>
                  <a:lnTo>
                    <a:pt x="17492"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5" name="SMARTInkShape-1739"/>
            <p:cNvSpPr/>
            <p:nvPr/>
          </p:nvSpPr>
          <p:spPr>
            <a:xfrm>
              <a:off x="1000683" y="1580587"/>
              <a:ext cx="160177" cy="133914"/>
            </a:xfrm>
            <a:custGeom>
              <a:avLst/>
              <a:gdLst/>
              <a:ahLst/>
              <a:cxnLst/>
              <a:rect l="0" t="0" r="0" b="0"/>
              <a:pathLst>
                <a:path w="160177" h="133914">
                  <a:moveTo>
                    <a:pt x="88739" y="8897"/>
                  </a:moveTo>
                  <a:lnTo>
                    <a:pt x="88739" y="4157"/>
                  </a:lnTo>
                  <a:lnTo>
                    <a:pt x="87747" y="2761"/>
                  </a:lnTo>
                  <a:lnTo>
                    <a:pt x="86093" y="1830"/>
                  </a:lnTo>
                  <a:lnTo>
                    <a:pt x="79644" y="213"/>
                  </a:lnTo>
                  <a:lnTo>
                    <a:pt x="67489" y="0"/>
                  </a:lnTo>
                  <a:lnTo>
                    <a:pt x="54110" y="4718"/>
                  </a:lnTo>
                  <a:lnTo>
                    <a:pt x="45898" y="12331"/>
                  </a:lnTo>
                  <a:lnTo>
                    <a:pt x="12246" y="56656"/>
                  </a:lnTo>
                  <a:lnTo>
                    <a:pt x="2265" y="77716"/>
                  </a:lnTo>
                  <a:lnTo>
                    <a:pt x="0" y="96464"/>
                  </a:lnTo>
                  <a:lnTo>
                    <a:pt x="806" y="100017"/>
                  </a:lnTo>
                  <a:lnTo>
                    <a:pt x="2336" y="102386"/>
                  </a:lnTo>
                  <a:lnTo>
                    <a:pt x="4348" y="103965"/>
                  </a:lnTo>
                  <a:lnTo>
                    <a:pt x="6583" y="108366"/>
                  </a:lnTo>
                  <a:lnTo>
                    <a:pt x="7179" y="110929"/>
                  </a:lnTo>
                  <a:lnTo>
                    <a:pt x="8569" y="112637"/>
                  </a:lnTo>
                  <a:lnTo>
                    <a:pt x="12759" y="114535"/>
                  </a:lnTo>
                  <a:lnTo>
                    <a:pt x="20696" y="115604"/>
                  </a:lnTo>
                  <a:lnTo>
                    <a:pt x="34072" y="111180"/>
                  </a:lnTo>
                  <a:lnTo>
                    <a:pt x="72509" y="86239"/>
                  </a:lnTo>
                  <a:lnTo>
                    <a:pt x="100610" y="43247"/>
                  </a:lnTo>
                  <a:lnTo>
                    <a:pt x="106443" y="35883"/>
                  </a:lnTo>
                  <a:lnTo>
                    <a:pt x="106597" y="77555"/>
                  </a:lnTo>
                  <a:lnTo>
                    <a:pt x="107590" y="92189"/>
                  </a:lnTo>
                  <a:lnTo>
                    <a:pt x="113666" y="109171"/>
                  </a:lnTo>
                  <a:lnTo>
                    <a:pt x="115693" y="118948"/>
                  </a:lnTo>
                  <a:lnTo>
                    <a:pt x="119901" y="126600"/>
                  </a:lnTo>
                  <a:lnTo>
                    <a:pt x="125078" y="130663"/>
                  </a:lnTo>
                  <a:lnTo>
                    <a:pt x="133571" y="132950"/>
                  </a:lnTo>
                  <a:lnTo>
                    <a:pt x="160176" y="1339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6" name="SMARTInkShape-1740"/>
            <p:cNvSpPr/>
            <p:nvPr/>
          </p:nvSpPr>
          <p:spPr>
            <a:xfrm>
              <a:off x="660797" y="1607535"/>
              <a:ext cx="241102" cy="124667"/>
            </a:xfrm>
            <a:custGeom>
              <a:avLst/>
              <a:gdLst/>
              <a:ahLst/>
              <a:cxnLst/>
              <a:rect l="0" t="0" r="0" b="0"/>
              <a:pathLst>
                <a:path w="241102" h="124667">
                  <a:moveTo>
                    <a:pt x="0" y="17668"/>
                  </a:moveTo>
                  <a:lnTo>
                    <a:pt x="0" y="60244"/>
                  </a:lnTo>
                  <a:lnTo>
                    <a:pt x="2646" y="69002"/>
                  </a:lnTo>
                  <a:lnTo>
                    <a:pt x="6137" y="77194"/>
                  </a:lnTo>
                  <a:lnTo>
                    <a:pt x="9677" y="103073"/>
                  </a:lnTo>
                  <a:lnTo>
                    <a:pt x="15949" y="115714"/>
                  </a:lnTo>
                  <a:lnTo>
                    <a:pt x="17826" y="124666"/>
                  </a:lnTo>
                  <a:lnTo>
                    <a:pt x="22590" y="120037"/>
                  </a:lnTo>
                  <a:lnTo>
                    <a:pt x="24923" y="115090"/>
                  </a:lnTo>
                  <a:lnTo>
                    <a:pt x="29386" y="70993"/>
                  </a:lnTo>
                  <a:lnTo>
                    <a:pt x="33842" y="53312"/>
                  </a:lnTo>
                  <a:lnTo>
                    <a:pt x="35877" y="42439"/>
                  </a:lnTo>
                  <a:lnTo>
                    <a:pt x="48988" y="14845"/>
                  </a:lnTo>
                  <a:lnTo>
                    <a:pt x="54184" y="11453"/>
                  </a:lnTo>
                  <a:lnTo>
                    <a:pt x="65604" y="9275"/>
                  </a:lnTo>
                  <a:lnTo>
                    <a:pt x="74449" y="8897"/>
                  </a:lnTo>
                  <a:lnTo>
                    <a:pt x="80383" y="11455"/>
                  </a:lnTo>
                  <a:lnTo>
                    <a:pt x="92276" y="21181"/>
                  </a:lnTo>
                  <a:lnTo>
                    <a:pt x="110133" y="46240"/>
                  </a:lnTo>
                  <a:lnTo>
                    <a:pt x="113440" y="55502"/>
                  </a:lnTo>
                  <a:lnTo>
                    <a:pt x="124395" y="97306"/>
                  </a:lnTo>
                  <a:lnTo>
                    <a:pt x="124602" y="100526"/>
                  </a:lnTo>
                  <a:lnTo>
                    <a:pt x="125732" y="102672"/>
                  </a:lnTo>
                  <a:lnTo>
                    <a:pt x="127477" y="104103"/>
                  </a:lnTo>
                  <a:lnTo>
                    <a:pt x="129633" y="105057"/>
                  </a:lnTo>
                  <a:lnTo>
                    <a:pt x="131071" y="106685"/>
                  </a:lnTo>
                  <a:lnTo>
                    <a:pt x="133567" y="114486"/>
                  </a:lnTo>
                  <a:lnTo>
                    <a:pt x="133870" y="108487"/>
                  </a:lnTo>
                  <a:lnTo>
                    <a:pt x="133944" y="64754"/>
                  </a:lnTo>
                  <a:lnTo>
                    <a:pt x="138685" y="47274"/>
                  </a:lnTo>
                  <a:lnTo>
                    <a:pt x="149391" y="24715"/>
                  </a:lnTo>
                  <a:lnTo>
                    <a:pt x="150196" y="19389"/>
                  </a:lnTo>
                  <a:lnTo>
                    <a:pt x="152716" y="14847"/>
                  </a:lnTo>
                  <a:lnTo>
                    <a:pt x="160809" y="7154"/>
                  </a:lnTo>
                  <a:lnTo>
                    <a:pt x="168374" y="3073"/>
                  </a:lnTo>
                  <a:lnTo>
                    <a:pt x="181315" y="454"/>
                  </a:lnTo>
                  <a:lnTo>
                    <a:pt x="190424" y="0"/>
                  </a:lnTo>
                  <a:lnTo>
                    <a:pt x="204148" y="4606"/>
                  </a:lnTo>
                  <a:lnTo>
                    <a:pt x="207536" y="6975"/>
                  </a:lnTo>
                  <a:lnTo>
                    <a:pt x="211301" y="12254"/>
                  </a:lnTo>
                  <a:lnTo>
                    <a:pt x="229641" y="50994"/>
                  </a:lnTo>
                  <a:lnTo>
                    <a:pt x="241101" y="8910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7" name="SMARTInkShape-1741"/>
            <p:cNvSpPr/>
            <p:nvPr/>
          </p:nvSpPr>
          <p:spPr>
            <a:xfrm>
              <a:off x="419695" y="1589520"/>
              <a:ext cx="186879" cy="178350"/>
            </a:xfrm>
            <a:custGeom>
              <a:avLst/>
              <a:gdLst/>
              <a:ahLst/>
              <a:cxnLst/>
              <a:rect l="0" t="0" r="0" b="0"/>
              <a:pathLst>
                <a:path w="186879" h="178350">
                  <a:moveTo>
                    <a:pt x="125016" y="17824"/>
                  </a:moveTo>
                  <a:lnTo>
                    <a:pt x="125016" y="4521"/>
                  </a:lnTo>
                  <a:lnTo>
                    <a:pt x="124024" y="3002"/>
                  </a:lnTo>
                  <a:lnTo>
                    <a:pt x="122370" y="1990"/>
                  </a:lnTo>
                  <a:lnTo>
                    <a:pt x="115302" y="565"/>
                  </a:lnTo>
                  <a:lnTo>
                    <a:pt x="82776" y="0"/>
                  </a:lnTo>
                  <a:lnTo>
                    <a:pt x="73831" y="2626"/>
                  </a:lnTo>
                  <a:lnTo>
                    <a:pt x="65556" y="6108"/>
                  </a:lnTo>
                  <a:lnTo>
                    <a:pt x="50733" y="9061"/>
                  </a:lnTo>
                  <a:lnTo>
                    <a:pt x="39616" y="15779"/>
                  </a:lnTo>
                  <a:lnTo>
                    <a:pt x="28675" y="25112"/>
                  </a:lnTo>
                  <a:lnTo>
                    <a:pt x="27627" y="28670"/>
                  </a:lnTo>
                  <a:lnTo>
                    <a:pt x="27348" y="31008"/>
                  </a:lnTo>
                  <a:lnTo>
                    <a:pt x="28154" y="32566"/>
                  </a:lnTo>
                  <a:lnTo>
                    <a:pt x="29683" y="33605"/>
                  </a:lnTo>
                  <a:lnTo>
                    <a:pt x="31695" y="34298"/>
                  </a:lnTo>
                  <a:lnTo>
                    <a:pt x="43046" y="41546"/>
                  </a:lnTo>
                  <a:lnTo>
                    <a:pt x="83268" y="47079"/>
                  </a:lnTo>
                  <a:lnTo>
                    <a:pt x="126390" y="54676"/>
                  </a:lnTo>
                  <a:lnTo>
                    <a:pt x="162586" y="70156"/>
                  </a:lnTo>
                  <a:lnTo>
                    <a:pt x="172472" y="77793"/>
                  </a:lnTo>
                  <a:lnTo>
                    <a:pt x="182623" y="92257"/>
                  </a:lnTo>
                  <a:lnTo>
                    <a:pt x="185346" y="99853"/>
                  </a:lnTo>
                  <a:lnTo>
                    <a:pt x="186878" y="114448"/>
                  </a:lnTo>
                  <a:lnTo>
                    <a:pt x="179299" y="128237"/>
                  </a:lnTo>
                  <a:lnTo>
                    <a:pt x="154921" y="156602"/>
                  </a:lnTo>
                  <a:lnTo>
                    <a:pt x="132223" y="170509"/>
                  </a:lnTo>
                  <a:lnTo>
                    <a:pt x="111387" y="176173"/>
                  </a:lnTo>
                  <a:lnTo>
                    <a:pt x="66836" y="178349"/>
                  </a:lnTo>
                  <a:lnTo>
                    <a:pt x="41939" y="177525"/>
                  </a:lnTo>
                  <a:lnTo>
                    <a:pt x="29885" y="173799"/>
                  </a:lnTo>
                  <a:lnTo>
                    <a:pt x="11942" y="161383"/>
                  </a:lnTo>
                  <a:lnTo>
                    <a:pt x="5308" y="153396"/>
                  </a:lnTo>
                  <a:lnTo>
                    <a:pt x="2359" y="146539"/>
                  </a:lnTo>
                  <a:lnTo>
                    <a:pt x="0" y="13391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46" name="SMARTInkShape-Group342"/>
          <p:cNvGrpSpPr/>
          <p:nvPr/>
        </p:nvGrpSpPr>
        <p:grpSpPr>
          <a:xfrm>
            <a:off x="1750787" y="1375172"/>
            <a:ext cx="1160292" cy="258905"/>
            <a:chOff x="1750787" y="1375172"/>
            <a:chExt cx="1160292" cy="258905"/>
          </a:xfrm>
        </p:grpSpPr>
        <p:sp>
          <p:nvSpPr>
            <p:cNvPr id="1239" name="SMARTInkShape-1742"/>
            <p:cNvSpPr/>
            <p:nvPr/>
          </p:nvSpPr>
          <p:spPr>
            <a:xfrm>
              <a:off x="2786063" y="1464469"/>
              <a:ext cx="125016" cy="35720"/>
            </a:xfrm>
            <a:custGeom>
              <a:avLst/>
              <a:gdLst/>
              <a:ahLst/>
              <a:cxnLst/>
              <a:rect l="0" t="0" r="0" b="0"/>
              <a:pathLst>
                <a:path w="125016" h="35720">
                  <a:moveTo>
                    <a:pt x="0" y="35719"/>
                  </a:moveTo>
                  <a:lnTo>
                    <a:pt x="0" y="27157"/>
                  </a:lnTo>
                  <a:lnTo>
                    <a:pt x="4740" y="26898"/>
                  </a:lnTo>
                  <a:lnTo>
                    <a:pt x="9713" y="24191"/>
                  </a:lnTo>
                  <a:lnTo>
                    <a:pt x="12428" y="22081"/>
                  </a:lnTo>
                  <a:lnTo>
                    <a:pt x="20737" y="19735"/>
                  </a:lnTo>
                  <a:lnTo>
                    <a:pt x="63544" y="10956"/>
                  </a:lnTo>
                  <a:lnTo>
                    <a:pt x="105308" y="3059"/>
                  </a:lnTo>
                  <a:lnTo>
                    <a:pt x="12501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0" name="SMARTInkShape-1743"/>
            <p:cNvSpPr/>
            <p:nvPr/>
          </p:nvSpPr>
          <p:spPr>
            <a:xfrm>
              <a:off x="2821900" y="1375172"/>
              <a:ext cx="89179" cy="231524"/>
            </a:xfrm>
            <a:custGeom>
              <a:avLst/>
              <a:gdLst/>
              <a:ahLst/>
              <a:cxnLst/>
              <a:rect l="0" t="0" r="0" b="0"/>
              <a:pathLst>
                <a:path w="89179" h="231524">
                  <a:moveTo>
                    <a:pt x="17741" y="0"/>
                  </a:moveTo>
                  <a:lnTo>
                    <a:pt x="17741" y="42317"/>
                  </a:lnTo>
                  <a:lnTo>
                    <a:pt x="17741" y="85136"/>
                  </a:lnTo>
                  <a:lnTo>
                    <a:pt x="10673" y="125644"/>
                  </a:lnTo>
                  <a:lnTo>
                    <a:pt x="2919" y="168754"/>
                  </a:lnTo>
                  <a:lnTo>
                    <a:pt x="0" y="212425"/>
                  </a:lnTo>
                  <a:lnTo>
                    <a:pt x="2580" y="221081"/>
                  </a:lnTo>
                  <a:lnTo>
                    <a:pt x="7580" y="229981"/>
                  </a:lnTo>
                  <a:lnTo>
                    <a:pt x="8982" y="230711"/>
                  </a:lnTo>
                  <a:lnTo>
                    <a:pt x="13187" y="231523"/>
                  </a:lnTo>
                  <a:lnTo>
                    <a:pt x="18362" y="229237"/>
                  </a:lnTo>
                  <a:lnTo>
                    <a:pt x="21132" y="227239"/>
                  </a:lnTo>
                  <a:lnTo>
                    <a:pt x="42722" y="221123"/>
                  </a:lnTo>
                  <a:lnTo>
                    <a:pt x="89178" y="18752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1" name="SMARTInkShape-1744"/>
            <p:cNvSpPr/>
            <p:nvPr/>
          </p:nvSpPr>
          <p:spPr>
            <a:xfrm>
              <a:off x="2589610" y="1473600"/>
              <a:ext cx="123620" cy="142674"/>
            </a:xfrm>
            <a:custGeom>
              <a:avLst/>
              <a:gdLst/>
              <a:ahLst/>
              <a:cxnLst/>
              <a:rect l="0" t="0" r="0" b="0"/>
              <a:pathLst>
                <a:path w="123620" h="142674">
                  <a:moveTo>
                    <a:pt x="8929" y="44447"/>
                  </a:moveTo>
                  <a:lnTo>
                    <a:pt x="8929" y="56876"/>
                  </a:lnTo>
                  <a:lnTo>
                    <a:pt x="6283" y="62539"/>
                  </a:lnTo>
                  <a:lnTo>
                    <a:pt x="4189" y="65438"/>
                  </a:lnTo>
                  <a:lnTo>
                    <a:pt x="1241" y="78999"/>
                  </a:lnTo>
                  <a:lnTo>
                    <a:pt x="1" y="123632"/>
                  </a:lnTo>
                  <a:lnTo>
                    <a:pt x="0" y="124289"/>
                  </a:lnTo>
                  <a:lnTo>
                    <a:pt x="0" y="119918"/>
                  </a:lnTo>
                  <a:lnTo>
                    <a:pt x="2645" y="115031"/>
                  </a:lnTo>
                  <a:lnTo>
                    <a:pt x="12428" y="99069"/>
                  </a:lnTo>
                  <a:lnTo>
                    <a:pt x="29503" y="63914"/>
                  </a:lnTo>
                  <a:lnTo>
                    <a:pt x="56191" y="20728"/>
                  </a:lnTo>
                  <a:lnTo>
                    <a:pt x="65376" y="7543"/>
                  </a:lnTo>
                  <a:lnTo>
                    <a:pt x="71389" y="3240"/>
                  </a:lnTo>
                  <a:lnTo>
                    <a:pt x="80352" y="818"/>
                  </a:lnTo>
                  <a:lnTo>
                    <a:pt x="92270" y="0"/>
                  </a:lnTo>
                  <a:lnTo>
                    <a:pt x="98225" y="2534"/>
                  </a:lnTo>
                  <a:lnTo>
                    <a:pt x="101202" y="4599"/>
                  </a:lnTo>
                  <a:lnTo>
                    <a:pt x="110132" y="16985"/>
                  </a:lnTo>
                  <a:lnTo>
                    <a:pt x="121874" y="48386"/>
                  </a:lnTo>
                  <a:lnTo>
                    <a:pt x="123619" y="59757"/>
                  </a:lnTo>
                  <a:lnTo>
                    <a:pt x="116831" y="101027"/>
                  </a:lnTo>
                  <a:lnTo>
                    <a:pt x="116085" y="14267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2" name="SMARTInkShape-1745"/>
            <p:cNvSpPr/>
            <p:nvPr/>
          </p:nvSpPr>
          <p:spPr>
            <a:xfrm>
              <a:off x="2421298" y="1491258"/>
              <a:ext cx="114734" cy="115921"/>
            </a:xfrm>
            <a:custGeom>
              <a:avLst/>
              <a:gdLst/>
              <a:ahLst/>
              <a:cxnLst/>
              <a:rect l="0" t="0" r="0" b="0"/>
              <a:pathLst>
                <a:path w="114734" h="115921">
                  <a:moveTo>
                    <a:pt x="25436" y="8930"/>
                  </a:moveTo>
                  <a:lnTo>
                    <a:pt x="20696" y="8930"/>
                  </a:lnTo>
                  <a:lnTo>
                    <a:pt x="19300" y="9922"/>
                  </a:lnTo>
                  <a:lnTo>
                    <a:pt x="18369" y="11575"/>
                  </a:lnTo>
                  <a:lnTo>
                    <a:pt x="15760" y="24161"/>
                  </a:lnTo>
                  <a:lnTo>
                    <a:pt x="10443" y="33837"/>
                  </a:lnTo>
                  <a:lnTo>
                    <a:pt x="0" y="72809"/>
                  </a:lnTo>
                  <a:lnTo>
                    <a:pt x="6455" y="99821"/>
                  </a:lnTo>
                  <a:lnTo>
                    <a:pt x="9724" y="106542"/>
                  </a:lnTo>
                  <a:lnTo>
                    <a:pt x="11985" y="109723"/>
                  </a:lnTo>
                  <a:lnTo>
                    <a:pt x="17143" y="113258"/>
                  </a:lnTo>
                  <a:lnTo>
                    <a:pt x="23735" y="114829"/>
                  </a:lnTo>
                  <a:lnTo>
                    <a:pt x="45068" y="115920"/>
                  </a:lnTo>
                  <a:lnTo>
                    <a:pt x="51690" y="113366"/>
                  </a:lnTo>
                  <a:lnTo>
                    <a:pt x="73175" y="99853"/>
                  </a:lnTo>
                  <a:lnTo>
                    <a:pt x="93646" y="68081"/>
                  </a:lnTo>
                  <a:lnTo>
                    <a:pt x="112073" y="29413"/>
                  </a:lnTo>
                  <a:lnTo>
                    <a:pt x="11473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3" name="SMARTInkShape-1746"/>
            <p:cNvSpPr/>
            <p:nvPr/>
          </p:nvSpPr>
          <p:spPr>
            <a:xfrm>
              <a:off x="2277070" y="1491258"/>
              <a:ext cx="88766" cy="133377"/>
            </a:xfrm>
            <a:custGeom>
              <a:avLst/>
              <a:gdLst/>
              <a:ahLst/>
              <a:cxnLst/>
              <a:rect l="0" t="0" r="0" b="0"/>
              <a:pathLst>
                <a:path w="88766" h="133377">
                  <a:moveTo>
                    <a:pt x="17860" y="0"/>
                  </a:moveTo>
                  <a:lnTo>
                    <a:pt x="17860" y="18043"/>
                  </a:lnTo>
                  <a:lnTo>
                    <a:pt x="15214" y="25547"/>
                  </a:lnTo>
                  <a:lnTo>
                    <a:pt x="5431" y="47931"/>
                  </a:lnTo>
                  <a:lnTo>
                    <a:pt x="477" y="86086"/>
                  </a:lnTo>
                  <a:lnTo>
                    <a:pt x="1087" y="109094"/>
                  </a:lnTo>
                  <a:lnTo>
                    <a:pt x="7701" y="127463"/>
                  </a:lnTo>
                  <a:lnTo>
                    <a:pt x="10095" y="129624"/>
                  </a:lnTo>
                  <a:lnTo>
                    <a:pt x="21953" y="132665"/>
                  </a:lnTo>
                  <a:lnTo>
                    <a:pt x="28939" y="133376"/>
                  </a:lnTo>
                  <a:lnTo>
                    <a:pt x="35352" y="131046"/>
                  </a:lnTo>
                  <a:lnTo>
                    <a:pt x="64222" y="112940"/>
                  </a:lnTo>
                  <a:lnTo>
                    <a:pt x="80201" y="88490"/>
                  </a:lnTo>
                  <a:lnTo>
                    <a:pt x="85254" y="77032"/>
                  </a:lnTo>
                  <a:lnTo>
                    <a:pt x="88765" y="47578"/>
                  </a:lnTo>
                  <a:lnTo>
                    <a:pt x="86415" y="38343"/>
                  </a:lnTo>
                  <a:lnTo>
                    <a:pt x="76822" y="24331"/>
                  </a:lnTo>
                  <a:lnTo>
                    <a:pt x="71185" y="20735"/>
                  </a:lnTo>
                  <a:lnTo>
                    <a:pt x="64380" y="19138"/>
                  </a:lnTo>
                  <a:lnTo>
                    <a:pt x="42899" y="18027"/>
                  </a:lnTo>
                  <a:lnTo>
                    <a:pt x="36264" y="20580"/>
                  </a:lnTo>
                  <a:lnTo>
                    <a:pt x="33106" y="22649"/>
                  </a:lnTo>
                  <a:lnTo>
                    <a:pt x="19180" y="25562"/>
                  </a:lnTo>
                  <a:lnTo>
                    <a:pt x="7227" y="26425"/>
                  </a:lnTo>
                  <a:lnTo>
                    <a:pt x="4818" y="27539"/>
                  </a:lnTo>
                  <a:lnTo>
                    <a:pt x="3212" y="29273"/>
                  </a:lnTo>
                  <a:lnTo>
                    <a:pt x="0" y="3571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4" name="SMARTInkShape-1747"/>
            <p:cNvSpPr/>
            <p:nvPr/>
          </p:nvSpPr>
          <p:spPr>
            <a:xfrm>
              <a:off x="1995105" y="1495494"/>
              <a:ext cx="201599" cy="129545"/>
            </a:xfrm>
            <a:custGeom>
              <a:avLst/>
              <a:gdLst/>
              <a:ahLst/>
              <a:cxnLst/>
              <a:rect l="0" t="0" r="0" b="0"/>
              <a:pathLst>
                <a:path w="201599" h="129545">
                  <a:moveTo>
                    <a:pt x="5145" y="4694"/>
                  </a:moveTo>
                  <a:lnTo>
                    <a:pt x="4153" y="44595"/>
                  </a:lnTo>
                  <a:lnTo>
                    <a:pt x="0" y="61606"/>
                  </a:lnTo>
                  <a:lnTo>
                    <a:pt x="4973" y="105741"/>
                  </a:lnTo>
                  <a:lnTo>
                    <a:pt x="5144" y="129544"/>
                  </a:lnTo>
                  <a:lnTo>
                    <a:pt x="5145" y="117266"/>
                  </a:lnTo>
                  <a:lnTo>
                    <a:pt x="16169" y="75878"/>
                  </a:lnTo>
                  <a:lnTo>
                    <a:pt x="32118" y="43036"/>
                  </a:lnTo>
                  <a:lnTo>
                    <a:pt x="35033" y="39185"/>
                  </a:lnTo>
                  <a:lnTo>
                    <a:pt x="38272" y="29614"/>
                  </a:lnTo>
                  <a:lnTo>
                    <a:pt x="39136" y="24284"/>
                  </a:lnTo>
                  <a:lnTo>
                    <a:pt x="40704" y="20730"/>
                  </a:lnTo>
                  <a:lnTo>
                    <a:pt x="42742" y="18361"/>
                  </a:lnTo>
                  <a:lnTo>
                    <a:pt x="47652" y="15729"/>
                  </a:lnTo>
                  <a:lnTo>
                    <a:pt x="61810" y="13900"/>
                  </a:lnTo>
                  <a:lnTo>
                    <a:pt x="67702" y="16392"/>
                  </a:lnTo>
                  <a:lnTo>
                    <a:pt x="93232" y="34621"/>
                  </a:lnTo>
                  <a:lnTo>
                    <a:pt x="96612" y="38536"/>
                  </a:lnTo>
                  <a:lnTo>
                    <a:pt x="100367" y="48177"/>
                  </a:lnTo>
                  <a:lnTo>
                    <a:pt x="103293" y="92302"/>
                  </a:lnTo>
                  <a:lnTo>
                    <a:pt x="103349" y="104514"/>
                  </a:lnTo>
                  <a:lnTo>
                    <a:pt x="102364" y="106960"/>
                  </a:lnTo>
                  <a:lnTo>
                    <a:pt x="100716" y="108590"/>
                  </a:lnTo>
                  <a:lnTo>
                    <a:pt x="98624" y="109676"/>
                  </a:lnTo>
                  <a:lnTo>
                    <a:pt x="97230" y="111393"/>
                  </a:lnTo>
                  <a:lnTo>
                    <a:pt x="95268" y="116565"/>
                  </a:lnTo>
                  <a:lnTo>
                    <a:pt x="94993" y="115986"/>
                  </a:lnTo>
                  <a:lnTo>
                    <a:pt x="94551" y="112667"/>
                  </a:lnTo>
                  <a:lnTo>
                    <a:pt x="110257" y="72135"/>
                  </a:lnTo>
                  <a:lnTo>
                    <a:pt x="130215" y="31423"/>
                  </a:lnTo>
                  <a:lnTo>
                    <a:pt x="137130" y="20542"/>
                  </a:lnTo>
                  <a:lnTo>
                    <a:pt x="151187" y="9830"/>
                  </a:lnTo>
                  <a:lnTo>
                    <a:pt x="161085" y="5223"/>
                  </a:lnTo>
                  <a:lnTo>
                    <a:pt x="163749" y="630"/>
                  </a:lnTo>
                  <a:lnTo>
                    <a:pt x="165451" y="0"/>
                  </a:lnTo>
                  <a:lnTo>
                    <a:pt x="167578" y="572"/>
                  </a:lnTo>
                  <a:lnTo>
                    <a:pt x="172587" y="2862"/>
                  </a:lnTo>
                  <a:lnTo>
                    <a:pt x="180986" y="5143"/>
                  </a:lnTo>
                  <a:lnTo>
                    <a:pt x="186815" y="9193"/>
                  </a:lnTo>
                  <a:lnTo>
                    <a:pt x="190067" y="16946"/>
                  </a:lnTo>
                  <a:lnTo>
                    <a:pt x="192601" y="58910"/>
                  </a:lnTo>
                  <a:lnTo>
                    <a:pt x="192667" y="100843"/>
                  </a:lnTo>
                  <a:lnTo>
                    <a:pt x="192667" y="104512"/>
                  </a:lnTo>
                  <a:lnTo>
                    <a:pt x="193660" y="106958"/>
                  </a:lnTo>
                  <a:lnTo>
                    <a:pt x="195314" y="108588"/>
                  </a:lnTo>
                  <a:lnTo>
                    <a:pt x="201598" y="1118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5" name="SMARTInkShape-1748"/>
            <p:cNvSpPr/>
            <p:nvPr/>
          </p:nvSpPr>
          <p:spPr>
            <a:xfrm>
              <a:off x="1750787" y="1509259"/>
              <a:ext cx="204816" cy="124818"/>
            </a:xfrm>
            <a:custGeom>
              <a:avLst/>
              <a:gdLst/>
              <a:ahLst/>
              <a:cxnLst/>
              <a:rect l="0" t="0" r="0" b="0"/>
              <a:pathLst>
                <a:path w="204816" h="124818">
                  <a:moveTo>
                    <a:pt x="142307" y="26647"/>
                  </a:moveTo>
                  <a:lnTo>
                    <a:pt x="142307" y="21907"/>
                  </a:lnTo>
                  <a:lnTo>
                    <a:pt x="141315" y="20510"/>
                  </a:lnTo>
                  <a:lnTo>
                    <a:pt x="139661" y="19579"/>
                  </a:lnTo>
                  <a:lnTo>
                    <a:pt x="134618" y="18085"/>
                  </a:lnTo>
                  <a:lnTo>
                    <a:pt x="116317" y="5321"/>
                  </a:lnTo>
                  <a:lnTo>
                    <a:pt x="104730" y="1477"/>
                  </a:lnTo>
                  <a:lnTo>
                    <a:pt x="81110" y="0"/>
                  </a:lnTo>
                  <a:lnTo>
                    <a:pt x="64423" y="4641"/>
                  </a:lnTo>
                  <a:lnTo>
                    <a:pt x="35085" y="27669"/>
                  </a:lnTo>
                  <a:lnTo>
                    <a:pt x="24208" y="40000"/>
                  </a:lnTo>
                  <a:lnTo>
                    <a:pt x="3746" y="82414"/>
                  </a:lnTo>
                  <a:lnTo>
                    <a:pt x="0" y="108123"/>
                  </a:lnTo>
                  <a:lnTo>
                    <a:pt x="2330" y="115114"/>
                  </a:lnTo>
                  <a:lnTo>
                    <a:pt x="4340" y="118367"/>
                  </a:lnTo>
                  <a:lnTo>
                    <a:pt x="6673" y="120536"/>
                  </a:lnTo>
                  <a:lnTo>
                    <a:pt x="11910" y="122946"/>
                  </a:lnTo>
                  <a:lnTo>
                    <a:pt x="41676" y="124705"/>
                  </a:lnTo>
                  <a:lnTo>
                    <a:pt x="50619" y="122153"/>
                  </a:lnTo>
                  <a:lnTo>
                    <a:pt x="63877" y="112492"/>
                  </a:lnTo>
                  <a:lnTo>
                    <a:pt x="108500" y="70654"/>
                  </a:lnTo>
                  <a:lnTo>
                    <a:pt x="128484" y="48575"/>
                  </a:lnTo>
                  <a:lnTo>
                    <a:pt x="131202" y="42015"/>
                  </a:lnTo>
                  <a:lnTo>
                    <a:pt x="133320" y="27182"/>
                  </a:lnTo>
                  <a:lnTo>
                    <a:pt x="138101" y="31546"/>
                  </a:lnTo>
                  <a:lnTo>
                    <a:pt x="140437" y="36431"/>
                  </a:lnTo>
                  <a:lnTo>
                    <a:pt x="147015" y="77786"/>
                  </a:lnTo>
                  <a:lnTo>
                    <a:pt x="150402" y="95031"/>
                  </a:lnTo>
                  <a:lnTo>
                    <a:pt x="151982" y="109858"/>
                  </a:lnTo>
                  <a:lnTo>
                    <a:pt x="155867" y="117539"/>
                  </a:lnTo>
                  <a:lnTo>
                    <a:pt x="158292" y="119984"/>
                  </a:lnTo>
                  <a:lnTo>
                    <a:pt x="167477" y="124230"/>
                  </a:lnTo>
                  <a:lnTo>
                    <a:pt x="181383" y="124817"/>
                  </a:lnTo>
                  <a:lnTo>
                    <a:pt x="187124" y="122203"/>
                  </a:lnTo>
                  <a:lnTo>
                    <a:pt x="190045" y="120117"/>
                  </a:lnTo>
                  <a:lnTo>
                    <a:pt x="193289" y="115153"/>
                  </a:lnTo>
                  <a:lnTo>
                    <a:pt x="195723" y="109639"/>
                  </a:lnTo>
                  <a:lnTo>
                    <a:pt x="204815" y="9808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50" name="SMARTInkShape-Group343"/>
          <p:cNvGrpSpPr/>
          <p:nvPr/>
        </p:nvGrpSpPr>
        <p:grpSpPr>
          <a:xfrm>
            <a:off x="3250406" y="1366245"/>
            <a:ext cx="321470" cy="223240"/>
            <a:chOff x="3250406" y="1366245"/>
            <a:chExt cx="321470" cy="223240"/>
          </a:xfrm>
        </p:grpSpPr>
        <p:sp>
          <p:nvSpPr>
            <p:cNvPr id="1247" name="SMARTInkShape-1749"/>
            <p:cNvSpPr/>
            <p:nvPr/>
          </p:nvSpPr>
          <p:spPr>
            <a:xfrm>
              <a:off x="3411141" y="1482328"/>
              <a:ext cx="107157" cy="17861"/>
            </a:xfrm>
            <a:custGeom>
              <a:avLst/>
              <a:gdLst/>
              <a:ahLst/>
              <a:cxnLst/>
              <a:rect l="0" t="0" r="0" b="0"/>
              <a:pathLst>
                <a:path w="107157" h="17861">
                  <a:moveTo>
                    <a:pt x="0" y="17860"/>
                  </a:moveTo>
                  <a:lnTo>
                    <a:pt x="13302" y="17860"/>
                  </a:lnTo>
                  <a:lnTo>
                    <a:pt x="56510" y="6836"/>
                  </a:lnTo>
                  <a:lnTo>
                    <a:pt x="95054" y="600"/>
                  </a:lnTo>
                  <a:lnTo>
                    <a:pt x="10715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8" name="SMARTInkShape-1750"/>
            <p:cNvSpPr/>
            <p:nvPr/>
          </p:nvSpPr>
          <p:spPr>
            <a:xfrm>
              <a:off x="3429000" y="1366245"/>
              <a:ext cx="142876" cy="223240"/>
            </a:xfrm>
            <a:custGeom>
              <a:avLst/>
              <a:gdLst/>
              <a:ahLst/>
              <a:cxnLst/>
              <a:rect l="0" t="0" r="0" b="0"/>
              <a:pathLst>
                <a:path w="142876" h="223240">
                  <a:moveTo>
                    <a:pt x="142875" y="8927"/>
                  </a:moveTo>
                  <a:lnTo>
                    <a:pt x="134313" y="365"/>
                  </a:lnTo>
                  <a:lnTo>
                    <a:pt x="96448" y="0"/>
                  </a:lnTo>
                  <a:lnTo>
                    <a:pt x="81935" y="4738"/>
                  </a:lnTo>
                  <a:lnTo>
                    <a:pt x="55190" y="20988"/>
                  </a:lnTo>
                  <a:lnTo>
                    <a:pt x="46687" y="29501"/>
                  </a:lnTo>
                  <a:lnTo>
                    <a:pt x="23932" y="68617"/>
                  </a:lnTo>
                  <a:lnTo>
                    <a:pt x="19658" y="81624"/>
                  </a:lnTo>
                  <a:lnTo>
                    <a:pt x="18017" y="121167"/>
                  </a:lnTo>
                  <a:lnTo>
                    <a:pt x="18861" y="155555"/>
                  </a:lnTo>
                  <a:lnTo>
                    <a:pt x="25549" y="179906"/>
                  </a:lnTo>
                  <a:lnTo>
                    <a:pt x="24970" y="183436"/>
                  </a:lnTo>
                  <a:lnTo>
                    <a:pt x="15717" y="205315"/>
                  </a:lnTo>
                  <a:lnTo>
                    <a:pt x="10270" y="212533"/>
                  </a:lnTo>
                  <a:lnTo>
                    <a:pt x="6880" y="213520"/>
                  </a:lnTo>
                  <a:lnTo>
                    <a:pt x="4587" y="213783"/>
                  </a:lnTo>
                  <a:lnTo>
                    <a:pt x="3058" y="214951"/>
                  </a:lnTo>
                  <a:lnTo>
                    <a:pt x="0" y="22323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9" name="SMARTInkShape-1751"/>
            <p:cNvSpPr/>
            <p:nvPr/>
          </p:nvSpPr>
          <p:spPr>
            <a:xfrm>
              <a:off x="3250406" y="1473398"/>
              <a:ext cx="137813" cy="115887"/>
            </a:xfrm>
            <a:custGeom>
              <a:avLst/>
              <a:gdLst/>
              <a:ahLst/>
              <a:cxnLst/>
              <a:rect l="0" t="0" r="0" b="0"/>
              <a:pathLst>
                <a:path w="137813" h="115887">
                  <a:moveTo>
                    <a:pt x="44649" y="0"/>
                  </a:moveTo>
                  <a:lnTo>
                    <a:pt x="30410" y="15232"/>
                  </a:lnTo>
                  <a:lnTo>
                    <a:pt x="24858" y="26858"/>
                  </a:lnTo>
                  <a:lnTo>
                    <a:pt x="14502" y="43450"/>
                  </a:lnTo>
                  <a:lnTo>
                    <a:pt x="10581" y="60058"/>
                  </a:lnTo>
                  <a:lnTo>
                    <a:pt x="9419" y="77547"/>
                  </a:lnTo>
                  <a:lnTo>
                    <a:pt x="16661" y="108383"/>
                  </a:lnTo>
                  <a:lnTo>
                    <a:pt x="19045" y="110951"/>
                  </a:lnTo>
                  <a:lnTo>
                    <a:pt x="26985" y="113804"/>
                  </a:lnTo>
                  <a:lnTo>
                    <a:pt x="52121" y="115886"/>
                  </a:lnTo>
                  <a:lnTo>
                    <a:pt x="74715" y="108918"/>
                  </a:lnTo>
                  <a:lnTo>
                    <a:pt x="104219" y="95090"/>
                  </a:lnTo>
                  <a:lnTo>
                    <a:pt x="113458" y="86580"/>
                  </a:lnTo>
                  <a:lnTo>
                    <a:pt x="136768" y="55155"/>
                  </a:lnTo>
                  <a:lnTo>
                    <a:pt x="137812" y="50661"/>
                  </a:lnTo>
                  <a:lnTo>
                    <a:pt x="137515" y="46672"/>
                  </a:lnTo>
                  <a:lnTo>
                    <a:pt x="135003" y="33673"/>
                  </a:lnTo>
                  <a:lnTo>
                    <a:pt x="134651" y="28402"/>
                  </a:lnTo>
                  <a:lnTo>
                    <a:pt x="132431" y="23896"/>
                  </a:lnTo>
                  <a:lnTo>
                    <a:pt x="124673" y="16243"/>
                  </a:lnTo>
                  <a:lnTo>
                    <a:pt x="104516" y="4238"/>
                  </a:lnTo>
                  <a:lnTo>
                    <a:pt x="92263" y="1256"/>
                  </a:lnTo>
                  <a:lnTo>
                    <a:pt x="65091" y="166"/>
                  </a:lnTo>
                  <a:lnTo>
                    <a:pt x="41595" y="7162"/>
                  </a:lnTo>
                  <a:lnTo>
                    <a:pt x="20490" y="18098"/>
                  </a:lnTo>
                  <a:lnTo>
                    <a:pt x="6473" y="29813"/>
                  </a:lnTo>
                  <a:lnTo>
                    <a:pt x="2877" y="35740"/>
                  </a:lnTo>
                  <a:lnTo>
                    <a:pt x="568" y="47630"/>
                  </a:lnTo>
                  <a:lnTo>
                    <a:pt x="0" y="6250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57" name="SMARTInkShape-Group344"/>
          <p:cNvGrpSpPr/>
          <p:nvPr/>
        </p:nvGrpSpPr>
        <p:grpSpPr>
          <a:xfrm>
            <a:off x="3857744" y="1339453"/>
            <a:ext cx="1080374" cy="240911"/>
            <a:chOff x="3857744" y="1339453"/>
            <a:chExt cx="1080374" cy="240911"/>
          </a:xfrm>
        </p:grpSpPr>
        <p:sp>
          <p:nvSpPr>
            <p:cNvPr id="1251" name="SMARTInkShape-1752"/>
            <p:cNvSpPr/>
            <p:nvPr/>
          </p:nvSpPr>
          <p:spPr>
            <a:xfrm>
              <a:off x="4830961" y="1437680"/>
              <a:ext cx="107157" cy="132537"/>
            </a:xfrm>
            <a:custGeom>
              <a:avLst/>
              <a:gdLst/>
              <a:ahLst/>
              <a:cxnLst/>
              <a:rect l="0" t="0" r="0" b="0"/>
              <a:pathLst>
                <a:path w="107157" h="132537">
                  <a:moveTo>
                    <a:pt x="0" y="0"/>
                  </a:moveTo>
                  <a:lnTo>
                    <a:pt x="0" y="12429"/>
                  </a:lnTo>
                  <a:lnTo>
                    <a:pt x="2646" y="18091"/>
                  </a:lnTo>
                  <a:lnTo>
                    <a:pt x="4740" y="20991"/>
                  </a:lnTo>
                  <a:lnTo>
                    <a:pt x="7689" y="34552"/>
                  </a:lnTo>
                  <a:lnTo>
                    <a:pt x="8897" y="78679"/>
                  </a:lnTo>
                  <a:lnTo>
                    <a:pt x="17750" y="123107"/>
                  </a:lnTo>
                  <a:lnTo>
                    <a:pt x="17850" y="132536"/>
                  </a:lnTo>
                  <a:lnTo>
                    <a:pt x="17859" y="112918"/>
                  </a:lnTo>
                  <a:lnTo>
                    <a:pt x="35950" y="71197"/>
                  </a:lnTo>
                  <a:lnTo>
                    <a:pt x="51624" y="42632"/>
                  </a:lnTo>
                  <a:lnTo>
                    <a:pt x="82703" y="16037"/>
                  </a:lnTo>
                  <a:lnTo>
                    <a:pt x="10715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2" name="SMARTInkShape-1753"/>
            <p:cNvSpPr/>
            <p:nvPr/>
          </p:nvSpPr>
          <p:spPr>
            <a:xfrm>
              <a:off x="4643447" y="1410937"/>
              <a:ext cx="142867" cy="129816"/>
            </a:xfrm>
            <a:custGeom>
              <a:avLst/>
              <a:gdLst/>
              <a:ahLst/>
              <a:cxnLst/>
              <a:rect l="0" t="0" r="0" b="0"/>
              <a:pathLst>
                <a:path w="142867" h="129816">
                  <a:moveTo>
                    <a:pt x="8920" y="44602"/>
                  </a:moveTo>
                  <a:lnTo>
                    <a:pt x="359" y="53164"/>
                  </a:lnTo>
                  <a:lnTo>
                    <a:pt x="0" y="66825"/>
                  </a:lnTo>
                  <a:lnTo>
                    <a:pt x="989" y="68347"/>
                  </a:lnTo>
                  <a:lnTo>
                    <a:pt x="2641" y="69362"/>
                  </a:lnTo>
                  <a:lnTo>
                    <a:pt x="4734" y="70038"/>
                  </a:lnTo>
                  <a:lnTo>
                    <a:pt x="7121" y="69497"/>
                  </a:lnTo>
                  <a:lnTo>
                    <a:pt x="18082" y="64145"/>
                  </a:lnTo>
                  <a:lnTo>
                    <a:pt x="29495" y="60314"/>
                  </a:lnTo>
                  <a:lnTo>
                    <a:pt x="60091" y="44414"/>
                  </a:lnTo>
                  <a:lnTo>
                    <a:pt x="100784" y="14833"/>
                  </a:lnTo>
                  <a:lnTo>
                    <a:pt x="104319" y="8882"/>
                  </a:lnTo>
                  <a:lnTo>
                    <a:pt x="106981" y="476"/>
                  </a:lnTo>
                  <a:lnTo>
                    <a:pt x="94703" y="0"/>
                  </a:lnTo>
                  <a:lnTo>
                    <a:pt x="89049" y="2620"/>
                  </a:lnTo>
                  <a:lnTo>
                    <a:pt x="83228" y="6100"/>
                  </a:lnTo>
                  <a:lnTo>
                    <a:pt x="77334" y="7646"/>
                  </a:lnTo>
                  <a:lnTo>
                    <a:pt x="71407" y="13625"/>
                  </a:lnTo>
                  <a:lnTo>
                    <a:pt x="39678" y="56644"/>
                  </a:lnTo>
                  <a:lnTo>
                    <a:pt x="36885" y="68565"/>
                  </a:lnTo>
                  <a:lnTo>
                    <a:pt x="36232" y="78734"/>
                  </a:lnTo>
                  <a:lnTo>
                    <a:pt x="38587" y="87222"/>
                  </a:lnTo>
                  <a:lnTo>
                    <a:pt x="50971" y="109011"/>
                  </a:lnTo>
                  <a:lnTo>
                    <a:pt x="70265" y="119854"/>
                  </a:lnTo>
                  <a:lnTo>
                    <a:pt x="88742" y="126942"/>
                  </a:lnTo>
                  <a:lnTo>
                    <a:pt x="91900" y="129261"/>
                  </a:lnTo>
                  <a:lnTo>
                    <a:pt x="94998" y="129815"/>
                  </a:lnTo>
                  <a:lnTo>
                    <a:pt x="98056" y="129192"/>
                  </a:lnTo>
                  <a:lnTo>
                    <a:pt x="123130" y="115626"/>
                  </a:lnTo>
                  <a:lnTo>
                    <a:pt x="130126" y="110895"/>
                  </a:lnTo>
                  <a:lnTo>
                    <a:pt x="142866" y="10711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3" name="SMARTInkShape-1754"/>
            <p:cNvSpPr/>
            <p:nvPr/>
          </p:nvSpPr>
          <p:spPr>
            <a:xfrm>
              <a:off x="4438055" y="1428750"/>
              <a:ext cx="169665" cy="26790"/>
            </a:xfrm>
            <a:custGeom>
              <a:avLst/>
              <a:gdLst/>
              <a:ahLst/>
              <a:cxnLst/>
              <a:rect l="0" t="0" r="0" b="0"/>
              <a:pathLst>
                <a:path w="169665" h="26790">
                  <a:moveTo>
                    <a:pt x="0" y="26789"/>
                  </a:moveTo>
                  <a:lnTo>
                    <a:pt x="17215" y="25797"/>
                  </a:lnTo>
                  <a:lnTo>
                    <a:pt x="57098" y="17695"/>
                  </a:lnTo>
                  <a:lnTo>
                    <a:pt x="98690" y="10280"/>
                  </a:lnTo>
                  <a:lnTo>
                    <a:pt x="140290" y="2040"/>
                  </a:lnTo>
                  <a:lnTo>
                    <a:pt x="16966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4" name="SMARTInkShape-1755"/>
            <p:cNvSpPr/>
            <p:nvPr/>
          </p:nvSpPr>
          <p:spPr>
            <a:xfrm>
              <a:off x="4455924" y="1339453"/>
              <a:ext cx="125007" cy="223194"/>
            </a:xfrm>
            <a:custGeom>
              <a:avLst/>
              <a:gdLst/>
              <a:ahLst/>
              <a:cxnLst/>
              <a:rect l="0" t="0" r="0" b="0"/>
              <a:pathLst>
                <a:path w="125007" h="223194">
                  <a:moveTo>
                    <a:pt x="8920" y="0"/>
                  </a:moveTo>
                  <a:lnTo>
                    <a:pt x="99" y="0"/>
                  </a:lnTo>
                  <a:lnTo>
                    <a:pt x="0" y="12429"/>
                  </a:lnTo>
                  <a:lnTo>
                    <a:pt x="8368" y="53831"/>
                  </a:lnTo>
                  <a:lnTo>
                    <a:pt x="8871" y="96387"/>
                  </a:lnTo>
                  <a:lnTo>
                    <a:pt x="11561" y="136430"/>
                  </a:lnTo>
                  <a:lnTo>
                    <a:pt x="19943" y="175382"/>
                  </a:lnTo>
                  <a:lnTo>
                    <a:pt x="44693" y="213677"/>
                  </a:lnTo>
                  <a:lnTo>
                    <a:pt x="50616" y="218991"/>
                  </a:lnTo>
                  <a:lnTo>
                    <a:pt x="56556" y="221353"/>
                  </a:lnTo>
                  <a:lnTo>
                    <a:pt x="91022" y="223193"/>
                  </a:lnTo>
                  <a:lnTo>
                    <a:pt x="97665" y="220575"/>
                  </a:lnTo>
                  <a:lnTo>
                    <a:pt x="116028" y="207795"/>
                  </a:lnTo>
                  <a:lnTo>
                    <a:pt x="119020" y="206991"/>
                  </a:lnTo>
                  <a:lnTo>
                    <a:pt x="121016" y="205463"/>
                  </a:lnTo>
                  <a:lnTo>
                    <a:pt x="125006" y="19645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5" name="SMARTInkShape-1756"/>
            <p:cNvSpPr/>
            <p:nvPr/>
          </p:nvSpPr>
          <p:spPr>
            <a:xfrm>
              <a:off x="4197229" y="1446980"/>
              <a:ext cx="205108" cy="123127"/>
            </a:xfrm>
            <a:custGeom>
              <a:avLst/>
              <a:gdLst/>
              <a:ahLst/>
              <a:cxnLst/>
              <a:rect l="0" t="0" r="0" b="0"/>
              <a:pathLst>
                <a:path w="205108" h="123127">
                  <a:moveTo>
                    <a:pt x="97951" y="17489"/>
                  </a:moveTo>
                  <a:lnTo>
                    <a:pt x="97951" y="8668"/>
                  </a:lnTo>
                  <a:lnTo>
                    <a:pt x="93210" y="3851"/>
                  </a:lnTo>
                  <a:lnTo>
                    <a:pt x="88237" y="1506"/>
                  </a:lnTo>
                  <a:lnTo>
                    <a:pt x="81701" y="0"/>
                  </a:lnTo>
                  <a:lnTo>
                    <a:pt x="75828" y="4480"/>
                  </a:lnTo>
                  <a:lnTo>
                    <a:pt x="33088" y="47635"/>
                  </a:lnTo>
                  <a:lnTo>
                    <a:pt x="4442" y="86303"/>
                  </a:lnTo>
                  <a:lnTo>
                    <a:pt x="1821" y="94706"/>
                  </a:lnTo>
                  <a:lnTo>
                    <a:pt x="0" y="112557"/>
                  </a:lnTo>
                  <a:lnTo>
                    <a:pt x="2493" y="116957"/>
                  </a:lnTo>
                  <a:lnTo>
                    <a:pt x="4546" y="119520"/>
                  </a:lnTo>
                  <a:lnTo>
                    <a:pt x="9474" y="122367"/>
                  </a:lnTo>
                  <a:lnTo>
                    <a:pt x="12177" y="123126"/>
                  </a:lnTo>
                  <a:lnTo>
                    <a:pt x="14971" y="122640"/>
                  </a:lnTo>
                  <a:lnTo>
                    <a:pt x="23645" y="117216"/>
                  </a:lnTo>
                  <a:lnTo>
                    <a:pt x="58431" y="90872"/>
                  </a:lnTo>
                  <a:lnTo>
                    <a:pt x="90724" y="47098"/>
                  </a:lnTo>
                  <a:lnTo>
                    <a:pt x="105451" y="11715"/>
                  </a:lnTo>
                  <a:lnTo>
                    <a:pt x="106843" y="79"/>
                  </a:lnTo>
                  <a:lnTo>
                    <a:pt x="107873" y="41499"/>
                  </a:lnTo>
                  <a:lnTo>
                    <a:pt x="120183" y="86074"/>
                  </a:lnTo>
                  <a:lnTo>
                    <a:pt x="130969" y="102658"/>
                  </a:lnTo>
                  <a:lnTo>
                    <a:pt x="145612" y="118540"/>
                  </a:lnTo>
                  <a:lnTo>
                    <a:pt x="151545" y="121932"/>
                  </a:lnTo>
                  <a:lnTo>
                    <a:pt x="154516" y="122836"/>
                  </a:lnTo>
                  <a:lnTo>
                    <a:pt x="157489" y="122447"/>
                  </a:lnTo>
                  <a:lnTo>
                    <a:pt x="163438" y="119369"/>
                  </a:lnTo>
                  <a:lnTo>
                    <a:pt x="205107" y="889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6" name="SMARTInkShape-1757"/>
            <p:cNvSpPr/>
            <p:nvPr/>
          </p:nvSpPr>
          <p:spPr>
            <a:xfrm>
              <a:off x="3857744" y="1410891"/>
              <a:ext cx="258688" cy="169473"/>
            </a:xfrm>
            <a:custGeom>
              <a:avLst/>
              <a:gdLst/>
              <a:ahLst/>
              <a:cxnLst/>
              <a:rect l="0" t="0" r="0" b="0"/>
              <a:pathLst>
                <a:path w="258688" h="169473">
                  <a:moveTo>
                    <a:pt x="26670" y="26789"/>
                  </a:moveTo>
                  <a:lnTo>
                    <a:pt x="21930" y="26789"/>
                  </a:lnTo>
                  <a:lnTo>
                    <a:pt x="20533" y="27781"/>
                  </a:lnTo>
                  <a:lnTo>
                    <a:pt x="19602" y="29434"/>
                  </a:lnTo>
                  <a:lnTo>
                    <a:pt x="18981" y="31529"/>
                  </a:lnTo>
                  <a:lnTo>
                    <a:pt x="10836" y="44880"/>
                  </a:lnTo>
                  <a:lnTo>
                    <a:pt x="1241" y="82667"/>
                  </a:lnTo>
                  <a:lnTo>
                    <a:pt x="0" y="121718"/>
                  </a:lnTo>
                  <a:lnTo>
                    <a:pt x="2580" y="131157"/>
                  </a:lnTo>
                  <a:lnTo>
                    <a:pt x="6965" y="142049"/>
                  </a:lnTo>
                  <a:lnTo>
                    <a:pt x="7580" y="145300"/>
                  </a:lnTo>
                  <a:lnTo>
                    <a:pt x="8982" y="147468"/>
                  </a:lnTo>
                  <a:lnTo>
                    <a:pt x="10910" y="148914"/>
                  </a:lnTo>
                  <a:lnTo>
                    <a:pt x="15697" y="150520"/>
                  </a:lnTo>
                  <a:lnTo>
                    <a:pt x="34510" y="151635"/>
                  </a:lnTo>
                  <a:lnTo>
                    <a:pt x="42722" y="149083"/>
                  </a:lnTo>
                  <a:lnTo>
                    <a:pt x="65311" y="135571"/>
                  </a:lnTo>
                  <a:lnTo>
                    <a:pt x="99725" y="92104"/>
                  </a:lnTo>
                  <a:lnTo>
                    <a:pt x="124844" y="53019"/>
                  </a:lnTo>
                  <a:lnTo>
                    <a:pt x="130826" y="43408"/>
                  </a:lnTo>
                  <a:lnTo>
                    <a:pt x="138780" y="37005"/>
                  </a:lnTo>
                  <a:lnTo>
                    <a:pt x="142232" y="28330"/>
                  </a:lnTo>
                  <a:lnTo>
                    <a:pt x="145169" y="27474"/>
                  </a:lnTo>
                  <a:lnTo>
                    <a:pt x="151304" y="26829"/>
                  </a:lnTo>
                  <a:lnTo>
                    <a:pt x="151684" y="66691"/>
                  </a:lnTo>
                  <a:lnTo>
                    <a:pt x="154331" y="92181"/>
                  </a:lnTo>
                  <a:lnTo>
                    <a:pt x="160247" y="134804"/>
                  </a:lnTo>
                  <a:lnTo>
                    <a:pt x="165247" y="149964"/>
                  </a:lnTo>
                  <a:lnTo>
                    <a:pt x="173012" y="162284"/>
                  </a:lnTo>
                  <a:lnTo>
                    <a:pt x="178693" y="166384"/>
                  </a:lnTo>
                  <a:lnTo>
                    <a:pt x="187249" y="169232"/>
                  </a:lnTo>
                  <a:lnTo>
                    <a:pt x="191635" y="169472"/>
                  </a:lnTo>
                  <a:lnTo>
                    <a:pt x="204423" y="164866"/>
                  </a:lnTo>
                  <a:lnTo>
                    <a:pt x="212497" y="157279"/>
                  </a:lnTo>
                  <a:lnTo>
                    <a:pt x="228853" y="129521"/>
                  </a:lnTo>
                  <a:lnTo>
                    <a:pt x="246916" y="86115"/>
                  </a:lnTo>
                  <a:lnTo>
                    <a:pt x="256192" y="55595"/>
                  </a:lnTo>
                  <a:lnTo>
                    <a:pt x="258687" y="16764"/>
                  </a:lnTo>
                  <a:lnTo>
                    <a:pt x="256127" y="9766"/>
                  </a:lnTo>
                  <a:lnTo>
                    <a:pt x="250276" y="571"/>
                  </a:lnTo>
                  <a:lnTo>
                    <a:pt x="24098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61" name="SMARTInkShape-Group345"/>
          <p:cNvGrpSpPr/>
          <p:nvPr/>
        </p:nvGrpSpPr>
        <p:grpSpPr>
          <a:xfrm>
            <a:off x="5269757" y="1402730"/>
            <a:ext cx="702397" cy="167096"/>
            <a:chOff x="5269757" y="1402730"/>
            <a:chExt cx="702397" cy="167096"/>
          </a:xfrm>
        </p:grpSpPr>
        <p:sp>
          <p:nvSpPr>
            <p:cNvPr id="1258" name="SMARTInkShape-1758"/>
            <p:cNvSpPr/>
            <p:nvPr/>
          </p:nvSpPr>
          <p:spPr>
            <a:xfrm>
              <a:off x="5868308" y="1410926"/>
              <a:ext cx="103846" cy="142718"/>
            </a:xfrm>
            <a:custGeom>
              <a:avLst/>
              <a:gdLst/>
              <a:ahLst/>
              <a:cxnLst/>
              <a:rect l="0" t="0" r="0" b="0"/>
              <a:pathLst>
                <a:path w="103846" h="142718">
                  <a:moveTo>
                    <a:pt x="69934" y="17824"/>
                  </a:moveTo>
                  <a:lnTo>
                    <a:pt x="65194" y="17824"/>
                  </a:lnTo>
                  <a:lnTo>
                    <a:pt x="63797" y="16832"/>
                  </a:lnTo>
                  <a:lnTo>
                    <a:pt x="62866" y="15178"/>
                  </a:lnTo>
                  <a:lnTo>
                    <a:pt x="61373" y="10136"/>
                  </a:lnTo>
                  <a:lnTo>
                    <a:pt x="56373" y="4522"/>
                  </a:lnTo>
                  <a:lnTo>
                    <a:pt x="51339" y="1990"/>
                  </a:lnTo>
                  <a:lnTo>
                    <a:pt x="31196" y="83"/>
                  </a:lnTo>
                  <a:lnTo>
                    <a:pt x="17556" y="0"/>
                  </a:lnTo>
                  <a:lnTo>
                    <a:pt x="14179" y="980"/>
                  </a:lnTo>
                  <a:lnTo>
                    <a:pt x="11928" y="2626"/>
                  </a:lnTo>
                  <a:lnTo>
                    <a:pt x="10428" y="4715"/>
                  </a:lnTo>
                  <a:lnTo>
                    <a:pt x="8435" y="6108"/>
                  </a:lnTo>
                  <a:lnTo>
                    <a:pt x="3575" y="7656"/>
                  </a:lnTo>
                  <a:lnTo>
                    <a:pt x="1883" y="9061"/>
                  </a:lnTo>
                  <a:lnTo>
                    <a:pt x="0" y="13268"/>
                  </a:lnTo>
                  <a:lnTo>
                    <a:pt x="492" y="15779"/>
                  </a:lnTo>
                  <a:lnTo>
                    <a:pt x="5923" y="24053"/>
                  </a:lnTo>
                  <a:lnTo>
                    <a:pt x="23431" y="41661"/>
                  </a:lnTo>
                  <a:lnTo>
                    <a:pt x="67117" y="70190"/>
                  </a:lnTo>
                  <a:lnTo>
                    <a:pt x="83672" y="86450"/>
                  </a:lnTo>
                  <a:lnTo>
                    <a:pt x="102940" y="115450"/>
                  </a:lnTo>
                  <a:lnTo>
                    <a:pt x="103845" y="118627"/>
                  </a:lnTo>
                  <a:lnTo>
                    <a:pt x="103455" y="121737"/>
                  </a:lnTo>
                  <a:lnTo>
                    <a:pt x="97806" y="132111"/>
                  </a:lnTo>
                  <a:lnTo>
                    <a:pt x="83671" y="139691"/>
                  </a:lnTo>
                  <a:lnTo>
                    <a:pt x="67198" y="142425"/>
                  </a:lnTo>
                  <a:lnTo>
                    <a:pt x="58099" y="142717"/>
                  </a:lnTo>
                  <a:lnTo>
                    <a:pt x="37227" y="135140"/>
                  </a:lnTo>
                  <a:lnTo>
                    <a:pt x="17729" y="117410"/>
                  </a:lnTo>
                  <a:lnTo>
                    <a:pt x="16356" y="1071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9" name="SMARTInkShape-1759"/>
            <p:cNvSpPr/>
            <p:nvPr/>
          </p:nvSpPr>
          <p:spPr>
            <a:xfrm>
              <a:off x="5599224" y="1402730"/>
              <a:ext cx="160425" cy="159966"/>
            </a:xfrm>
            <a:custGeom>
              <a:avLst/>
              <a:gdLst/>
              <a:ahLst/>
              <a:cxnLst/>
              <a:rect l="0" t="0" r="0" b="0"/>
              <a:pathLst>
                <a:path w="160425" h="159966">
                  <a:moveTo>
                    <a:pt x="133635" y="43879"/>
                  </a:moveTo>
                  <a:lnTo>
                    <a:pt x="133635" y="21756"/>
                  </a:lnTo>
                  <a:lnTo>
                    <a:pt x="130990" y="16518"/>
                  </a:lnTo>
                  <a:lnTo>
                    <a:pt x="121207" y="5071"/>
                  </a:lnTo>
                  <a:lnTo>
                    <a:pt x="115544" y="1827"/>
                  </a:lnTo>
                  <a:lnTo>
                    <a:pt x="104132" y="0"/>
                  </a:lnTo>
                  <a:lnTo>
                    <a:pt x="93734" y="565"/>
                  </a:lnTo>
                  <a:lnTo>
                    <a:pt x="65016" y="11705"/>
                  </a:lnTo>
                  <a:lnTo>
                    <a:pt x="23492" y="47238"/>
                  </a:lnTo>
                  <a:lnTo>
                    <a:pt x="7625" y="64828"/>
                  </a:lnTo>
                  <a:lnTo>
                    <a:pt x="3217" y="76672"/>
                  </a:lnTo>
                  <a:lnTo>
                    <a:pt x="0" y="107604"/>
                  </a:lnTo>
                  <a:lnTo>
                    <a:pt x="2474" y="114535"/>
                  </a:lnTo>
                  <a:lnTo>
                    <a:pt x="12146" y="127069"/>
                  </a:lnTo>
                  <a:lnTo>
                    <a:pt x="17794" y="130462"/>
                  </a:lnTo>
                  <a:lnTo>
                    <a:pt x="29198" y="132372"/>
                  </a:lnTo>
                  <a:lnTo>
                    <a:pt x="39593" y="131827"/>
                  </a:lnTo>
                  <a:lnTo>
                    <a:pt x="55611" y="125941"/>
                  </a:lnTo>
                  <a:lnTo>
                    <a:pt x="100155" y="94264"/>
                  </a:lnTo>
                  <a:lnTo>
                    <a:pt x="111699" y="82400"/>
                  </a:lnTo>
                  <a:lnTo>
                    <a:pt x="130925" y="53409"/>
                  </a:lnTo>
                  <a:lnTo>
                    <a:pt x="133423" y="47122"/>
                  </a:lnTo>
                  <a:lnTo>
                    <a:pt x="142150" y="35483"/>
                  </a:lnTo>
                  <a:lnTo>
                    <a:pt x="134840" y="42685"/>
                  </a:lnTo>
                  <a:lnTo>
                    <a:pt x="133992" y="48266"/>
                  </a:lnTo>
                  <a:lnTo>
                    <a:pt x="133645" y="89932"/>
                  </a:lnTo>
                  <a:lnTo>
                    <a:pt x="146938" y="131555"/>
                  </a:lnTo>
                  <a:lnTo>
                    <a:pt x="157963" y="150430"/>
                  </a:lnTo>
                  <a:lnTo>
                    <a:pt x="160424" y="15996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0" name="SMARTInkShape-1760"/>
            <p:cNvSpPr/>
            <p:nvPr/>
          </p:nvSpPr>
          <p:spPr>
            <a:xfrm>
              <a:off x="5269757" y="1419820"/>
              <a:ext cx="229008" cy="150006"/>
            </a:xfrm>
            <a:custGeom>
              <a:avLst/>
              <a:gdLst/>
              <a:ahLst/>
              <a:cxnLst/>
              <a:rect l="0" t="0" r="0" b="0"/>
              <a:pathLst>
                <a:path w="229008" h="150006">
                  <a:moveTo>
                    <a:pt x="7688" y="35719"/>
                  </a:moveTo>
                  <a:lnTo>
                    <a:pt x="7688" y="48148"/>
                  </a:lnTo>
                  <a:lnTo>
                    <a:pt x="5043" y="53811"/>
                  </a:lnTo>
                  <a:lnTo>
                    <a:pt x="2948" y="56710"/>
                  </a:lnTo>
                  <a:lnTo>
                    <a:pt x="0" y="70271"/>
                  </a:lnTo>
                  <a:lnTo>
                    <a:pt x="7926" y="104102"/>
                  </a:lnTo>
                  <a:lnTo>
                    <a:pt x="17253" y="122943"/>
                  </a:lnTo>
                  <a:lnTo>
                    <a:pt x="28650" y="136513"/>
                  </a:lnTo>
                  <a:lnTo>
                    <a:pt x="42232" y="145731"/>
                  </a:lnTo>
                  <a:lnTo>
                    <a:pt x="54083" y="150005"/>
                  </a:lnTo>
                  <a:lnTo>
                    <a:pt x="57470" y="149613"/>
                  </a:lnTo>
                  <a:lnTo>
                    <a:pt x="72680" y="144500"/>
                  </a:lnTo>
                  <a:lnTo>
                    <a:pt x="82214" y="142605"/>
                  </a:lnTo>
                  <a:lnTo>
                    <a:pt x="89759" y="138456"/>
                  </a:lnTo>
                  <a:lnTo>
                    <a:pt x="92168" y="134968"/>
                  </a:lnTo>
                  <a:lnTo>
                    <a:pt x="97542" y="120578"/>
                  </a:lnTo>
                  <a:lnTo>
                    <a:pt x="110839" y="100584"/>
                  </a:lnTo>
                  <a:lnTo>
                    <a:pt x="125764" y="60475"/>
                  </a:lnTo>
                  <a:lnTo>
                    <a:pt x="130647" y="46692"/>
                  </a:lnTo>
                  <a:lnTo>
                    <a:pt x="132700" y="26838"/>
                  </a:lnTo>
                  <a:lnTo>
                    <a:pt x="132704" y="66691"/>
                  </a:lnTo>
                  <a:lnTo>
                    <a:pt x="133696" y="95173"/>
                  </a:lnTo>
                  <a:lnTo>
                    <a:pt x="139833" y="110000"/>
                  </a:lnTo>
                  <a:lnTo>
                    <a:pt x="148150" y="124402"/>
                  </a:lnTo>
                  <a:lnTo>
                    <a:pt x="148954" y="127583"/>
                  </a:lnTo>
                  <a:lnTo>
                    <a:pt x="150483" y="129704"/>
                  </a:lnTo>
                  <a:lnTo>
                    <a:pt x="152494" y="131118"/>
                  </a:lnTo>
                  <a:lnTo>
                    <a:pt x="157375" y="133681"/>
                  </a:lnTo>
                  <a:lnTo>
                    <a:pt x="162851" y="138128"/>
                  </a:lnTo>
                  <a:lnTo>
                    <a:pt x="165700" y="138718"/>
                  </a:lnTo>
                  <a:lnTo>
                    <a:pt x="168592" y="138119"/>
                  </a:lnTo>
                  <a:lnTo>
                    <a:pt x="174451" y="135801"/>
                  </a:lnTo>
                  <a:lnTo>
                    <a:pt x="183328" y="133503"/>
                  </a:lnTo>
                  <a:lnTo>
                    <a:pt x="189269" y="129449"/>
                  </a:lnTo>
                  <a:lnTo>
                    <a:pt x="207119" y="100547"/>
                  </a:lnTo>
                  <a:lnTo>
                    <a:pt x="218032" y="77261"/>
                  </a:lnTo>
                  <a:lnTo>
                    <a:pt x="228836" y="35712"/>
                  </a:lnTo>
                  <a:lnTo>
                    <a:pt x="229007" y="24802"/>
                  </a:lnTo>
                  <a:lnTo>
                    <a:pt x="223119" y="6476"/>
                  </a:lnTo>
                  <a:lnTo>
                    <a:pt x="221754" y="4317"/>
                  </a:lnTo>
                  <a:lnTo>
                    <a:pt x="219852" y="2878"/>
                  </a:lnTo>
                  <a:lnTo>
                    <a:pt x="215093" y="1279"/>
                  </a:lnTo>
                  <a:lnTo>
                    <a:pt x="186282"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69" name="SMARTInkShape-Group346"/>
          <p:cNvGrpSpPr/>
          <p:nvPr/>
        </p:nvGrpSpPr>
        <p:grpSpPr>
          <a:xfrm>
            <a:off x="6215063" y="1330523"/>
            <a:ext cx="964407" cy="375048"/>
            <a:chOff x="6215063" y="1330523"/>
            <a:chExt cx="964407" cy="375048"/>
          </a:xfrm>
        </p:grpSpPr>
        <p:sp>
          <p:nvSpPr>
            <p:cNvPr id="1262" name="SMARTInkShape-1761"/>
            <p:cNvSpPr/>
            <p:nvPr/>
          </p:nvSpPr>
          <p:spPr>
            <a:xfrm>
              <a:off x="6976263" y="1339990"/>
              <a:ext cx="203207" cy="249495"/>
            </a:xfrm>
            <a:custGeom>
              <a:avLst/>
              <a:gdLst/>
              <a:ahLst/>
              <a:cxnLst/>
              <a:rect l="0" t="0" r="0" b="0"/>
              <a:pathLst>
                <a:path w="203207" h="249495">
                  <a:moveTo>
                    <a:pt x="122839" y="133408"/>
                  </a:moveTo>
                  <a:lnTo>
                    <a:pt x="91211" y="134401"/>
                  </a:lnTo>
                  <a:lnTo>
                    <a:pt x="51292" y="151500"/>
                  </a:lnTo>
                  <a:lnTo>
                    <a:pt x="40438" y="158316"/>
                  </a:lnTo>
                  <a:lnTo>
                    <a:pt x="5170" y="202028"/>
                  </a:lnTo>
                  <a:lnTo>
                    <a:pt x="0" y="215035"/>
                  </a:lnTo>
                  <a:lnTo>
                    <a:pt x="266" y="218584"/>
                  </a:lnTo>
                  <a:lnTo>
                    <a:pt x="5702" y="229720"/>
                  </a:lnTo>
                  <a:lnTo>
                    <a:pt x="19811" y="237394"/>
                  </a:lnTo>
                  <a:lnTo>
                    <a:pt x="26778" y="239155"/>
                  </a:lnTo>
                  <a:lnTo>
                    <a:pt x="35827" y="237293"/>
                  </a:lnTo>
                  <a:lnTo>
                    <a:pt x="75347" y="219537"/>
                  </a:lnTo>
                  <a:lnTo>
                    <a:pt x="104996" y="202175"/>
                  </a:lnTo>
                  <a:lnTo>
                    <a:pt x="128795" y="175765"/>
                  </a:lnTo>
                  <a:lnTo>
                    <a:pt x="152082" y="136706"/>
                  </a:lnTo>
                  <a:lnTo>
                    <a:pt x="163415" y="111644"/>
                  </a:lnTo>
                  <a:lnTo>
                    <a:pt x="167130" y="68757"/>
                  </a:lnTo>
                  <a:lnTo>
                    <a:pt x="168373" y="50311"/>
                  </a:lnTo>
                  <a:lnTo>
                    <a:pt x="172601" y="33271"/>
                  </a:lnTo>
                  <a:lnTo>
                    <a:pt x="167509" y="0"/>
                  </a:lnTo>
                  <a:lnTo>
                    <a:pt x="167488" y="38760"/>
                  </a:lnTo>
                  <a:lnTo>
                    <a:pt x="159384" y="82668"/>
                  </a:lnTo>
                  <a:lnTo>
                    <a:pt x="158630" y="125642"/>
                  </a:lnTo>
                  <a:lnTo>
                    <a:pt x="159571" y="150620"/>
                  </a:lnTo>
                  <a:lnTo>
                    <a:pt x="166661" y="189645"/>
                  </a:lnTo>
                  <a:lnTo>
                    <a:pt x="168234" y="207728"/>
                  </a:lnTo>
                  <a:lnTo>
                    <a:pt x="174544" y="224662"/>
                  </a:lnTo>
                  <a:lnTo>
                    <a:pt x="179884" y="232835"/>
                  </a:lnTo>
                  <a:lnTo>
                    <a:pt x="185564" y="237129"/>
                  </a:lnTo>
                  <a:lnTo>
                    <a:pt x="191396" y="240030"/>
                  </a:lnTo>
                  <a:lnTo>
                    <a:pt x="203206" y="2494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3" name="SMARTInkShape-1762"/>
            <p:cNvSpPr/>
            <p:nvPr/>
          </p:nvSpPr>
          <p:spPr>
            <a:xfrm>
              <a:off x="6859441" y="1459600"/>
              <a:ext cx="112872" cy="120956"/>
            </a:xfrm>
            <a:custGeom>
              <a:avLst/>
              <a:gdLst/>
              <a:ahLst/>
              <a:cxnLst/>
              <a:rect l="0" t="0" r="0" b="0"/>
              <a:pathLst>
                <a:path w="112872" h="120956">
                  <a:moveTo>
                    <a:pt x="7489" y="67377"/>
                  </a:moveTo>
                  <a:lnTo>
                    <a:pt x="28739" y="67377"/>
                  </a:lnTo>
                  <a:lnTo>
                    <a:pt x="42118" y="62636"/>
                  </a:lnTo>
                  <a:lnTo>
                    <a:pt x="58279" y="53138"/>
                  </a:lnTo>
                  <a:lnTo>
                    <a:pt x="72919" y="49598"/>
                  </a:lnTo>
                  <a:lnTo>
                    <a:pt x="87257" y="40015"/>
                  </a:lnTo>
                  <a:lnTo>
                    <a:pt x="112871" y="15552"/>
                  </a:lnTo>
                  <a:lnTo>
                    <a:pt x="112470" y="13976"/>
                  </a:lnTo>
                  <a:lnTo>
                    <a:pt x="109379" y="9578"/>
                  </a:lnTo>
                  <a:lnTo>
                    <a:pt x="104698" y="6962"/>
                  </a:lnTo>
                  <a:lnTo>
                    <a:pt x="84562" y="0"/>
                  </a:lnTo>
                  <a:lnTo>
                    <a:pt x="45765" y="9361"/>
                  </a:lnTo>
                  <a:lnTo>
                    <a:pt x="28201" y="17224"/>
                  </a:lnTo>
                  <a:lnTo>
                    <a:pt x="19010" y="25574"/>
                  </a:lnTo>
                  <a:lnTo>
                    <a:pt x="12609" y="34907"/>
                  </a:lnTo>
                  <a:lnTo>
                    <a:pt x="0" y="69006"/>
                  </a:lnTo>
                  <a:lnTo>
                    <a:pt x="1845" y="78354"/>
                  </a:lnTo>
                  <a:lnTo>
                    <a:pt x="8462" y="92126"/>
                  </a:lnTo>
                  <a:lnTo>
                    <a:pt x="11115" y="95783"/>
                  </a:lnTo>
                  <a:lnTo>
                    <a:pt x="14867" y="98220"/>
                  </a:lnTo>
                  <a:lnTo>
                    <a:pt x="58262" y="115334"/>
                  </a:lnTo>
                  <a:lnTo>
                    <a:pt x="87856" y="12095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4" name="SMARTInkShape-1763"/>
            <p:cNvSpPr/>
            <p:nvPr/>
          </p:nvSpPr>
          <p:spPr>
            <a:xfrm>
              <a:off x="6701422" y="1455582"/>
              <a:ext cx="120860" cy="124783"/>
            </a:xfrm>
            <a:custGeom>
              <a:avLst/>
              <a:gdLst/>
              <a:ahLst/>
              <a:cxnLst/>
              <a:rect l="0" t="0" r="0" b="0"/>
              <a:pathLst>
                <a:path w="120860" h="124783">
                  <a:moveTo>
                    <a:pt x="120859" y="17816"/>
                  </a:moveTo>
                  <a:lnTo>
                    <a:pt x="112298" y="17816"/>
                  </a:lnTo>
                  <a:lnTo>
                    <a:pt x="103033" y="26714"/>
                  </a:lnTo>
                  <a:lnTo>
                    <a:pt x="103001" y="13443"/>
                  </a:lnTo>
                  <a:lnTo>
                    <a:pt x="100355" y="8266"/>
                  </a:lnTo>
                  <a:lnTo>
                    <a:pt x="98260" y="5496"/>
                  </a:lnTo>
                  <a:lnTo>
                    <a:pt x="93287" y="2419"/>
                  </a:lnTo>
                  <a:lnTo>
                    <a:pt x="82009" y="443"/>
                  </a:lnTo>
                  <a:lnTo>
                    <a:pt x="59551" y="0"/>
                  </a:lnTo>
                  <a:lnTo>
                    <a:pt x="55183" y="1970"/>
                  </a:lnTo>
                  <a:lnTo>
                    <a:pt x="17580" y="33550"/>
                  </a:lnTo>
                  <a:lnTo>
                    <a:pt x="11126" y="43330"/>
                  </a:lnTo>
                  <a:lnTo>
                    <a:pt x="591" y="77497"/>
                  </a:lnTo>
                  <a:lnTo>
                    <a:pt x="0" y="82408"/>
                  </a:lnTo>
                  <a:lnTo>
                    <a:pt x="5216" y="109934"/>
                  </a:lnTo>
                  <a:lnTo>
                    <a:pt x="9269" y="117627"/>
                  </a:lnTo>
                  <a:lnTo>
                    <a:pt x="11740" y="120076"/>
                  </a:lnTo>
                  <a:lnTo>
                    <a:pt x="17129" y="122796"/>
                  </a:lnTo>
                  <a:lnTo>
                    <a:pt x="47007" y="124782"/>
                  </a:lnTo>
                  <a:lnTo>
                    <a:pt x="87157" y="115867"/>
                  </a:lnTo>
                  <a:lnTo>
                    <a:pt x="103000" y="1071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5" name="SMARTInkShape-1764"/>
            <p:cNvSpPr/>
            <p:nvPr/>
          </p:nvSpPr>
          <p:spPr>
            <a:xfrm>
              <a:off x="6500978" y="1438202"/>
              <a:ext cx="124851" cy="115565"/>
            </a:xfrm>
            <a:custGeom>
              <a:avLst/>
              <a:gdLst/>
              <a:ahLst/>
              <a:cxnLst/>
              <a:rect l="0" t="0" r="0" b="0"/>
              <a:pathLst>
                <a:path w="124851" h="115565">
                  <a:moveTo>
                    <a:pt x="26624" y="88775"/>
                  </a:moveTo>
                  <a:lnTo>
                    <a:pt x="31364" y="88775"/>
                  </a:lnTo>
                  <a:lnTo>
                    <a:pt x="36337" y="86129"/>
                  </a:lnTo>
                  <a:lnTo>
                    <a:pt x="61511" y="67525"/>
                  </a:lnTo>
                  <a:lnTo>
                    <a:pt x="79701" y="60069"/>
                  </a:lnTo>
                  <a:lnTo>
                    <a:pt x="82844" y="57731"/>
                  </a:lnTo>
                  <a:lnTo>
                    <a:pt x="86337" y="52488"/>
                  </a:lnTo>
                  <a:lnTo>
                    <a:pt x="88882" y="46850"/>
                  </a:lnTo>
                  <a:lnTo>
                    <a:pt x="94900" y="38098"/>
                  </a:lnTo>
                  <a:lnTo>
                    <a:pt x="97125" y="29221"/>
                  </a:lnTo>
                  <a:lnTo>
                    <a:pt x="97645" y="23280"/>
                  </a:lnTo>
                  <a:lnTo>
                    <a:pt x="95230" y="17333"/>
                  </a:lnTo>
                  <a:lnTo>
                    <a:pt x="85595" y="5430"/>
                  </a:lnTo>
                  <a:lnTo>
                    <a:pt x="79953" y="2123"/>
                  </a:lnTo>
                  <a:lnTo>
                    <a:pt x="68247" y="0"/>
                  </a:lnTo>
                  <a:lnTo>
                    <a:pt x="54611" y="4373"/>
                  </a:lnTo>
                  <a:lnTo>
                    <a:pt x="28203" y="20482"/>
                  </a:lnTo>
                  <a:lnTo>
                    <a:pt x="19719" y="28987"/>
                  </a:lnTo>
                  <a:lnTo>
                    <a:pt x="4070" y="55398"/>
                  </a:lnTo>
                  <a:lnTo>
                    <a:pt x="1089" y="67861"/>
                  </a:lnTo>
                  <a:lnTo>
                    <a:pt x="0" y="90369"/>
                  </a:lnTo>
                  <a:lnTo>
                    <a:pt x="938" y="92814"/>
                  </a:lnTo>
                  <a:lnTo>
                    <a:pt x="2554" y="94444"/>
                  </a:lnTo>
                  <a:lnTo>
                    <a:pt x="9570" y="99384"/>
                  </a:lnTo>
                  <a:lnTo>
                    <a:pt x="15075" y="103412"/>
                  </a:lnTo>
                  <a:lnTo>
                    <a:pt x="20830" y="105202"/>
                  </a:lnTo>
                  <a:lnTo>
                    <a:pt x="23753" y="104687"/>
                  </a:lnTo>
                  <a:lnTo>
                    <a:pt x="51557" y="88486"/>
                  </a:lnTo>
                  <a:lnTo>
                    <a:pt x="91708" y="50442"/>
                  </a:lnTo>
                  <a:lnTo>
                    <a:pt x="95237" y="44287"/>
                  </a:lnTo>
                  <a:lnTo>
                    <a:pt x="96179" y="41257"/>
                  </a:lnTo>
                  <a:lnTo>
                    <a:pt x="97798" y="39237"/>
                  </a:lnTo>
                  <a:lnTo>
                    <a:pt x="106868" y="35243"/>
                  </a:lnTo>
                  <a:lnTo>
                    <a:pt x="92744" y="50430"/>
                  </a:lnTo>
                  <a:lnTo>
                    <a:pt x="90737" y="56188"/>
                  </a:lnTo>
                  <a:lnTo>
                    <a:pt x="89272" y="81594"/>
                  </a:lnTo>
                  <a:lnTo>
                    <a:pt x="91840" y="88229"/>
                  </a:lnTo>
                  <a:lnTo>
                    <a:pt x="101573" y="100573"/>
                  </a:lnTo>
                  <a:lnTo>
                    <a:pt x="107229" y="103940"/>
                  </a:lnTo>
                  <a:lnTo>
                    <a:pt x="110126" y="104838"/>
                  </a:lnTo>
                  <a:lnTo>
                    <a:pt x="112057" y="106429"/>
                  </a:lnTo>
                  <a:lnTo>
                    <a:pt x="115769" y="112416"/>
                  </a:lnTo>
                  <a:lnTo>
                    <a:pt x="124850" y="1155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6" name="SMARTInkShape-1765"/>
            <p:cNvSpPr/>
            <p:nvPr/>
          </p:nvSpPr>
          <p:spPr>
            <a:xfrm>
              <a:off x="6429375" y="1330523"/>
              <a:ext cx="17860" cy="223244"/>
            </a:xfrm>
            <a:custGeom>
              <a:avLst/>
              <a:gdLst/>
              <a:ahLst/>
              <a:cxnLst/>
              <a:rect l="0" t="0" r="0" b="0"/>
              <a:pathLst>
                <a:path w="17860" h="223244">
                  <a:moveTo>
                    <a:pt x="0" y="0"/>
                  </a:moveTo>
                  <a:lnTo>
                    <a:pt x="0" y="42241"/>
                  </a:lnTo>
                  <a:lnTo>
                    <a:pt x="0" y="84370"/>
                  </a:lnTo>
                  <a:lnTo>
                    <a:pt x="0" y="128160"/>
                  </a:lnTo>
                  <a:lnTo>
                    <a:pt x="992" y="171741"/>
                  </a:lnTo>
                  <a:lnTo>
                    <a:pt x="9677" y="210964"/>
                  </a:lnTo>
                  <a:lnTo>
                    <a:pt x="17859" y="22324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7" name="SMARTInkShape-1766"/>
            <p:cNvSpPr/>
            <p:nvPr/>
          </p:nvSpPr>
          <p:spPr>
            <a:xfrm>
              <a:off x="6215063" y="1455767"/>
              <a:ext cx="186843" cy="106513"/>
            </a:xfrm>
            <a:custGeom>
              <a:avLst/>
              <a:gdLst/>
              <a:ahLst/>
              <a:cxnLst/>
              <a:rect l="0" t="0" r="0" b="0"/>
              <a:pathLst>
                <a:path w="186843" h="106513">
                  <a:moveTo>
                    <a:pt x="8929" y="44421"/>
                  </a:moveTo>
                  <a:lnTo>
                    <a:pt x="8929" y="31992"/>
                  </a:lnTo>
                  <a:lnTo>
                    <a:pt x="9921" y="30181"/>
                  </a:lnTo>
                  <a:lnTo>
                    <a:pt x="11575" y="28975"/>
                  </a:lnTo>
                  <a:lnTo>
                    <a:pt x="16058" y="26642"/>
                  </a:lnTo>
                  <a:lnTo>
                    <a:pt x="43481" y="5612"/>
                  </a:lnTo>
                  <a:lnTo>
                    <a:pt x="60067" y="1502"/>
                  </a:lnTo>
                  <a:lnTo>
                    <a:pt x="99081" y="0"/>
                  </a:lnTo>
                  <a:lnTo>
                    <a:pt x="115473" y="865"/>
                  </a:lnTo>
                  <a:lnTo>
                    <a:pt x="154466" y="15012"/>
                  </a:lnTo>
                  <a:lnTo>
                    <a:pt x="171555" y="24683"/>
                  </a:lnTo>
                  <a:lnTo>
                    <a:pt x="182350" y="38682"/>
                  </a:lnTo>
                  <a:lnTo>
                    <a:pt x="185990" y="49555"/>
                  </a:lnTo>
                  <a:lnTo>
                    <a:pt x="186842" y="55963"/>
                  </a:lnTo>
                  <a:lnTo>
                    <a:pt x="182581" y="69889"/>
                  </a:lnTo>
                  <a:lnTo>
                    <a:pt x="175074" y="78229"/>
                  </a:lnTo>
                  <a:lnTo>
                    <a:pt x="154085" y="91668"/>
                  </a:lnTo>
                  <a:lnTo>
                    <a:pt x="114261" y="102183"/>
                  </a:lnTo>
                  <a:lnTo>
                    <a:pt x="74776" y="106512"/>
                  </a:lnTo>
                  <a:lnTo>
                    <a:pt x="33755" y="97809"/>
                  </a:lnTo>
                  <a:lnTo>
                    <a:pt x="9163" y="87022"/>
                  </a:lnTo>
                  <a:lnTo>
                    <a:pt x="0" y="8013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8" name="SMARTInkShape-1767"/>
            <p:cNvSpPr/>
            <p:nvPr/>
          </p:nvSpPr>
          <p:spPr>
            <a:xfrm>
              <a:off x="6251027" y="1428750"/>
              <a:ext cx="17615" cy="276821"/>
            </a:xfrm>
            <a:custGeom>
              <a:avLst/>
              <a:gdLst/>
              <a:ahLst/>
              <a:cxnLst/>
              <a:rect l="0" t="0" r="0" b="0"/>
              <a:pathLst>
                <a:path w="17615" h="276821">
                  <a:moveTo>
                    <a:pt x="8684" y="0"/>
                  </a:moveTo>
                  <a:lnTo>
                    <a:pt x="8684" y="42317"/>
                  </a:lnTo>
                  <a:lnTo>
                    <a:pt x="8684" y="82188"/>
                  </a:lnTo>
                  <a:lnTo>
                    <a:pt x="1616" y="122610"/>
                  </a:lnTo>
                  <a:lnTo>
                    <a:pt x="0" y="161593"/>
                  </a:lnTo>
                  <a:lnTo>
                    <a:pt x="819" y="186786"/>
                  </a:lnTo>
                  <a:lnTo>
                    <a:pt x="7862" y="225893"/>
                  </a:lnTo>
                  <a:lnTo>
                    <a:pt x="9434" y="242989"/>
                  </a:lnTo>
                  <a:lnTo>
                    <a:pt x="16340" y="261402"/>
                  </a:lnTo>
                  <a:lnTo>
                    <a:pt x="17614" y="27682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76" name="SMARTInkShape-Group347"/>
          <p:cNvGrpSpPr/>
          <p:nvPr/>
        </p:nvGrpSpPr>
        <p:grpSpPr>
          <a:xfrm>
            <a:off x="7420603" y="1375172"/>
            <a:ext cx="656357" cy="239587"/>
            <a:chOff x="7420603" y="1375172"/>
            <a:chExt cx="656357" cy="239587"/>
          </a:xfrm>
        </p:grpSpPr>
        <p:sp>
          <p:nvSpPr>
            <p:cNvPr id="1270" name="SMARTInkShape-1768"/>
            <p:cNvSpPr/>
            <p:nvPr/>
          </p:nvSpPr>
          <p:spPr>
            <a:xfrm>
              <a:off x="7947940" y="1482328"/>
              <a:ext cx="129020" cy="132431"/>
            </a:xfrm>
            <a:custGeom>
              <a:avLst/>
              <a:gdLst/>
              <a:ahLst/>
              <a:cxnLst/>
              <a:rect l="0" t="0" r="0" b="0"/>
              <a:pathLst>
                <a:path w="129020" h="132431">
                  <a:moveTo>
                    <a:pt x="35201" y="0"/>
                  </a:moveTo>
                  <a:lnTo>
                    <a:pt x="35201" y="18043"/>
                  </a:lnTo>
                  <a:lnTo>
                    <a:pt x="32555" y="25548"/>
                  </a:lnTo>
                  <a:lnTo>
                    <a:pt x="8343" y="68992"/>
                  </a:lnTo>
                  <a:lnTo>
                    <a:pt x="5389" y="72784"/>
                  </a:lnTo>
                  <a:lnTo>
                    <a:pt x="2107" y="82288"/>
                  </a:lnTo>
                  <a:lnTo>
                    <a:pt x="0" y="99819"/>
                  </a:lnTo>
                  <a:lnTo>
                    <a:pt x="4376" y="114463"/>
                  </a:lnTo>
                  <a:lnTo>
                    <a:pt x="6713" y="117981"/>
                  </a:lnTo>
                  <a:lnTo>
                    <a:pt x="11956" y="121889"/>
                  </a:lnTo>
                  <a:lnTo>
                    <a:pt x="33413" y="131672"/>
                  </a:lnTo>
                  <a:lnTo>
                    <a:pt x="36986" y="132430"/>
                  </a:lnTo>
                  <a:lnTo>
                    <a:pt x="46246" y="130626"/>
                  </a:lnTo>
                  <a:lnTo>
                    <a:pt x="62616" y="126678"/>
                  </a:lnTo>
                  <a:lnTo>
                    <a:pt x="80034" y="122862"/>
                  </a:lnTo>
                  <a:lnTo>
                    <a:pt x="95117" y="115448"/>
                  </a:lnTo>
                  <a:lnTo>
                    <a:pt x="113844" y="99313"/>
                  </a:lnTo>
                  <a:lnTo>
                    <a:pt x="119762" y="91103"/>
                  </a:lnTo>
                  <a:lnTo>
                    <a:pt x="125741" y="80902"/>
                  </a:lnTo>
                  <a:lnTo>
                    <a:pt x="128303" y="77747"/>
                  </a:lnTo>
                  <a:lnTo>
                    <a:pt x="129019" y="73660"/>
                  </a:lnTo>
                  <a:lnTo>
                    <a:pt x="127169" y="63826"/>
                  </a:lnTo>
                  <a:lnTo>
                    <a:pt x="120548" y="51874"/>
                  </a:lnTo>
                  <a:lnTo>
                    <a:pt x="112303" y="42049"/>
                  </a:lnTo>
                  <a:lnTo>
                    <a:pt x="82278" y="23846"/>
                  </a:lnTo>
                  <a:lnTo>
                    <a:pt x="59897" y="19042"/>
                  </a:lnTo>
                  <a:lnTo>
                    <a:pt x="44130" y="178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1" name="SMARTInkShape-1769"/>
            <p:cNvSpPr/>
            <p:nvPr/>
          </p:nvSpPr>
          <p:spPr>
            <a:xfrm>
              <a:off x="7759898" y="1482328"/>
              <a:ext cx="151806" cy="8931"/>
            </a:xfrm>
            <a:custGeom>
              <a:avLst/>
              <a:gdLst/>
              <a:ahLst/>
              <a:cxnLst/>
              <a:rect l="0" t="0" r="0" b="0"/>
              <a:pathLst>
                <a:path w="151806" h="8931">
                  <a:moveTo>
                    <a:pt x="0" y="8930"/>
                  </a:moveTo>
                  <a:lnTo>
                    <a:pt x="12429" y="8930"/>
                  </a:lnTo>
                  <a:lnTo>
                    <a:pt x="18092" y="6284"/>
                  </a:lnTo>
                  <a:lnTo>
                    <a:pt x="20991" y="4189"/>
                  </a:lnTo>
                  <a:lnTo>
                    <a:pt x="34553" y="1242"/>
                  </a:lnTo>
                  <a:lnTo>
                    <a:pt x="72460" y="164"/>
                  </a:lnTo>
                  <a:lnTo>
                    <a:pt x="115229" y="22"/>
                  </a:lnTo>
                  <a:lnTo>
                    <a:pt x="15180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2" name="SMARTInkShape-1770"/>
            <p:cNvSpPr/>
            <p:nvPr/>
          </p:nvSpPr>
          <p:spPr>
            <a:xfrm>
              <a:off x="7795985" y="1375172"/>
              <a:ext cx="80000" cy="214313"/>
            </a:xfrm>
            <a:custGeom>
              <a:avLst/>
              <a:gdLst/>
              <a:ahLst/>
              <a:cxnLst/>
              <a:rect l="0" t="0" r="0" b="0"/>
              <a:pathLst>
                <a:path w="80000" h="214313">
                  <a:moveTo>
                    <a:pt x="8562" y="0"/>
                  </a:moveTo>
                  <a:lnTo>
                    <a:pt x="0" y="0"/>
                  </a:lnTo>
                  <a:lnTo>
                    <a:pt x="7353" y="7688"/>
                  </a:lnTo>
                  <a:lnTo>
                    <a:pt x="8204" y="13302"/>
                  </a:lnTo>
                  <a:lnTo>
                    <a:pt x="8548" y="53865"/>
                  </a:lnTo>
                  <a:lnTo>
                    <a:pt x="8560" y="96390"/>
                  </a:lnTo>
                  <a:lnTo>
                    <a:pt x="8562" y="140852"/>
                  </a:lnTo>
                  <a:lnTo>
                    <a:pt x="9554" y="153882"/>
                  </a:lnTo>
                  <a:lnTo>
                    <a:pt x="15691" y="171382"/>
                  </a:lnTo>
                  <a:lnTo>
                    <a:pt x="32477" y="193105"/>
                  </a:lnTo>
                  <a:lnTo>
                    <a:pt x="40343" y="202296"/>
                  </a:lnTo>
                  <a:lnTo>
                    <a:pt x="42530" y="208310"/>
                  </a:lnTo>
                  <a:lnTo>
                    <a:pt x="44106" y="210311"/>
                  </a:lnTo>
                  <a:lnTo>
                    <a:pt x="48502" y="212534"/>
                  </a:lnTo>
                  <a:lnTo>
                    <a:pt x="79999" y="2143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3" name="SMARTInkShape-1771"/>
            <p:cNvSpPr/>
            <p:nvPr/>
          </p:nvSpPr>
          <p:spPr>
            <a:xfrm>
              <a:off x="7608202" y="1437816"/>
              <a:ext cx="89190" cy="141221"/>
            </a:xfrm>
            <a:custGeom>
              <a:avLst/>
              <a:gdLst/>
              <a:ahLst/>
              <a:cxnLst/>
              <a:rect l="0" t="0" r="0" b="0"/>
              <a:pathLst>
                <a:path w="89190" h="141221">
                  <a:moveTo>
                    <a:pt x="8821" y="17723"/>
                  </a:moveTo>
                  <a:lnTo>
                    <a:pt x="8821" y="60040"/>
                  </a:lnTo>
                  <a:lnTo>
                    <a:pt x="8821" y="104399"/>
                  </a:lnTo>
                  <a:lnTo>
                    <a:pt x="8821" y="123149"/>
                  </a:lnTo>
                  <a:lnTo>
                    <a:pt x="7829" y="126702"/>
                  </a:lnTo>
                  <a:lnTo>
                    <a:pt x="6176" y="129071"/>
                  </a:lnTo>
                  <a:lnTo>
                    <a:pt x="4081" y="130650"/>
                  </a:lnTo>
                  <a:lnTo>
                    <a:pt x="1754" y="135051"/>
                  </a:lnTo>
                  <a:lnTo>
                    <a:pt x="260" y="141220"/>
                  </a:lnTo>
                  <a:lnTo>
                    <a:pt x="0" y="137548"/>
                  </a:lnTo>
                  <a:lnTo>
                    <a:pt x="885" y="102829"/>
                  </a:lnTo>
                  <a:lnTo>
                    <a:pt x="10916" y="62300"/>
                  </a:lnTo>
                  <a:lnTo>
                    <a:pt x="29780" y="20695"/>
                  </a:lnTo>
                  <a:lnTo>
                    <a:pt x="35665" y="14083"/>
                  </a:lnTo>
                  <a:lnTo>
                    <a:pt x="38623" y="12320"/>
                  </a:lnTo>
                  <a:lnTo>
                    <a:pt x="40595" y="10152"/>
                  </a:lnTo>
                  <a:lnTo>
                    <a:pt x="42787" y="5098"/>
                  </a:lnTo>
                  <a:lnTo>
                    <a:pt x="45356" y="3353"/>
                  </a:lnTo>
                  <a:lnTo>
                    <a:pt x="61090" y="553"/>
                  </a:lnTo>
                  <a:lnTo>
                    <a:pt x="74047" y="0"/>
                  </a:lnTo>
                  <a:lnTo>
                    <a:pt x="76118" y="947"/>
                  </a:lnTo>
                  <a:lnTo>
                    <a:pt x="77498" y="2570"/>
                  </a:lnTo>
                  <a:lnTo>
                    <a:pt x="80024" y="7020"/>
                  </a:lnTo>
                  <a:lnTo>
                    <a:pt x="84454" y="12304"/>
                  </a:lnTo>
                  <a:lnTo>
                    <a:pt x="87085" y="20606"/>
                  </a:lnTo>
                  <a:lnTo>
                    <a:pt x="89065" y="59564"/>
                  </a:lnTo>
                  <a:lnTo>
                    <a:pt x="88172" y="82249"/>
                  </a:lnTo>
                  <a:lnTo>
                    <a:pt x="81497" y="100549"/>
                  </a:lnTo>
                  <a:lnTo>
                    <a:pt x="80367" y="114140"/>
                  </a:lnTo>
                  <a:lnTo>
                    <a:pt x="81323" y="114743"/>
                  </a:lnTo>
                  <a:lnTo>
                    <a:pt x="89189" y="1159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4" name="SMARTInkShape-1772"/>
            <p:cNvSpPr/>
            <p:nvPr/>
          </p:nvSpPr>
          <p:spPr>
            <a:xfrm>
              <a:off x="7420603" y="1375172"/>
              <a:ext cx="8898" cy="1"/>
            </a:xfrm>
            <a:custGeom>
              <a:avLst/>
              <a:gdLst/>
              <a:ahLst/>
              <a:cxnLst/>
              <a:rect l="0" t="0" r="0" b="0"/>
              <a:pathLst>
                <a:path w="8898" h="1">
                  <a:moveTo>
                    <a:pt x="8897" y="0"/>
                  </a:move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5" name="SMARTInkShape-1773"/>
            <p:cNvSpPr/>
            <p:nvPr/>
          </p:nvSpPr>
          <p:spPr>
            <a:xfrm>
              <a:off x="7500938" y="1437680"/>
              <a:ext cx="53579" cy="155744"/>
            </a:xfrm>
            <a:custGeom>
              <a:avLst/>
              <a:gdLst/>
              <a:ahLst/>
              <a:cxnLst/>
              <a:rect l="0" t="0" r="0" b="0"/>
              <a:pathLst>
                <a:path w="53579" h="155744">
                  <a:moveTo>
                    <a:pt x="8929" y="0"/>
                  </a:moveTo>
                  <a:lnTo>
                    <a:pt x="4188" y="4740"/>
                  </a:lnTo>
                  <a:lnTo>
                    <a:pt x="1861" y="9713"/>
                  </a:lnTo>
                  <a:lnTo>
                    <a:pt x="21" y="48810"/>
                  </a:lnTo>
                  <a:lnTo>
                    <a:pt x="1" y="89366"/>
                  </a:lnTo>
                  <a:lnTo>
                    <a:pt x="0" y="126232"/>
                  </a:lnTo>
                  <a:lnTo>
                    <a:pt x="2645" y="133163"/>
                  </a:lnTo>
                  <a:lnTo>
                    <a:pt x="20990" y="154735"/>
                  </a:lnTo>
                  <a:lnTo>
                    <a:pt x="23915" y="155743"/>
                  </a:lnTo>
                  <a:lnTo>
                    <a:pt x="26857" y="155422"/>
                  </a:lnTo>
                  <a:lnTo>
                    <a:pt x="35738" y="152876"/>
                  </a:lnTo>
                  <a:lnTo>
                    <a:pt x="53578" y="1518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81" name="SMARTInkShape-Group348"/>
          <p:cNvGrpSpPr/>
          <p:nvPr/>
        </p:nvGrpSpPr>
        <p:grpSpPr>
          <a:xfrm>
            <a:off x="258961" y="2000250"/>
            <a:ext cx="526853" cy="240947"/>
            <a:chOff x="258961" y="2000250"/>
            <a:chExt cx="526853" cy="240947"/>
          </a:xfrm>
        </p:grpSpPr>
        <p:sp>
          <p:nvSpPr>
            <p:cNvPr id="1277" name="SMARTInkShape-1774"/>
            <p:cNvSpPr/>
            <p:nvPr/>
          </p:nvSpPr>
          <p:spPr>
            <a:xfrm>
              <a:off x="678656" y="2071810"/>
              <a:ext cx="107158" cy="115818"/>
            </a:xfrm>
            <a:custGeom>
              <a:avLst/>
              <a:gdLst/>
              <a:ahLst/>
              <a:cxnLst/>
              <a:rect l="0" t="0" r="0" b="0"/>
              <a:pathLst>
                <a:path w="107158" h="115818">
                  <a:moveTo>
                    <a:pt x="0" y="71315"/>
                  </a:moveTo>
                  <a:lnTo>
                    <a:pt x="7689" y="63627"/>
                  </a:lnTo>
                  <a:lnTo>
                    <a:pt x="25990" y="57754"/>
                  </a:lnTo>
                  <a:lnTo>
                    <a:pt x="44151" y="44308"/>
                  </a:lnTo>
                  <a:lnTo>
                    <a:pt x="47294" y="41404"/>
                  </a:lnTo>
                  <a:lnTo>
                    <a:pt x="56077" y="38177"/>
                  </a:lnTo>
                  <a:lnTo>
                    <a:pt x="65603" y="35751"/>
                  </a:lnTo>
                  <a:lnTo>
                    <a:pt x="79803" y="26109"/>
                  </a:lnTo>
                  <a:lnTo>
                    <a:pt x="85077" y="20466"/>
                  </a:lnTo>
                  <a:lnTo>
                    <a:pt x="88741" y="10538"/>
                  </a:lnTo>
                  <a:lnTo>
                    <a:pt x="89248" y="1271"/>
                  </a:lnTo>
                  <a:lnTo>
                    <a:pt x="88272" y="806"/>
                  </a:lnTo>
                  <a:lnTo>
                    <a:pt x="76864" y="0"/>
                  </a:lnTo>
                  <a:lnTo>
                    <a:pt x="71204" y="2578"/>
                  </a:lnTo>
                  <a:lnTo>
                    <a:pt x="27339" y="35617"/>
                  </a:lnTo>
                  <a:lnTo>
                    <a:pt x="21081" y="42551"/>
                  </a:lnTo>
                  <a:lnTo>
                    <a:pt x="12971" y="56619"/>
                  </a:lnTo>
                  <a:lnTo>
                    <a:pt x="10127" y="68504"/>
                  </a:lnTo>
                  <a:lnTo>
                    <a:pt x="9462" y="78665"/>
                  </a:lnTo>
                  <a:lnTo>
                    <a:pt x="11812" y="87149"/>
                  </a:lnTo>
                  <a:lnTo>
                    <a:pt x="13828" y="90801"/>
                  </a:lnTo>
                  <a:lnTo>
                    <a:pt x="17156" y="93235"/>
                  </a:lnTo>
                  <a:lnTo>
                    <a:pt x="34110" y="99788"/>
                  </a:lnTo>
                  <a:lnTo>
                    <a:pt x="52048" y="110343"/>
                  </a:lnTo>
                  <a:lnTo>
                    <a:pt x="73708" y="114853"/>
                  </a:lnTo>
                  <a:lnTo>
                    <a:pt x="91789" y="115817"/>
                  </a:lnTo>
                  <a:lnTo>
                    <a:pt x="98011" y="113253"/>
                  </a:lnTo>
                  <a:lnTo>
                    <a:pt x="107157" y="1070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8" name="SMARTInkShape-1775"/>
            <p:cNvSpPr/>
            <p:nvPr/>
          </p:nvSpPr>
          <p:spPr>
            <a:xfrm>
              <a:off x="535814" y="2018109"/>
              <a:ext cx="80335" cy="160736"/>
            </a:xfrm>
            <a:custGeom>
              <a:avLst/>
              <a:gdLst/>
              <a:ahLst/>
              <a:cxnLst/>
              <a:rect l="0" t="0" r="0" b="0"/>
              <a:pathLst>
                <a:path w="80335" h="160736">
                  <a:moveTo>
                    <a:pt x="17827" y="0"/>
                  </a:moveTo>
                  <a:lnTo>
                    <a:pt x="17827" y="23939"/>
                  </a:lnTo>
                  <a:lnTo>
                    <a:pt x="10759" y="48487"/>
                  </a:lnTo>
                  <a:lnTo>
                    <a:pt x="6415" y="88850"/>
                  </a:lnTo>
                  <a:lnTo>
                    <a:pt x="1878" y="107024"/>
                  </a:lnTo>
                  <a:lnTo>
                    <a:pt x="0" y="145695"/>
                  </a:lnTo>
                  <a:lnTo>
                    <a:pt x="982" y="147732"/>
                  </a:lnTo>
                  <a:lnTo>
                    <a:pt x="2628" y="149089"/>
                  </a:lnTo>
                  <a:lnTo>
                    <a:pt x="7659" y="151269"/>
                  </a:lnTo>
                  <a:lnTo>
                    <a:pt x="8071" y="150455"/>
                  </a:lnTo>
                  <a:lnTo>
                    <a:pt x="13628" y="117249"/>
                  </a:lnTo>
                  <a:lnTo>
                    <a:pt x="23134" y="101029"/>
                  </a:lnTo>
                  <a:lnTo>
                    <a:pt x="26675" y="86379"/>
                  </a:lnTo>
                  <a:lnTo>
                    <a:pt x="36258" y="72037"/>
                  </a:lnTo>
                  <a:lnTo>
                    <a:pt x="42965" y="64390"/>
                  </a:lnTo>
                  <a:lnTo>
                    <a:pt x="46528" y="63345"/>
                  </a:lnTo>
                  <a:lnTo>
                    <a:pt x="48867" y="63066"/>
                  </a:lnTo>
                  <a:lnTo>
                    <a:pt x="50426" y="63872"/>
                  </a:lnTo>
                  <a:lnTo>
                    <a:pt x="51466" y="65402"/>
                  </a:lnTo>
                  <a:lnTo>
                    <a:pt x="52159" y="67414"/>
                  </a:lnTo>
                  <a:lnTo>
                    <a:pt x="60431" y="80622"/>
                  </a:lnTo>
                  <a:lnTo>
                    <a:pt x="62395" y="113284"/>
                  </a:lnTo>
                  <a:lnTo>
                    <a:pt x="63444" y="127934"/>
                  </a:lnTo>
                  <a:lnTo>
                    <a:pt x="73498" y="151628"/>
                  </a:lnTo>
                  <a:lnTo>
                    <a:pt x="80334" y="16073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9" name="SMARTInkShape-1776"/>
            <p:cNvSpPr/>
            <p:nvPr/>
          </p:nvSpPr>
          <p:spPr>
            <a:xfrm>
              <a:off x="258961" y="2044898"/>
              <a:ext cx="187524" cy="44650"/>
            </a:xfrm>
            <a:custGeom>
              <a:avLst/>
              <a:gdLst/>
              <a:ahLst/>
              <a:cxnLst/>
              <a:rect l="0" t="0" r="0" b="0"/>
              <a:pathLst>
                <a:path w="187524" h="44650">
                  <a:moveTo>
                    <a:pt x="0" y="44649"/>
                  </a:moveTo>
                  <a:lnTo>
                    <a:pt x="0" y="39908"/>
                  </a:lnTo>
                  <a:lnTo>
                    <a:pt x="992" y="38512"/>
                  </a:lnTo>
                  <a:lnTo>
                    <a:pt x="2646" y="37581"/>
                  </a:lnTo>
                  <a:lnTo>
                    <a:pt x="12429" y="36087"/>
                  </a:lnTo>
                  <a:lnTo>
                    <a:pt x="24908" y="34800"/>
                  </a:lnTo>
                  <a:lnTo>
                    <a:pt x="48099" y="28666"/>
                  </a:lnTo>
                  <a:lnTo>
                    <a:pt x="89751" y="20900"/>
                  </a:lnTo>
                  <a:lnTo>
                    <a:pt x="134005" y="13520"/>
                  </a:lnTo>
                  <a:lnTo>
                    <a:pt x="175100" y="4593"/>
                  </a:lnTo>
                  <a:lnTo>
                    <a:pt x="18752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0" name="SMARTInkShape-1777"/>
            <p:cNvSpPr/>
            <p:nvPr/>
          </p:nvSpPr>
          <p:spPr>
            <a:xfrm>
              <a:off x="375557" y="2000250"/>
              <a:ext cx="88788" cy="240947"/>
            </a:xfrm>
            <a:custGeom>
              <a:avLst/>
              <a:gdLst/>
              <a:ahLst/>
              <a:cxnLst/>
              <a:rect l="0" t="0" r="0" b="0"/>
              <a:pathLst>
                <a:path w="88788" h="240947">
                  <a:moveTo>
                    <a:pt x="35209" y="0"/>
                  </a:moveTo>
                  <a:lnTo>
                    <a:pt x="35209" y="43191"/>
                  </a:lnTo>
                  <a:lnTo>
                    <a:pt x="27106" y="84425"/>
                  </a:lnTo>
                  <a:lnTo>
                    <a:pt x="23797" y="114241"/>
                  </a:lnTo>
                  <a:lnTo>
                    <a:pt x="5298" y="157650"/>
                  </a:lnTo>
                  <a:lnTo>
                    <a:pt x="637" y="181549"/>
                  </a:lnTo>
                  <a:lnTo>
                    <a:pt x="0" y="193467"/>
                  </a:lnTo>
                  <a:lnTo>
                    <a:pt x="2362" y="202733"/>
                  </a:lnTo>
                  <a:lnTo>
                    <a:pt x="6625" y="213527"/>
                  </a:lnTo>
                  <a:lnTo>
                    <a:pt x="7223" y="216766"/>
                  </a:lnTo>
                  <a:lnTo>
                    <a:pt x="12805" y="226064"/>
                  </a:lnTo>
                  <a:lnTo>
                    <a:pt x="20743" y="235103"/>
                  </a:lnTo>
                  <a:lnTo>
                    <a:pt x="26465" y="238435"/>
                  </a:lnTo>
                  <a:lnTo>
                    <a:pt x="35049" y="240750"/>
                  </a:lnTo>
                  <a:lnTo>
                    <a:pt x="39437" y="240946"/>
                  </a:lnTo>
                  <a:lnTo>
                    <a:pt x="67197" y="231998"/>
                  </a:lnTo>
                  <a:lnTo>
                    <a:pt x="88787" y="2143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86" name="SMARTInkShape-Group349"/>
          <p:cNvGrpSpPr/>
          <p:nvPr/>
        </p:nvGrpSpPr>
        <p:grpSpPr>
          <a:xfrm>
            <a:off x="1196578" y="1930581"/>
            <a:ext cx="634009" cy="230285"/>
            <a:chOff x="1196578" y="1930581"/>
            <a:chExt cx="634009" cy="230285"/>
          </a:xfrm>
        </p:grpSpPr>
        <p:sp>
          <p:nvSpPr>
            <p:cNvPr id="1282" name="SMARTInkShape-1778"/>
            <p:cNvSpPr/>
            <p:nvPr/>
          </p:nvSpPr>
          <p:spPr>
            <a:xfrm>
              <a:off x="1688244" y="2018263"/>
              <a:ext cx="142343" cy="98074"/>
            </a:xfrm>
            <a:custGeom>
              <a:avLst/>
              <a:gdLst/>
              <a:ahLst/>
              <a:cxnLst/>
              <a:rect l="0" t="0" r="0" b="0"/>
              <a:pathLst>
                <a:path w="142343" h="98074">
                  <a:moveTo>
                    <a:pt x="88764" y="44495"/>
                  </a:moveTo>
                  <a:lnTo>
                    <a:pt x="102066" y="31193"/>
                  </a:lnTo>
                  <a:lnTo>
                    <a:pt x="104598" y="26015"/>
                  </a:lnTo>
                  <a:lnTo>
                    <a:pt x="105273" y="23245"/>
                  </a:lnTo>
                  <a:lnTo>
                    <a:pt x="104731" y="20407"/>
                  </a:lnTo>
                  <a:lnTo>
                    <a:pt x="99228" y="11671"/>
                  </a:lnTo>
                  <a:lnTo>
                    <a:pt x="94076" y="5763"/>
                  </a:lnTo>
                  <a:lnTo>
                    <a:pt x="88479" y="2476"/>
                  </a:lnTo>
                  <a:lnTo>
                    <a:pt x="76801" y="366"/>
                  </a:lnTo>
                  <a:lnTo>
                    <a:pt x="63171" y="0"/>
                  </a:lnTo>
                  <a:lnTo>
                    <a:pt x="54899" y="2561"/>
                  </a:lnTo>
                  <a:lnTo>
                    <a:pt x="24629" y="20841"/>
                  </a:lnTo>
                  <a:lnTo>
                    <a:pt x="5539" y="46244"/>
                  </a:lnTo>
                  <a:lnTo>
                    <a:pt x="2165" y="55525"/>
                  </a:lnTo>
                  <a:lnTo>
                    <a:pt x="0" y="72911"/>
                  </a:lnTo>
                  <a:lnTo>
                    <a:pt x="814" y="75346"/>
                  </a:lnTo>
                  <a:lnTo>
                    <a:pt x="2350" y="76968"/>
                  </a:lnTo>
                  <a:lnTo>
                    <a:pt x="9251" y="81898"/>
                  </a:lnTo>
                  <a:lnTo>
                    <a:pt x="14729" y="85923"/>
                  </a:lnTo>
                  <a:lnTo>
                    <a:pt x="20472" y="87712"/>
                  </a:lnTo>
                  <a:lnTo>
                    <a:pt x="23392" y="87197"/>
                  </a:lnTo>
                  <a:lnTo>
                    <a:pt x="35208" y="81887"/>
                  </a:lnTo>
                  <a:lnTo>
                    <a:pt x="38177" y="81329"/>
                  </a:lnTo>
                  <a:lnTo>
                    <a:pt x="47096" y="75804"/>
                  </a:lnTo>
                  <a:lnTo>
                    <a:pt x="82811" y="41507"/>
                  </a:lnTo>
                  <a:lnTo>
                    <a:pt x="86118" y="35560"/>
                  </a:lnTo>
                  <a:lnTo>
                    <a:pt x="88609" y="27158"/>
                  </a:lnTo>
                  <a:lnTo>
                    <a:pt x="88763" y="65345"/>
                  </a:lnTo>
                  <a:lnTo>
                    <a:pt x="91409" y="71290"/>
                  </a:lnTo>
                  <a:lnTo>
                    <a:pt x="109755" y="92120"/>
                  </a:lnTo>
                  <a:lnTo>
                    <a:pt x="115622" y="95427"/>
                  </a:lnTo>
                  <a:lnTo>
                    <a:pt x="127473" y="97550"/>
                  </a:lnTo>
                  <a:lnTo>
                    <a:pt x="142342" y="9807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3" name="SMARTInkShape-1779"/>
            <p:cNvSpPr/>
            <p:nvPr/>
          </p:nvSpPr>
          <p:spPr>
            <a:xfrm>
              <a:off x="1509285" y="1930581"/>
              <a:ext cx="142708" cy="203615"/>
            </a:xfrm>
            <a:custGeom>
              <a:avLst/>
              <a:gdLst/>
              <a:ahLst/>
              <a:cxnLst/>
              <a:rect l="0" t="0" r="0" b="0"/>
              <a:pathLst>
                <a:path w="142708" h="203615">
                  <a:moveTo>
                    <a:pt x="115918" y="114317"/>
                  </a:moveTo>
                  <a:lnTo>
                    <a:pt x="108230" y="106629"/>
                  </a:lnTo>
                  <a:lnTo>
                    <a:pt x="102616" y="105756"/>
                  </a:lnTo>
                  <a:lnTo>
                    <a:pt x="84701" y="106453"/>
                  </a:lnTo>
                  <a:lnTo>
                    <a:pt x="68855" y="112538"/>
                  </a:lnTo>
                  <a:lnTo>
                    <a:pt x="29213" y="139941"/>
                  </a:lnTo>
                  <a:lnTo>
                    <a:pt x="6274" y="169267"/>
                  </a:lnTo>
                  <a:lnTo>
                    <a:pt x="2695" y="178758"/>
                  </a:lnTo>
                  <a:lnTo>
                    <a:pt x="0" y="198493"/>
                  </a:lnTo>
                  <a:lnTo>
                    <a:pt x="936" y="200200"/>
                  </a:lnTo>
                  <a:lnTo>
                    <a:pt x="2553" y="201338"/>
                  </a:lnTo>
                  <a:lnTo>
                    <a:pt x="7987" y="202603"/>
                  </a:lnTo>
                  <a:lnTo>
                    <a:pt x="17016" y="203165"/>
                  </a:lnTo>
                  <a:lnTo>
                    <a:pt x="24998" y="200769"/>
                  </a:lnTo>
                  <a:lnTo>
                    <a:pt x="31853" y="197389"/>
                  </a:lnTo>
                  <a:lnTo>
                    <a:pt x="38207" y="195886"/>
                  </a:lnTo>
                  <a:lnTo>
                    <a:pt x="73584" y="170429"/>
                  </a:lnTo>
                  <a:lnTo>
                    <a:pt x="91626" y="143633"/>
                  </a:lnTo>
                  <a:lnTo>
                    <a:pt x="109923" y="100636"/>
                  </a:lnTo>
                  <a:lnTo>
                    <a:pt x="120132" y="56133"/>
                  </a:lnTo>
                  <a:lnTo>
                    <a:pt x="123451" y="42066"/>
                  </a:lnTo>
                  <a:lnTo>
                    <a:pt x="122924" y="38369"/>
                  </a:lnTo>
                  <a:lnTo>
                    <a:pt x="117037" y="22234"/>
                  </a:lnTo>
                  <a:lnTo>
                    <a:pt x="115947" y="0"/>
                  </a:lnTo>
                  <a:lnTo>
                    <a:pt x="115918" y="41685"/>
                  </a:lnTo>
                  <a:lnTo>
                    <a:pt x="114926" y="81680"/>
                  </a:lnTo>
                  <a:lnTo>
                    <a:pt x="110773" y="100458"/>
                  </a:lnTo>
                  <a:lnTo>
                    <a:pt x="115336" y="142266"/>
                  </a:lnTo>
                  <a:lnTo>
                    <a:pt x="116738" y="155561"/>
                  </a:lnTo>
                  <a:lnTo>
                    <a:pt x="122996" y="170635"/>
                  </a:lnTo>
                  <a:lnTo>
                    <a:pt x="131354" y="185120"/>
                  </a:lnTo>
                  <a:lnTo>
                    <a:pt x="133692" y="191426"/>
                  </a:lnTo>
                  <a:lnTo>
                    <a:pt x="142707" y="20361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4" name="SMARTInkShape-1780"/>
            <p:cNvSpPr/>
            <p:nvPr/>
          </p:nvSpPr>
          <p:spPr>
            <a:xfrm>
              <a:off x="1348383" y="2044898"/>
              <a:ext cx="132980" cy="103018"/>
            </a:xfrm>
            <a:custGeom>
              <a:avLst/>
              <a:gdLst/>
              <a:ahLst/>
              <a:cxnLst/>
              <a:rect l="0" t="0" r="0" b="0"/>
              <a:pathLst>
                <a:path w="132980" h="103018">
                  <a:moveTo>
                    <a:pt x="0" y="17860"/>
                  </a:moveTo>
                  <a:lnTo>
                    <a:pt x="0" y="61309"/>
                  </a:lnTo>
                  <a:lnTo>
                    <a:pt x="0" y="82978"/>
                  </a:lnTo>
                  <a:lnTo>
                    <a:pt x="2646" y="89134"/>
                  </a:lnTo>
                  <a:lnTo>
                    <a:pt x="4740" y="92165"/>
                  </a:lnTo>
                  <a:lnTo>
                    <a:pt x="9713" y="95533"/>
                  </a:lnTo>
                  <a:lnTo>
                    <a:pt x="31045" y="103017"/>
                  </a:lnTo>
                  <a:lnTo>
                    <a:pt x="59460" y="97786"/>
                  </a:lnTo>
                  <a:lnTo>
                    <a:pt x="102818" y="80167"/>
                  </a:lnTo>
                  <a:lnTo>
                    <a:pt x="122946" y="68422"/>
                  </a:lnTo>
                  <a:lnTo>
                    <a:pt x="126612" y="64466"/>
                  </a:lnTo>
                  <a:lnTo>
                    <a:pt x="130686" y="54779"/>
                  </a:lnTo>
                  <a:lnTo>
                    <a:pt x="132979" y="42910"/>
                  </a:lnTo>
                  <a:lnTo>
                    <a:pt x="128918" y="28369"/>
                  </a:lnTo>
                  <a:lnTo>
                    <a:pt x="121432" y="16233"/>
                  </a:lnTo>
                  <a:lnTo>
                    <a:pt x="115816" y="12176"/>
                  </a:lnTo>
                  <a:lnTo>
                    <a:pt x="88489" y="2147"/>
                  </a:lnTo>
                  <a:lnTo>
                    <a:pt x="44648"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5" name="SMARTInkShape-1781"/>
            <p:cNvSpPr/>
            <p:nvPr/>
          </p:nvSpPr>
          <p:spPr>
            <a:xfrm>
              <a:off x="1196578" y="2027221"/>
              <a:ext cx="169665" cy="133645"/>
            </a:xfrm>
            <a:custGeom>
              <a:avLst/>
              <a:gdLst/>
              <a:ahLst/>
              <a:cxnLst/>
              <a:rect l="0" t="0" r="0" b="0"/>
              <a:pathLst>
                <a:path w="169665" h="133645">
                  <a:moveTo>
                    <a:pt x="169664" y="26607"/>
                  </a:moveTo>
                  <a:lnTo>
                    <a:pt x="160744" y="26607"/>
                  </a:lnTo>
                  <a:lnTo>
                    <a:pt x="160737" y="21867"/>
                  </a:lnTo>
                  <a:lnTo>
                    <a:pt x="158090" y="16894"/>
                  </a:lnTo>
                  <a:lnTo>
                    <a:pt x="147432" y="4484"/>
                  </a:lnTo>
                  <a:lnTo>
                    <a:pt x="142255" y="1892"/>
                  </a:lnTo>
                  <a:lnTo>
                    <a:pt x="117894" y="0"/>
                  </a:lnTo>
                  <a:lnTo>
                    <a:pt x="78105" y="817"/>
                  </a:lnTo>
                  <a:lnTo>
                    <a:pt x="36335" y="19608"/>
                  </a:lnTo>
                  <a:lnTo>
                    <a:pt x="19659" y="33886"/>
                  </a:lnTo>
                  <a:lnTo>
                    <a:pt x="20052" y="35428"/>
                  </a:lnTo>
                  <a:lnTo>
                    <a:pt x="38897" y="56485"/>
                  </a:lnTo>
                  <a:lnTo>
                    <a:pt x="47384" y="59730"/>
                  </a:lnTo>
                  <a:lnTo>
                    <a:pt x="86481" y="69862"/>
                  </a:lnTo>
                  <a:lnTo>
                    <a:pt x="104227" y="75583"/>
                  </a:lnTo>
                  <a:lnTo>
                    <a:pt x="120873" y="86405"/>
                  </a:lnTo>
                  <a:lnTo>
                    <a:pt x="127474" y="92210"/>
                  </a:lnTo>
                  <a:lnTo>
                    <a:pt x="131069" y="98097"/>
                  </a:lnTo>
                  <a:lnTo>
                    <a:pt x="133777" y="114143"/>
                  </a:lnTo>
                  <a:lnTo>
                    <a:pt x="129155" y="120123"/>
                  </a:lnTo>
                  <a:lnTo>
                    <a:pt x="124210" y="122740"/>
                  </a:lnTo>
                  <a:lnTo>
                    <a:pt x="80114" y="133157"/>
                  </a:lnTo>
                  <a:lnTo>
                    <a:pt x="56505" y="133644"/>
                  </a:lnTo>
                  <a:lnTo>
                    <a:pt x="47272" y="131064"/>
                  </a:lnTo>
                  <a:lnTo>
                    <a:pt x="38869" y="127603"/>
                  </a:lnTo>
                  <a:lnTo>
                    <a:pt x="23974" y="124662"/>
                  </a:lnTo>
                  <a:lnTo>
                    <a:pt x="12836" y="117948"/>
                  </a:lnTo>
                  <a:lnTo>
                    <a:pt x="6366" y="112513"/>
                  </a:lnTo>
                  <a:lnTo>
                    <a:pt x="2830" y="106790"/>
                  </a:lnTo>
                  <a:lnTo>
                    <a:pt x="0" y="980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91" name="SMARTInkShape-Group350"/>
          <p:cNvGrpSpPr/>
          <p:nvPr/>
        </p:nvGrpSpPr>
        <p:grpSpPr>
          <a:xfrm>
            <a:off x="2161140" y="1973874"/>
            <a:ext cx="732080" cy="160157"/>
            <a:chOff x="2161140" y="1973874"/>
            <a:chExt cx="732080" cy="160157"/>
          </a:xfrm>
        </p:grpSpPr>
        <p:sp>
          <p:nvSpPr>
            <p:cNvPr id="1287" name="SMARTInkShape-1782"/>
            <p:cNvSpPr/>
            <p:nvPr/>
          </p:nvSpPr>
          <p:spPr>
            <a:xfrm>
              <a:off x="2893219" y="2098477"/>
              <a:ext cx="1" cy="8930"/>
            </a:xfrm>
            <a:custGeom>
              <a:avLst/>
              <a:gdLst/>
              <a:ahLst/>
              <a:cxnLst/>
              <a:rect l="0" t="0" r="0" b="0"/>
              <a:pathLst>
                <a:path w="1" h="8930">
                  <a:moveTo>
                    <a:pt x="0" y="0"/>
                  </a:moveTo>
                  <a:lnTo>
                    <a:pt x="0"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8" name="SMARTInkShape-1783"/>
            <p:cNvSpPr/>
            <p:nvPr/>
          </p:nvSpPr>
          <p:spPr>
            <a:xfrm>
              <a:off x="2687836" y="2098477"/>
              <a:ext cx="1" cy="8930"/>
            </a:xfrm>
            <a:custGeom>
              <a:avLst/>
              <a:gdLst/>
              <a:ahLst/>
              <a:cxnLst/>
              <a:rect l="0" t="0" r="0" b="0"/>
              <a:pathLst>
                <a:path w="1" h="8930">
                  <a:moveTo>
                    <a:pt x="0" y="0"/>
                  </a:moveTo>
                  <a:lnTo>
                    <a:pt x="0"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9" name="SMARTInkShape-1784"/>
            <p:cNvSpPr/>
            <p:nvPr/>
          </p:nvSpPr>
          <p:spPr>
            <a:xfrm>
              <a:off x="2348557" y="1993201"/>
              <a:ext cx="330350" cy="140830"/>
            </a:xfrm>
            <a:custGeom>
              <a:avLst/>
              <a:gdLst/>
              <a:ahLst/>
              <a:cxnLst/>
              <a:rect l="0" t="0" r="0" b="0"/>
              <a:pathLst>
                <a:path w="330350" h="140830">
                  <a:moveTo>
                    <a:pt x="71388" y="51697"/>
                  </a:moveTo>
                  <a:lnTo>
                    <a:pt x="87974" y="51697"/>
                  </a:lnTo>
                  <a:lnTo>
                    <a:pt x="88399" y="52690"/>
                  </a:lnTo>
                  <a:lnTo>
                    <a:pt x="89215" y="65000"/>
                  </a:lnTo>
                  <a:lnTo>
                    <a:pt x="88233" y="66519"/>
                  </a:lnTo>
                  <a:lnTo>
                    <a:pt x="86587" y="67532"/>
                  </a:lnTo>
                  <a:lnTo>
                    <a:pt x="81556" y="69157"/>
                  </a:lnTo>
                  <a:lnTo>
                    <a:pt x="81144" y="68298"/>
                  </a:lnTo>
                  <a:lnTo>
                    <a:pt x="80685" y="64698"/>
                  </a:lnTo>
                  <a:lnTo>
                    <a:pt x="88890" y="26440"/>
                  </a:lnTo>
                  <a:lnTo>
                    <a:pt x="86443" y="17982"/>
                  </a:lnTo>
                  <a:lnTo>
                    <a:pt x="72988" y="0"/>
                  </a:lnTo>
                  <a:lnTo>
                    <a:pt x="66808" y="1601"/>
                  </a:lnTo>
                  <a:lnTo>
                    <a:pt x="54818" y="8081"/>
                  </a:lnTo>
                  <a:lnTo>
                    <a:pt x="19706" y="36511"/>
                  </a:lnTo>
                  <a:lnTo>
                    <a:pt x="6279" y="58178"/>
                  </a:lnTo>
                  <a:lnTo>
                    <a:pt x="1201" y="80575"/>
                  </a:lnTo>
                  <a:lnTo>
                    <a:pt x="0" y="108101"/>
                  </a:lnTo>
                  <a:lnTo>
                    <a:pt x="2618" y="114138"/>
                  </a:lnTo>
                  <a:lnTo>
                    <a:pt x="4706" y="117137"/>
                  </a:lnTo>
                  <a:lnTo>
                    <a:pt x="9671" y="120469"/>
                  </a:lnTo>
                  <a:lnTo>
                    <a:pt x="12384" y="121358"/>
                  </a:lnTo>
                  <a:lnTo>
                    <a:pt x="14193" y="120958"/>
                  </a:lnTo>
                  <a:lnTo>
                    <a:pt x="15399" y="119699"/>
                  </a:lnTo>
                  <a:lnTo>
                    <a:pt x="16203" y="117868"/>
                  </a:lnTo>
                  <a:lnTo>
                    <a:pt x="18723" y="116647"/>
                  </a:lnTo>
                  <a:lnTo>
                    <a:pt x="30759" y="113936"/>
                  </a:lnTo>
                  <a:lnTo>
                    <a:pt x="37786" y="109786"/>
                  </a:lnTo>
                  <a:lnTo>
                    <a:pt x="74358" y="66678"/>
                  </a:lnTo>
                  <a:lnTo>
                    <a:pt x="89202" y="51744"/>
                  </a:lnTo>
                  <a:lnTo>
                    <a:pt x="89234" y="56451"/>
                  </a:lnTo>
                  <a:lnTo>
                    <a:pt x="91888" y="61417"/>
                  </a:lnTo>
                  <a:lnTo>
                    <a:pt x="95382" y="66931"/>
                  </a:lnTo>
                  <a:lnTo>
                    <a:pt x="97349" y="76606"/>
                  </a:lnTo>
                  <a:lnTo>
                    <a:pt x="98924" y="90607"/>
                  </a:lnTo>
                  <a:lnTo>
                    <a:pt x="104242" y="102473"/>
                  </a:lnTo>
                  <a:lnTo>
                    <a:pt x="107250" y="117123"/>
                  </a:lnTo>
                  <a:lnTo>
                    <a:pt x="113985" y="128189"/>
                  </a:lnTo>
                  <a:lnTo>
                    <a:pt x="119424" y="134642"/>
                  </a:lnTo>
                  <a:lnTo>
                    <a:pt x="127795" y="138171"/>
                  </a:lnTo>
                  <a:lnTo>
                    <a:pt x="159115" y="140829"/>
                  </a:lnTo>
                  <a:lnTo>
                    <a:pt x="167594" y="138275"/>
                  </a:lnTo>
                  <a:lnTo>
                    <a:pt x="181122" y="128551"/>
                  </a:lnTo>
                  <a:lnTo>
                    <a:pt x="205318" y="87163"/>
                  </a:lnTo>
                  <a:lnTo>
                    <a:pt x="211613" y="72128"/>
                  </a:lnTo>
                  <a:lnTo>
                    <a:pt x="215152" y="31605"/>
                  </a:lnTo>
                  <a:lnTo>
                    <a:pt x="222356" y="16489"/>
                  </a:lnTo>
                  <a:lnTo>
                    <a:pt x="223083" y="8488"/>
                  </a:lnTo>
                  <a:lnTo>
                    <a:pt x="223183" y="14864"/>
                  </a:lnTo>
                  <a:lnTo>
                    <a:pt x="218450" y="20389"/>
                  </a:lnTo>
                  <a:lnTo>
                    <a:pt x="216124" y="28191"/>
                  </a:lnTo>
                  <a:lnTo>
                    <a:pt x="214312" y="71504"/>
                  </a:lnTo>
                  <a:lnTo>
                    <a:pt x="214264" y="113472"/>
                  </a:lnTo>
                  <a:lnTo>
                    <a:pt x="214263" y="139218"/>
                  </a:lnTo>
                  <a:lnTo>
                    <a:pt x="215256" y="106228"/>
                  </a:lnTo>
                  <a:lnTo>
                    <a:pt x="223358" y="67056"/>
                  </a:lnTo>
                  <a:lnTo>
                    <a:pt x="230077" y="49854"/>
                  </a:lnTo>
                  <a:lnTo>
                    <a:pt x="247087" y="23101"/>
                  </a:lnTo>
                  <a:lnTo>
                    <a:pt x="264872" y="10467"/>
                  </a:lnTo>
                  <a:lnTo>
                    <a:pt x="273797" y="8062"/>
                  </a:lnTo>
                  <a:lnTo>
                    <a:pt x="279748" y="7499"/>
                  </a:lnTo>
                  <a:lnTo>
                    <a:pt x="285701" y="9895"/>
                  </a:lnTo>
                  <a:lnTo>
                    <a:pt x="297607" y="19517"/>
                  </a:lnTo>
                  <a:lnTo>
                    <a:pt x="316018" y="61235"/>
                  </a:lnTo>
                  <a:lnTo>
                    <a:pt x="321334" y="72804"/>
                  </a:lnTo>
                  <a:lnTo>
                    <a:pt x="321362" y="71721"/>
                  </a:lnTo>
                  <a:lnTo>
                    <a:pt x="330349" y="8741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0" name="SMARTInkShape-1785"/>
            <p:cNvSpPr/>
            <p:nvPr/>
          </p:nvSpPr>
          <p:spPr>
            <a:xfrm>
              <a:off x="2161140" y="1973874"/>
              <a:ext cx="133791" cy="159785"/>
            </a:xfrm>
            <a:custGeom>
              <a:avLst/>
              <a:gdLst/>
              <a:ahLst/>
              <a:cxnLst/>
              <a:rect l="0" t="0" r="0" b="0"/>
              <a:pathLst>
                <a:path w="133791" h="159785">
                  <a:moveTo>
                    <a:pt x="133790" y="53165"/>
                  </a:moveTo>
                  <a:lnTo>
                    <a:pt x="133790" y="44268"/>
                  </a:lnTo>
                  <a:lnTo>
                    <a:pt x="129049" y="39504"/>
                  </a:lnTo>
                  <a:lnTo>
                    <a:pt x="126722" y="34526"/>
                  </a:lnTo>
                  <a:lnTo>
                    <a:pt x="126101" y="31809"/>
                  </a:lnTo>
                  <a:lnTo>
                    <a:pt x="120487" y="23245"/>
                  </a:lnTo>
                  <a:lnTo>
                    <a:pt x="107800" y="14424"/>
                  </a:lnTo>
                  <a:lnTo>
                    <a:pt x="77713" y="1679"/>
                  </a:lnTo>
                  <a:lnTo>
                    <a:pt x="60646" y="0"/>
                  </a:lnTo>
                  <a:lnTo>
                    <a:pt x="46082" y="4450"/>
                  </a:lnTo>
                  <a:lnTo>
                    <a:pt x="33939" y="12052"/>
                  </a:lnTo>
                  <a:lnTo>
                    <a:pt x="20948" y="30639"/>
                  </a:lnTo>
                  <a:lnTo>
                    <a:pt x="5833" y="59288"/>
                  </a:lnTo>
                  <a:lnTo>
                    <a:pt x="1027" y="89101"/>
                  </a:lnTo>
                  <a:lnTo>
                    <a:pt x="0" y="121263"/>
                  </a:lnTo>
                  <a:lnTo>
                    <a:pt x="2559" y="130725"/>
                  </a:lnTo>
                  <a:lnTo>
                    <a:pt x="4631" y="134637"/>
                  </a:lnTo>
                  <a:lnTo>
                    <a:pt x="28528" y="154204"/>
                  </a:lnTo>
                  <a:lnTo>
                    <a:pt x="37728" y="157602"/>
                  </a:lnTo>
                  <a:lnTo>
                    <a:pt x="64544" y="159784"/>
                  </a:lnTo>
                  <a:lnTo>
                    <a:pt x="106642" y="152586"/>
                  </a:lnTo>
                  <a:lnTo>
                    <a:pt x="133790" y="14246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98" name="SMARTInkShape-Group351"/>
          <p:cNvGrpSpPr/>
          <p:nvPr/>
        </p:nvGrpSpPr>
        <p:grpSpPr>
          <a:xfrm>
            <a:off x="3107531" y="1821656"/>
            <a:ext cx="937618" cy="267892"/>
            <a:chOff x="3107531" y="1821656"/>
            <a:chExt cx="937618" cy="267892"/>
          </a:xfrm>
        </p:grpSpPr>
        <p:sp>
          <p:nvSpPr>
            <p:cNvPr id="1292" name="SMARTInkShape-1786"/>
            <p:cNvSpPr/>
            <p:nvPr/>
          </p:nvSpPr>
          <p:spPr>
            <a:xfrm>
              <a:off x="3875484" y="1946672"/>
              <a:ext cx="169665" cy="8931"/>
            </a:xfrm>
            <a:custGeom>
              <a:avLst/>
              <a:gdLst/>
              <a:ahLst/>
              <a:cxnLst/>
              <a:rect l="0" t="0" r="0" b="0"/>
              <a:pathLst>
                <a:path w="169665" h="8931">
                  <a:moveTo>
                    <a:pt x="0" y="0"/>
                  </a:moveTo>
                  <a:lnTo>
                    <a:pt x="0" y="7688"/>
                  </a:lnTo>
                  <a:lnTo>
                    <a:pt x="41982" y="8897"/>
                  </a:lnTo>
                  <a:lnTo>
                    <a:pt x="81192" y="8925"/>
                  </a:lnTo>
                  <a:lnTo>
                    <a:pt x="124132" y="8929"/>
                  </a:lnTo>
                  <a:lnTo>
                    <a:pt x="169664"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3" name="SMARTInkShape-1787"/>
            <p:cNvSpPr/>
            <p:nvPr/>
          </p:nvSpPr>
          <p:spPr>
            <a:xfrm>
              <a:off x="3937992" y="1866305"/>
              <a:ext cx="8931" cy="223243"/>
            </a:xfrm>
            <a:custGeom>
              <a:avLst/>
              <a:gdLst/>
              <a:ahLst/>
              <a:cxnLst/>
              <a:rect l="0" t="0" r="0" b="0"/>
              <a:pathLst>
                <a:path w="8931" h="223243">
                  <a:moveTo>
                    <a:pt x="8930" y="0"/>
                  </a:moveTo>
                  <a:lnTo>
                    <a:pt x="8930" y="7688"/>
                  </a:lnTo>
                  <a:lnTo>
                    <a:pt x="4189" y="13302"/>
                  </a:lnTo>
                  <a:lnTo>
                    <a:pt x="1862" y="21125"/>
                  </a:lnTo>
                  <a:lnTo>
                    <a:pt x="109" y="59722"/>
                  </a:lnTo>
                  <a:lnTo>
                    <a:pt x="10" y="102955"/>
                  </a:lnTo>
                  <a:lnTo>
                    <a:pt x="1" y="143497"/>
                  </a:lnTo>
                  <a:lnTo>
                    <a:pt x="0" y="185302"/>
                  </a:lnTo>
                  <a:lnTo>
                    <a:pt x="0"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4" name="SMARTInkShape-1788"/>
            <p:cNvSpPr/>
            <p:nvPr/>
          </p:nvSpPr>
          <p:spPr>
            <a:xfrm>
              <a:off x="3839766" y="2018109"/>
              <a:ext cx="26790" cy="26790"/>
            </a:xfrm>
            <a:custGeom>
              <a:avLst/>
              <a:gdLst/>
              <a:ahLst/>
              <a:cxnLst/>
              <a:rect l="0" t="0" r="0" b="0"/>
              <a:pathLst>
                <a:path w="26790" h="26790">
                  <a:moveTo>
                    <a:pt x="0" y="26789"/>
                  </a:moveTo>
                  <a:lnTo>
                    <a:pt x="2678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5" name="SMARTInkShape-1789"/>
            <p:cNvSpPr/>
            <p:nvPr/>
          </p:nvSpPr>
          <p:spPr>
            <a:xfrm>
              <a:off x="3455789" y="1902391"/>
              <a:ext cx="366118" cy="177691"/>
            </a:xfrm>
            <a:custGeom>
              <a:avLst/>
              <a:gdLst/>
              <a:ahLst/>
              <a:cxnLst/>
              <a:rect l="0" t="0" r="0" b="0"/>
              <a:pathLst>
                <a:path w="366118" h="177691">
                  <a:moveTo>
                    <a:pt x="0" y="8562"/>
                  </a:moveTo>
                  <a:lnTo>
                    <a:pt x="0" y="874"/>
                  </a:lnTo>
                  <a:lnTo>
                    <a:pt x="992" y="460"/>
                  </a:lnTo>
                  <a:lnTo>
                    <a:pt x="4740" y="0"/>
                  </a:lnTo>
                  <a:lnTo>
                    <a:pt x="6137" y="870"/>
                  </a:lnTo>
                  <a:lnTo>
                    <a:pt x="7068" y="2442"/>
                  </a:lnTo>
                  <a:lnTo>
                    <a:pt x="7689" y="4482"/>
                  </a:lnTo>
                  <a:lnTo>
                    <a:pt x="9094" y="5842"/>
                  </a:lnTo>
                  <a:lnTo>
                    <a:pt x="13302" y="7353"/>
                  </a:lnTo>
                  <a:lnTo>
                    <a:pt x="14822" y="8748"/>
                  </a:lnTo>
                  <a:lnTo>
                    <a:pt x="16509" y="12944"/>
                  </a:lnTo>
                  <a:lnTo>
                    <a:pt x="17836" y="56560"/>
                  </a:lnTo>
                  <a:lnTo>
                    <a:pt x="16860" y="74157"/>
                  </a:lnTo>
                  <a:lnTo>
                    <a:pt x="9757" y="109775"/>
                  </a:lnTo>
                  <a:lnTo>
                    <a:pt x="8962" y="152650"/>
                  </a:lnTo>
                  <a:lnTo>
                    <a:pt x="8931" y="176416"/>
                  </a:lnTo>
                  <a:lnTo>
                    <a:pt x="9922" y="177020"/>
                  </a:lnTo>
                  <a:lnTo>
                    <a:pt x="13671" y="177690"/>
                  </a:lnTo>
                  <a:lnTo>
                    <a:pt x="15067" y="176876"/>
                  </a:lnTo>
                  <a:lnTo>
                    <a:pt x="15998" y="175342"/>
                  </a:lnTo>
                  <a:lnTo>
                    <a:pt x="17308" y="168442"/>
                  </a:lnTo>
                  <a:lnTo>
                    <a:pt x="18779" y="147172"/>
                  </a:lnTo>
                  <a:lnTo>
                    <a:pt x="28879" y="106713"/>
                  </a:lnTo>
                  <a:lnTo>
                    <a:pt x="36338" y="91553"/>
                  </a:lnTo>
                  <a:lnTo>
                    <a:pt x="40955" y="84142"/>
                  </a:lnTo>
                  <a:lnTo>
                    <a:pt x="44547" y="74392"/>
                  </a:lnTo>
                  <a:lnTo>
                    <a:pt x="56933" y="59209"/>
                  </a:lnTo>
                  <a:lnTo>
                    <a:pt x="62676" y="55876"/>
                  </a:lnTo>
                  <a:lnTo>
                    <a:pt x="74447" y="53737"/>
                  </a:lnTo>
                  <a:lnTo>
                    <a:pt x="80382" y="56090"/>
                  </a:lnTo>
                  <a:lnTo>
                    <a:pt x="92277" y="65686"/>
                  </a:lnTo>
                  <a:lnTo>
                    <a:pt x="95582" y="71323"/>
                  </a:lnTo>
                  <a:lnTo>
                    <a:pt x="111483" y="114142"/>
                  </a:lnTo>
                  <a:lnTo>
                    <a:pt x="122548" y="132978"/>
                  </a:lnTo>
                  <a:lnTo>
                    <a:pt x="123370" y="136155"/>
                  </a:lnTo>
                  <a:lnTo>
                    <a:pt x="129576" y="142330"/>
                  </a:lnTo>
                  <a:lnTo>
                    <a:pt x="137956" y="147389"/>
                  </a:lnTo>
                  <a:lnTo>
                    <a:pt x="171324" y="158968"/>
                  </a:lnTo>
                  <a:lnTo>
                    <a:pt x="209758" y="135933"/>
                  </a:lnTo>
                  <a:lnTo>
                    <a:pt x="238065" y="117288"/>
                  </a:lnTo>
                  <a:lnTo>
                    <a:pt x="278352" y="92510"/>
                  </a:lnTo>
                  <a:lnTo>
                    <a:pt x="286761" y="86221"/>
                  </a:lnTo>
                  <a:lnTo>
                    <a:pt x="297074" y="48660"/>
                  </a:lnTo>
                  <a:lnTo>
                    <a:pt x="298059" y="28698"/>
                  </a:lnTo>
                  <a:lnTo>
                    <a:pt x="296932" y="21986"/>
                  </a:lnTo>
                  <a:lnTo>
                    <a:pt x="298166" y="20488"/>
                  </a:lnTo>
                  <a:lnTo>
                    <a:pt x="300973" y="22466"/>
                  </a:lnTo>
                  <a:lnTo>
                    <a:pt x="304828" y="26761"/>
                  </a:lnTo>
                  <a:lnTo>
                    <a:pt x="307398" y="27640"/>
                  </a:lnTo>
                  <a:lnTo>
                    <a:pt x="309112" y="26242"/>
                  </a:lnTo>
                  <a:lnTo>
                    <a:pt x="310254" y="23325"/>
                  </a:lnTo>
                  <a:lnTo>
                    <a:pt x="310024" y="21381"/>
                  </a:lnTo>
                  <a:lnTo>
                    <a:pt x="308878" y="20084"/>
                  </a:lnTo>
                  <a:lnTo>
                    <a:pt x="304959" y="17652"/>
                  </a:lnTo>
                  <a:lnTo>
                    <a:pt x="299910" y="13263"/>
                  </a:lnTo>
                  <a:lnTo>
                    <a:pt x="258306" y="47879"/>
                  </a:lnTo>
                  <a:lnTo>
                    <a:pt x="233632" y="79963"/>
                  </a:lnTo>
                  <a:lnTo>
                    <a:pt x="226320" y="102037"/>
                  </a:lnTo>
                  <a:lnTo>
                    <a:pt x="226287" y="101637"/>
                  </a:lnTo>
                  <a:lnTo>
                    <a:pt x="228995" y="83324"/>
                  </a:lnTo>
                  <a:lnTo>
                    <a:pt x="228070" y="81224"/>
                  </a:lnTo>
                  <a:lnTo>
                    <a:pt x="226461" y="80815"/>
                  </a:lnTo>
                  <a:lnTo>
                    <a:pt x="225388" y="82528"/>
                  </a:lnTo>
                  <a:lnTo>
                    <a:pt x="223525" y="114410"/>
                  </a:lnTo>
                  <a:lnTo>
                    <a:pt x="226013" y="125059"/>
                  </a:lnTo>
                  <a:lnTo>
                    <a:pt x="228066" y="127898"/>
                  </a:lnTo>
                  <a:lnTo>
                    <a:pt x="264139" y="117674"/>
                  </a:lnTo>
                  <a:lnTo>
                    <a:pt x="290371" y="105273"/>
                  </a:lnTo>
                  <a:lnTo>
                    <a:pt x="289823" y="107763"/>
                  </a:lnTo>
                  <a:lnTo>
                    <a:pt x="273286" y="128023"/>
                  </a:lnTo>
                  <a:lnTo>
                    <a:pt x="274465" y="128883"/>
                  </a:lnTo>
                  <a:lnTo>
                    <a:pt x="278226" y="127471"/>
                  </a:lnTo>
                  <a:lnTo>
                    <a:pt x="285052" y="120611"/>
                  </a:lnTo>
                  <a:lnTo>
                    <a:pt x="311286" y="76207"/>
                  </a:lnTo>
                  <a:lnTo>
                    <a:pt x="316943" y="66077"/>
                  </a:lnTo>
                  <a:lnTo>
                    <a:pt x="320575" y="62918"/>
                  </a:lnTo>
                  <a:lnTo>
                    <a:pt x="321391" y="54520"/>
                  </a:lnTo>
                  <a:lnTo>
                    <a:pt x="323438" y="65559"/>
                  </a:lnTo>
                  <a:lnTo>
                    <a:pt x="338247" y="109338"/>
                  </a:lnTo>
                  <a:lnTo>
                    <a:pt x="341584" y="117418"/>
                  </a:lnTo>
                  <a:lnTo>
                    <a:pt x="341824" y="116851"/>
                  </a:lnTo>
                  <a:lnTo>
                    <a:pt x="336800" y="100347"/>
                  </a:lnTo>
                  <a:lnTo>
                    <a:pt x="334666" y="96541"/>
                  </a:lnTo>
                  <a:lnTo>
                    <a:pt x="333244" y="96980"/>
                  </a:lnTo>
                  <a:lnTo>
                    <a:pt x="332295" y="100250"/>
                  </a:lnTo>
                  <a:lnTo>
                    <a:pt x="332655" y="103422"/>
                  </a:lnTo>
                  <a:lnTo>
                    <a:pt x="342994" y="123384"/>
                  </a:lnTo>
                  <a:lnTo>
                    <a:pt x="351210" y="131693"/>
                  </a:lnTo>
                  <a:lnTo>
                    <a:pt x="366117" y="14250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6" name="SMARTInkShape-1790"/>
            <p:cNvSpPr/>
            <p:nvPr/>
          </p:nvSpPr>
          <p:spPr>
            <a:xfrm>
              <a:off x="3107531" y="1839516"/>
              <a:ext cx="437556" cy="17828"/>
            </a:xfrm>
            <a:custGeom>
              <a:avLst/>
              <a:gdLst/>
              <a:ahLst/>
              <a:cxnLst/>
              <a:rect l="0" t="0" r="0" b="0"/>
              <a:pathLst>
                <a:path w="437556" h="17828">
                  <a:moveTo>
                    <a:pt x="0" y="0"/>
                  </a:moveTo>
                  <a:lnTo>
                    <a:pt x="0" y="7688"/>
                  </a:lnTo>
                  <a:lnTo>
                    <a:pt x="992" y="8102"/>
                  </a:lnTo>
                  <a:lnTo>
                    <a:pt x="41131" y="9900"/>
                  </a:lnTo>
                  <a:lnTo>
                    <a:pt x="79379" y="15993"/>
                  </a:lnTo>
                  <a:lnTo>
                    <a:pt x="120631" y="17490"/>
                  </a:lnTo>
                  <a:lnTo>
                    <a:pt x="155246" y="17750"/>
                  </a:lnTo>
                  <a:lnTo>
                    <a:pt x="195378" y="17827"/>
                  </a:lnTo>
                  <a:lnTo>
                    <a:pt x="233948" y="13109"/>
                  </a:lnTo>
                  <a:lnTo>
                    <a:pt x="270512" y="10168"/>
                  </a:lnTo>
                  <a:lnTo>
                    <a:pt x="306481" y="9296"/>
                  </a:lnTo>
                  <a:lnTo>
                    <a:pt x="342274" y="9038"/>
                  </a:lnTo>
                  <a:lnTo>
                    <a:pt x="381803" y="7959"/>
                  </a:lnTo>
                  <a:lnTo>
                    <a:pt x="425678" y="552"/>
                  </a:lnTo>
                  <a:lnTo>
                    <a:pt x="43755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7" name="SMARTInkShape-1791"/>
            <p:cNvSpPr/>
            <p:nvPr/>
          </p:nvSpPr>
          <p:spPr>
            <a:xfrm>
              <a:off x="3321844" y="1821656"/>
              <a:ext cx="8930" cy="241103"/>
            </a:xfrm>
            <a:custGeom>
              <a:avLst/>
              <a:gdLst/>
              <a:ahLst/>
              <a:cxnLst/>
              <a:rect l="0" t="0" r="0" b="0"/>
              <a:pathLst>
                <a:path w="8930" h="241103">
                  <a:moveTo>
                    <a:pt x="8929" y="0"/>
                  </a:moveTo>
                  <a:lnTo>
                    <a:pt x="4189" y="4741"/>
                  </a:lnTo>
                  <a:lnTo>
                    <a:pt x="1862" y="9714"/>
                  </a:lnTo>
                  <a:lnTo>
                    <a:pt x="48" y="53831"/>
                  </a:lnTo>
                  <a:lnTo>
                    <a:pt x="2" y="95265"/>
                  </a:lnTo>
                  <a:lnTo>
                    <a:pt x="992" y="125202"/>
                  </a:lnTo>
                  <a:lnTo>
                    <a:pt x="7688" y="157391"/>
                  </a:lnTo>
                  <a:lnTo>
                    <a:pt x="503" y="198301"/>
                  </a:lnTo>
                  <a:lnTo>
                    <a:pt x="0" y="24110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02" name="SMARTInkShape-Group352"/>
          <p:cNvGrpSpPr/>
          <p:nvPr/>
        </p:nvGrpSpPr>
        <p:grpSpPr>
          <a:xfrm>
            <a:off x="4496940" y="1902545"/>
            <a:ext cx="610841" cy="204862"/>
            <a:chOff x="4496940" y="1902545"/>
            <a:chExt cx="610841" cy="204862"/>
          </a:xfrm>
        </p:grpSpPr>
        <p:sp>
          <p:nvSpPr>
            <p:cNvPr id="1299" name="SMARTInkShape-1792"/>
            <p:cNvSpPr/>
            <p:nvPr/>
          </p:nvSpPr>
          <p:spPr>
            <a:xfrm>
              <a:off x="4964905" y="1955602"/>
              <a:ext cx="142876" cy="151805"/>
            </a:xfrm>
            <a:custGeom>
              <a:avLst/>
              <a:gdLst/>
              <a:ahLst/>
              <a:cxnLst/>
              <a:rect l="0" t="0" r="0" b="0"/>
              <a:pathLst>
                <a:path w="142876" h="151805">
                  <a:moveTo>
                    <a:pt x="0" y="0"/>
                  </a:moveTo>
                  <a:lnTo>
                    <a:pt x="0" y="43472"/>
                  </a:lnTo>
                  <a:lnTo>
                    <a:pt x="8379" y="86721"/>
                  </a:lnTo>
                  <a:lnTo>
                    <a:pt x="8930" y="124859"/>
                  </a:lnTo>
                  <a:lnTo>
                    <a:pt x="8931" y="85113"/>
                  </a:lnTo>
                  <a:lnTo>
                    <a:pt x="9923" y="68103"/>
                  </a:lnTo>
                  <a:lnTo>
                    <a:pt x="18025" y="39839"/>
                  </a:lnTo>
                  <a:lnTo>
                    <a:pt x="30182" y="23963"/>
                  </a:lnTo>
                  <a:lnTo>
                    <a:pt x="35904" y="20572"/>
                  </a:lnTo>
                  <a:lnTo>
                    <a:pt x="41755" y="18072"/>
                  </a:lnTo>
                  <a:lnTo>
                    <a:pt x="47663" y="13654"/>
                  </a:lnTo>
                  <a:lnTo>
                    <a:pt x="56241" y="11029"/>
                  </a:lnTo>
                  <a:lnTo>
                    <a:pt x="61308" y="10329"/>
                  </a:lnTo>
                  <a:lnTo>
                    <a:pt x="69582" y="12197"/>
                  </a:lnTo>
                  <a:lnTo>
                    <a:pt x="77559" y="15343"/>
                  </a:lnTo>
                  <a:lnTo>
                    <a:pt x="92213" y="18106"/>
                  </a:lnTo>
                  <a:lnTo>
                    <a:pt x="99854" y="22268"/>
                  </a:lnTo>
                  <a:lnTo>
                    <a:pt x="109734" y="34930"/>
                  </a:lnTo>
                  <a:lnTo>
                    <a:pt x="121853" y="66439"/>
                  </a:lnTo>
                  <a:lnTo>
                    <a:pt x="124894" y="108406"/>
                  </a:lnTo>
                  <a:lnTo>
                    <a:pt x="133836" y="146970"/>
                  </a:lnTo>
                  <a:lnTo>
                    <a:pt x="134866" y="148582"/>
                  </a:lnTo>
                  <a:lnTo>
                    <a:pt x="136544" y="149656"/>
                  </a:lnTo>
                  <a:lnTo>
                    <a:pt x="142875" y="1518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0" name="SMARTInkShape-1793"/>
            <p:cNvSpPr/>
            <p:nvPr/>
          </p:nvSpPr>
          <p:spPr>
            <a:xfrm>
              <a:off x="4723960" y="1956987"/>
              <a:ext cx="178439" cy="122222"/>
            </a:xfrm>
            <a:custGeom>
              <a:avLst/>
              <a:gdLst/>
              <a:ahLst/>
              <a:cxnLst/>
              <a:rect l="0" t="0" r="0" b="0"/>
              <a:pathLst>
                <a:path w="178439" h="122222">
                  <a:moveTo>
                    <a:pt x="98071" y="43263"/>
                  </a:moveTo>
                  <a:lnTo>
                    <a:pt x="98071" y="21063"/>
                  </a:lnTo>
                  <a:lnTo>
                    <a:pt x="95426" y="15868"/>
                  </a:lnTo>
                  <a:lnTo>
                    <a:pt x="93331" y="13093"/>
                  </a:lnTo>
                  <a:lnTo>
                    <a:pt x="88358" y="10010"/>
                  </a:lnTo>
                  <a:lnTo>
                    <a:pt x="85643" y="9188"/>
                  </a:lnTo>
                  <a:lnTo>
                    <a:pt x="83832" y="7648"/>
                  </a:lnTo>
                  <a:lnTo>
                    <a:pt x="81821" y="3291"/>
                  </a:lnTo>
                  <a:lnTo>
                    <a:pt x="80292" y="1732"/>
                  </a:lnTo>
                  <a:lnTo>
                    <a:pt x="75948" y="0"/>
                  </a:lnTo>
                  <a:lnTo>
                    <a:pt x="73401" y="530"/>
                  </a:lnTo>
                  <a:lnTo>
                    <a:pt x="64083" y="5025"/>
                  </a:lnTo>
                  <a:lnTo>
                    <a:pt x="50187" y="7790"/>
                  </a:lnTo>
                  <a:lnTo>
                    <a:pt x="39345" y="14452"/>
                  </a:lnTo>
                  <a:lnTo>
                    <a:pt x="29849" y="23702"/>
                  </a:lnTo>
                  <a:lnTo>
                    <a:pt x="5807" y="67241"/>
                  </a:lnTo>
                  <a:lnTo>
                    <a:pt x="1023" y="89929"/>
                  </a:lnTo>
                  <a:lnTo>
                    <a:pt x="0" y="108229"/>
                  </a:lnTo>
                  <a:lnTo>
                    <a:pt x="940" y="110386"/>
                  </a:lnTo>
                  <a:lnTo>
                    <a:pt x="2560" y="111824"/>
                  </a:lnTo>
                  <a:lnTo>
                    <a:pt x="7004" y="114414"/>
                  </a:lnTo>
                  <a:lnTo>
                    <a:pt x="15085" y="120459"/>
                  </a:lnTo>
                  <a:lnTo>
                    <a:pt x="20840" y="122221"/>
                  </a:lnTo>
                  <a:lnTo>
                    <a:pt x="29350" y="120358"/>
                  </a:lnTo>
                  <a:lnTo>
                    <a:pt x="42652" y="113731"/>
                  </a:lnTo>
                  <a:lnTo>
                    <a:pt x="69258" y="94110"/>
                  </a:lnTo>
                  <a:lnTo>
                    <a:pt x="104339" y="52240"/>
                  </a:lnTo>
                  <a:lnTo>
                    <a:pt x="106955" y="34857"/>
                  </a:lnTo>
                  <a:lnTo>
                    <a:pt x="107000" y="50597"/>
                  </a:lnTo>
                  <a:lnTo>
                    <a:pt x="114689" y="72170"/>
                  </a:lnTo>
                  <a:lnTo>
                    <a:pt x="115562" y="81704"/>
                  </a:lnTo>
                  <a:lnTo>
                    <a:pt x="117670" y="84765"/>
                  </a:lnTo>
                  <a:lnTo>
                    <a:pt x="148525" y="110727"/>
                  </a:lnTo>
                  <a:lnTo>
                    <a:pt x="157558" y="113523"/>
                  </a:lnTo>
                  <a:lnTo>
                    <a:pt x="178438" y="11470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1" name="SMARTInkShape-1794"/>
            <p:cNvSpPr/>
            <p:nvPr/>
          </p:nvSpPr>
          <p:spPr>
            <a:xfrm>
              <a:off x="4496940" y="1902545"/>
              <a:ext cx="164358" cy="169009"/>
            </a:xfrm>
            <a:custGeom>
              <a:avLst/>
              <a:gdLst/>
              <a:ahLst/>
              <a:cxnLst/>
              <a:rect l="0" t="0" r="0" b="0"/>
              <a:pathLst>
                <a:path w="164358" h="169009">
                  <a:moveTo>
                    <a:pt x="164357" y="44127"/>
                  </a:moveTo>
                  <a:lnTo>
                    <a:pt x="164357" y="53024"/>
                  </a:lnTo>
                  <a:lnTo>
                    <a:pt x="164357" y="48306"/>
                  </a:lnTo>
                  <a:lnTo>
                    <a:pt x="163365" y="46913"/>
                  </a:lnTo>
                  <a:lnTo>
                    <a:pt x="161711" y="45985"/>
                  </a:lnTo>
                  <a:lnTo>
                    <a:pt x="159616" y="45365"/>
                  </a:lnTo>
                  <a:lnTo>
                    <a:pt x="158220" y="43960"/>
                  </a:lnTo>
                  <a:lnTo>
                    <a:pt x="153333" y="34576"/>
                  </a:lnTo>
                  <a:lnTo>
                    <a:pt x="149535" y="28968"/>
                  </a:lnTo>
                  <a:lnTo>
                    <a:pt x="146405" y="20233"/>
                  </a:lnTo>
                  <a:lnTo>
                    <a:pt x="142157" y="14325"/>
                  </a:lnTo>
                  <a:lnTo>
                    <a:pt x="129447" y="5421"/>
                  </a:lnTo>
                  <a:lnTo>
                    <a:pt x="117854" y="1239"/>
                  </a:lnTo>
                  <a:lnTo>
                    <a:pt x="108134" y="0"/>
                  </a:lnTo>
                  <a:lnTo>
                    <a:pt x="94231" y="4373"/>
                  </a:lnTo>
                  <a:lnTo>
                    <a:pt x="67719" y="20483"/>
                  </a:lnTo>
                  <a:lnTo>
                    <a:pt x="59230" y="28988"/>
                  </a:lnTo>
                  <a:lnTo>
                    <a:pt x="28795" y="68099"/>
                  </a:lnTo>
                  <a:lnTo>
                    <a:pt x="9695" y="111361"/>
                  </a:lnTo>
                  <a:lnTo>
                    <a:pt x="682" y="130084"/>
                  </a:lnTo>
                  <a:lnTo>
                    <a:pt x="0" y="142192"/>
                  </a:lnTo>
                  <a:lnTo>
                    <a:pt x="3005" y="153196"/>
                  </a:lnTo>
                  <a:lnTo>
                    <a:pt x="7647" y="161394"/>
                  </a:lnTo>
                  <a:lnTo>
                    <a:pt x="13018" y="165699"/>
                  </a:lnTo>
                  <a:lnTo>
                    <a:pt x="15840" y="166847"/>
                  </a:lnTo>
                  <a:lnTo>
                    <a:pt x="59716" y="169008"/>
                  </a:lnTo>
                  <a:lnTo>
                    <a:pt x="86544" y="166470"/>
                  </a:lnTo>
                  <a:lnTo>
                    <a:pt x="128078" y="158116"/>
                  </a:lnTo>
                  <a:lnTo>
                    <a:pt x="146498" y="1512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06" name="SMARTInkShape-Group353"/>
          <p:cNvGrpSpPr/>
          <p:nvPr/>
        </p:nvGrpSpPr>
        <p:grpSpPr>
          <a:xfrm>
            <a:off x="5518547" y="1982391"/>
            <a:ext cx="676761" cy="151805"/>
            <a:chOff x="5518547" y="1982391"/>
            <a:chExt cx="676761" cy="151805"/>
          </a:xfrm>
        </p:grpSpPr>
        <p:sp>
          <p:nvSpPr>
            <p:cNvPr id="1303" name="SMARTInkShape-1795"/>
            <p:cNvSpPr/>
            <p:nvPr/>
          </p:nvSpPr>
          <p:spPr>
            <a:xfrm>
              <a:off x="6045586" y="1982391"/>
              <a:ext cx="149722" cy="142692"/>
            </a:xfrm>
            <a:custGeom>
              <a:avLst/>
              <a:gdLst/>
              <a:ahLst/>
              <a:cxnLst/>
              <a:rect l="0" t="0" r="0" b="0"/>
              <a:pathLst>
                <a:path w="149722" h="142692">
                  <a:moveTo>
                    <a:pt x="80180" y="0"/>
                  </a:moveTo>
                  <a:lnTo>
                    <a:pt x="41730" y="0"/>
                  </a:lnTo>
                  <a:lnTo>
                    <a:pt x="35640" y="2645"/>
                  </a:lnTo>
                  <a:lnTo>
                    <a:pt x="1946" y="25071"/>
                  </a:lnTo>
                  <a:lnTo>
                    <a:pt x="760" y="28671"/>
                  </a:lnTo>
                  <a:lnTo>
                    <a:pt x="0" y="39067"/>
                  </a:lnTo>
                  <a:lnTo>
                    <a:pt x="929" y="40927"/>
                  </a:lnTo>
                  <a:lnTo>
                    <a:pt x="2541" y="42167"/>
                  </a:lnTo>
                  <a:lnTo>
                    <a:pt x="27625" y="51498"/>
                  </a:lnTo>
                  <a:lnTo>
                    <a:pt x="44764" y="55607"/>
                  </a:lnTo>
                  <a:lnTo>
                    <a:pt x="82852" y="71615"/>
                  </a:lnTo>
                  <a:lnTo>
                    <a:pt x="102469" y="80420"/>
                  </a:lnTo>
                  <a:lnTo>
                    <a:pt x="145218" y="110133"/>
                  </a:lnTo>
                  <a:lnTo>
                    <a:pt x="148773" y="116086"/>
                  </a:lnTo>
                  <a:lnTo>
                    <a:pt x="149721" y="119063"/>
                  </a:lnTo>
                  <a:lnTo>
                    <a:pt x="149361" y="122039"/>
                  </a:lnTo>
                  <a:lnTo>
                    <a:pt x="146314" y="127992"/>
                  </a:lnTo>
                  <a:lnTo>
                    <a:pt x="144114" y="129976"/>
                  </a:lnTo>
                  <a:lnTo>
                    <a:pt x="126676" y="139733"/>
                  </a:lnTo>
                  <a:lnTo>
                    <a:pt x="86223" y="142691"/>
                  </a:lnTo>
                  <a:lnTo>
                    <a:pt x="71951" y="141801"/>
                  </a:lnTo>
                  <a:lnTo>
                    <a:pt x="29315" y="129569"/>
                  </a:lnTo>
                  <a:lnTo>
                    <a:pt x="18979" y="124923"/>
                  </a:lnTo>
                  <a:lnTo>
                    <a:pt x="10285" y="117445"/>
                  </a:lnTo>
                  <a:lnTo>
                    <a:pt x="9429" y="114044"/>
                  </a:lnTo>
                  <a:lnTo>
                    <a:pt x="9199" y="111748"/>
                  </a:lnTo>
                  <a:lnTo>
                    <a:pt x="10039" y="110217"/>
                  </a:lnTo>
                  <a:lnTo>
                    <a:pt x="11592" y="109197"/>
                  </a:lnTo>
                  <a:lnTo>
                    <a:pt x="17672" y="10715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4" name="SMARTInkShape-1796"/>
            <p:cNvSpPr/>
            <p:nvPr/>
          </p:nvSpPr>
          <p:spPr>
            <a:xfrm>
              <a:off x="5809361" y="2000674"/>
              <a:ext cx="209249" cy="133522"/>
            </a:xfrm>
            <a:custGeom>
              <a:avLst/>
              <a:gdLst/>
              <a:ahLst/>
              <a:cxnLst/>
              <a:rect l="0" t="0" r="0" b="0"/>
              <a:pathLst>
                <a:path w="209249" h="133522">
                  <a:moveTo>
                    <a:pt x="128881" y="26365"/>
                  </a:moveTo>
                  <a:lnTo>
                    <a:pt x="128881" y="18677"/>
                  </a:lnTo>
                  <a:lnTo>
                    <a:pt x="124141" y="13063"/>
                  </a:lnTo>
                  <a:lnTo>
                    <a:pt x="119168" y="10531"/>
                  </a:lnTo>
                  <a:lnTo>
                    <a:pt x="97837" y="8772"/>
                  </a:lnTo>
                  <a:lnTo>
                    <a:pt x="80877" y="9577"/>
                  </a:lnTo>
                  <a:lnTo>
                    <a:pt x="69182" y="13281"/>
                  </a:lnTo>
                  <a:lnTo>
                    <a:pt x="28661" y="41518"/>
                  </a:lnTo>
                  <a:lnTo>
                    <a:pt x="1044" y="81283"/>
                  </a:lnTo>
                  <a:lnTo>
                    <a:pt x="0" y="85797"/>
                  </a:lnTo>
                  <a:lnTo>
                    <a:pt x="3160" y="108324"/>
                  </a:lnTo>
                  <a:lnTo>
                    <a:pt x="5380" y="110770"/>
                  </a:lnTo>
                  <a:lnTo>
                    <a:pt x="13138" y="113488"/>
                  </a:lnTo>
                  <a:lnTo>
                    <a:pt x="38139" y="115471"/>
                  </a:lnTo>
                  <a:lnTo>
                    <a:pt x="60723" y="108495"/>
                  </a:lnTo>
                  <a:lnTo>
                    <a:pt x="78369" y="99427"/>
                  </a:lnTo>
                  <a:lnTo>
                    <a:pt x="113014" y="67657"/>
                  </a:lnTo>
                  <a:lnTo>
                    <a:pt x="133494" y="38422"/>
                  </a:lnTo>
                  <a:lnTo>
                    <a:pt x="137643" y="10682"/>
                  </a:lnTo>
                  <a:lnTo>
                    <a:pt x="133020" y="4410"/>
                  </a:lnTo>
                  <a:lnTo>
                    <a:pt x="128075" y="1724"/>
                  </a:lnTo>
                  <a:lnTo>
                    <a:pt x="121556" y="0"/>
                  </a:lnTo>
                  <a:lnTo>
                    <a:pt x="115687" y="4442"/>
                  </a:lnTo>
                  <a:lnTo>
                    <a:pt x="113095" y="9346"/>
                  </a:lnTo>
                  <a:lnTo>
                    <a:pt x="111295" y="24491"/>
                  </a:lnTo>
                  <a:lnTo>
                    <a:pt x="112095" y="39480"/>
                  </a:lnTo>
                  <a:lnTo>
                    <a:pt x="118175" y="55497"/>
                  </a:lnTo>
                  <a:lnTo>
                    <a:pt x="135932" y="82786"/>
                  </a:lnTo>
                  <a:lnTo>
                    <a:pt x="176014" y="115608"/>
                  </a:lnTo>
                  <a:lnTo>
                    <a:pt x="189479" y="121930"/>
                  </a:lnTo>
                  <a:lnTo>
                    <a:pt x="196493" y="124401"/>
                  </a:lnTo>
                  <a:lnTo>
                    <a:pt x="209248" y="1335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5" name="SMARTInkShape-1797"/>
            <p:cNvSpPr/>
            <p:nvPr/>
          </p:nvSpPr>
          <p:spPr>
            <a:xfrm>
              <a:off x="5518547" y="1991320"/>
              <a:ext cx="214303" cy="133781"/>
            </a:xfrm>
            <a:custGeom>
              <a:avLst/>
              <a:gdLst/>
              <a:ahLst/>
              <a:cxnLst/>
              <a:rect l="0" t="0" r="0" b="0"/>
              <a:pathLst>
                <a:path w="214303" h="133781">
                  <a:moveTo>
                    <a:pt x="0" y="0"/>
                  </a:moveTo>
                  <a:lnTo>
                    <a:pt x="0" y="8562"/>
                  </a:lnTo>
                  <a:lnTo>
                    <a:pt x="6137" y="15986"/>
                  </a:lnTo>
                  <a:lnTo>
                    <a:pt x="8102" y="24140"/>
                  </a:lnTo>
                  <a:lnTo>
                    <a:pt x="9900" y="65842"/>
                  </a:lnTo>
                  <a:lnTo>
                    <a:pt x="17307" y="100110"/>
                  </a:lnTo>
                  <a:lnTo>
                    <a:pt x="18606" y="109978"/>
                  </a:lnTo>
                  <a:lnTo>
                    <a:pt x="24915" y="121111"/>
                  </a:lnTo>
                  <a:lnTo>
                    <a:pt x="34100" y="132059"/>
                  </a:lnTo>
                  <a:lnTo>
                    <a:pt x="37645" y="133107"/>
                  </a:lnTo>
                  <a:lnTo>
                    <a:pt x="48005" y="133780"/>
                  </a:lnTo>
                  <a:lnTo>
                    <a:pt x="53747" y="131226"/>
                  </a:lnTo>
                  <a:lnTo>
                    <a:pt x="56667" y="129156"/>
                  </a:lnTo>
                  <a:lnTo>
                    <a:pt x="77397" y="99940"/>
                  </a:lnTo>
                  <a:lnTo>
                    <a:pt x="95581" y="61008"/>
                  </a:lnTo>
                  <a:lnTo>
                    <a:pt x="100088" y="44204"/>
                  </a:lnTo>
                  <a:lnTo>
                    <a:pt x="102446" y="38399"/>
                  </a:lnTo>
                  <a:lnTo>
                    <a:pt x="103023" y="33537"/>
                  </a:lnTo>
                  <a:lnTo>
                    <a:pt x="98472" y="18529"/>
                  </a:lnTo>
                  <a:lnTo>
                    <a:pt x="93130" y="17992"/>
                  </a:lnTo>
                  <a:lnTo>
                    <a:pt x="95300" y="17918"/>
                  </a:lnTo>
                  <a:lnTo>
                    <a:pt x="96275" y="18891"/>
                  </a:lnTo>
                  <a:lnTo>
                    <a:pt x="97359" y="22618"/>
                  </a:lnTo>
                  <a:lnTo>
                    <a:pt x="99047" y="39231"/>
                  </a:lnTo>
                  <a:lnTo>
                    <a:pt x="116308" y="69433"/>
                  </a:lnTo>
                  <a:lnTo>
                    <a:pt x="148830" y="112841"/>
                  </a:lnTo>
                  <a:lnTo>
                    <a:pt x="157758" y="120968"/>
                  </a:lnTo>
                  <a:lnTo>
                    <a:pt x="163712" y="123217"/>
                  </a:lnTo>
                  <a:lnTo>
                    <a:pt x="186311" y="124858"/>
                  </a:lnTo>
                  <a:lnTo>
                    <a:pt x="194591" y="122300"/>
                  </a:lnTo>
                  <a:lnTo>
                    <a:pt x="198189" y="120229"/>
                  </a:lnTo>
                  <a:lnTo>
                    <a:pt x="200586" y="116864"/>
                  </a:lnTo>
                  <a:lnTo>
                    <a:pt x="207081" y="99850"/>
                  </a:lnTo>
                  <a:lnTo>
                    <a:pt x="209493" y="96333"/>
                  </a:lnTo>
                  <a:lnTo>
                    <a:pt x="212884" y="81901"/>
                  </a:lnTo>
                  <a:lnTo>
                    <a:pt x="214257" y="38309"/>
                  </a:lnTo>
                  <a:lnTo>
                    <a:pt x="214302" y="24324"/>
                  </a:lnTo>
                  <a:lnTo>
                    <a:pt x="211662" y="18087"/>
                  </a:lnTo>
                  <a:lnTo>
                    <a:pt x="208172" y="12008"/>
                  </a:lnTo>
                  <a:lnTo>
                    <a:pt x="206623" y="5998"/>
                  </a:lnTo>
                  <a:lnTo>
                    <a:pt x="205218" y="3999"/>
                  </a:lnTo>
                  <a:lnTo>
                    <a:pt x="203288" y="2666"/>
                  </a:lnTo>
                  <a:lnTo>
                    <a:pt x="19645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15" name="SMARTInkShape-Group354"/>
          <p:cNvGrpSpPr/>
          <p:nvPr/>
        </p:nvGrpSpPr>
        <p:grpSpPr>
          <a:xfrm>
            <a:off x="6599039" y="1866874"/>
            <a:ext cx="1303735" cy="320900"/>
            <a:chOff x="6599039" y="1866874"/>
            <a:chExt cx="1303735" cy="320900"/>
          </a:xfrm>
        </p:grpSpPr>
        <p:sp>
          <p:nvSpPr>
            <p:cNvPr id="1307" name="SMARTInkShape-1798"/>
            <p:cNvSpPr/>
            <p:nvPr/>
          </p:nvSpPr>
          <p:spPr>
            <a:xfrm>
              <a:off x="7684013" y="1866874"/>
              <a:ext cx="218761" cy="320900"/>
            </a:xfrm>
            <a:custGeom>
              <a:avLst/>
              <a:gdLst/>
              <a:ahLst/>
              <a:cxnLst/>
              <a:rect l="0" t="0" r="0" b="0"/>
              <a:pathLst>
                <a:path w="218761" h="320900">
                  <a:moveTo>
                    <a:pt x="138393" y="204814"/>
                  </a:moveTo>
                  <a:lnTo>
                    <a:pt x="138393" y="182690"/>
                  </a:lnTo>
                  <a:lnTo>
                    <a:pt x="137401" y="181135"/>
                  </a:lnTo>
                  <a:lnTo>
                    <a:pt x="135748" y="180098"/>
                  </a:lnTo>
                  <a:lnTo>
                    <a:pt x="104974" y="170457"/>
                  </a:lnTo>
                  <a:lnTo>
                    <a:pt x="87591" y="174239"/>
                  </a:lnTo>
                  <a:lnTo>
                    <a:pt x="46108" y="202128"/>
                  </a:lnTo>
                  <a:lnTo>
                    <a:pt x="12384" y="233874"/>
                  </a:lnTo>
                  <a:lnTo>
                    <a:pt x="753" y="251954"/>
                  </a:lnTo>
                  <a:lnTo>
                    <a:pt x="0" y="255092"/>
                  </a:lnTo>
                  <a:lnTo>
                    <a:pt x="490" y="258176"/>
                  </a:lnTo>
                  <a:lnTo>
                    <a:pt x="3681" y="264249"/>
                  </a:lnTo>
                  <a:lnTo>
                    <a:pt x="8407" y="270255"/>
                  </a:lnTo>
                  <a:lnTo>
                    <a:pt x="13814" y="273586"/>
                  </a:lnTo>
                  <a:lnTo>
                    <a:pt x="25082" y="275461"/>
                  </a:lnTo>
                  <a:lnTo>
                    <a:pt x="53430" y="275155"/>
                  </a:lnTo>
                  <a:lnTo>
                    <a:pt x="76177" y="268099"/>
                  </a:lnTo>
                  <a:lnTo>
                    <a:pt x="115337" y="242246"/>
                  </a:lnTo>
                  <a:lnTo>
                    <a:pt x="142768" y="214964"/>
                  </a:lnTo>
                  <a:lnTo>
                    <a:pt x="167743" y="177009"/>
                  </a:lnTo>
                  <a:lnTo>
                    <a:pt x="185572" y="133242"/>
                  </a:lnTo>
                  <a:lnTo>
                    <a:pt x="191128" y="91356"/>
                  </a:lnTo>
                  <a:lnTo>
                    <a:pt x="191922" y="47210"/>
                  </a:lnTo>
                  <a:lnTo>
                    <a:pt x="183286" y="3751"/>
                  </a:lnTo>
                  <a:lnTo>
                    <a:pt x="183074" y="0"/>
                  </a:lnTo>
                  <a:lnTo>
                    <a:pt x="178310" y="4340"/>
                  </a:lnTo>
                  <a:lnTo>
                    <a:pt x="175979" y="9219"/>
                  </a:lnTo>
                  <a:lnTo>
                    <a:pt x="168048" y="48430"/>
                  </a:lnTo>
                  <a:lnTo>
                    <a:pt x="165748" y="83303"/>
                  </a:lnTo>
                  <a:lnTo>
                    <a:pt x="165294" y="123375"/>
                  </a:lnTo>
                  <a:lnTo>
                    <a:pt x="165204" y="159953"/>
                  </a:lnTo>
                  <a:lnTo>
                    <a:pt x="167833" y="195842"/>
                  </a:lnTo>
                  <a:lnTo>
                    <a:pt x="172872" y="231594"/>
                  </a:lnTo>
                  <a:lnTo>
                    <a:pt x="178485" y="258389"/>
                  </a:lnTo>
                  <a:lnTo>
                    <a:pt x="191173" y="280440"/>
                  </a:lnTo>
                  <a:lnTo>
                    <a:pt x="218760" y="32089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8" name="SMARTInkShape-1799"/>
            <p:cNvSpPr/>
            <p:nvPr/>
          </p:nvSpPr>
          <p:spPr>
            <a:xfrm>
              <a:off x="7492008" y="2022243"/>
              <a:ext cx="133946" cy="134606"/>
            </a:xfrm>
            <a:custGeom>
              <a:avLst/>
              <a:gdLst/>
              <a:ahLst/>
              <a:cxnLst/>
              <a:rect l="0" t="0" r="0" b="0"/>
              <a:pathLst>
                <a:path w="133946" h="134606">
                  <a:moveTo>
                    <a:pt x="0" y="85163"/>
                  </a:moveTo>
                  <a:lnTo>
                    <a:pt x="0" y="89904"/>
                  </a:lnTo>
                  <a:lnTo>
                    <a:pt x="992" y="91300"/>
                  </a:lnTo>
                  <a:lnTo>
                    <a:pt x="2645" y="92231"/>
                  </a:lnTo>
                  <a:lnTo>
                    <a:pt x="7688" y="93725"/>
                  </a:lnTo>
                  <a:lnTo>
                    <a:pt x="18043" y="93984"/>
                  </a:lnTo>
                  <a:lnTo>
                    <a:pt x="60855" y="80788"/>
                  </a:lnTo>
                  <a:lnTo>
                    <a:pt x="77783" y="72842"/>
                  </a:lnTo>
                  <a:lnTo>
                    <a:pt x="86825" y="64474"/>
                  </a:lnTo>
                  <a:lnTo>
                    <a:pt x="112020" y="34800"/>
                  </a:lnTo>
                  <a:lnTo>
                    <a:pt x="114881" y="25703"/>
                  </a:lnTo>
                  <a:lnTo>
                    <a:pt x="115550" y="19710"/>
                  </a:lnTo>
                  <a:lnTo>
                    <a:pt x="113202" y="13740"/>
                  </a:lnTo>
                  <a:lnTo>
                    <a:pt x="111187" y="10758"/>
                  </a:lnTo>
                  <a:lnTo>
                    <a:pt x="108851" y="8771"/>
                  </a:lnTo>
                  <a:lnTo>
                    <a:pt x="95081" y="579"/>
                  </a:lnTo>
                  <a:lnTo>
                    <a:pt x="91169" y="0"/>
                  </a:lnTo>
                  <a:lnTo>
                    <a:pt x="65310" y="5237"/>
                  </a:lnTo>
                  <a:lnTo>
                    <a:pt x="43021" y="12412"/>
                  </a:lnTo>
                  <a:lnTo>
                    <a:pt x="36319" y="18434"/>
                  </a:lnTo>
                  <a:lnTo>
                    <a:pt x="21907" y="37974"/>
                  </a:lnTo>
                  <a:lnTo>
                    <a:pt x="18658" y="59048"/>
                  </a:lnTo>
                  <a:lnTo>
                    <a:pt x="19206" y="70580"/>
                  </a:lnTo>
                  <a:lnTo>
                    <a:pt x="25094" y="87236"/>
                  </a:lnTo>
                  <a:lnTo>
                    <a:pt x="30334" y="95345"/>
                  </a:lnTo>
                  <a:lnTo>
                    <a:pt x="55363" y="114778"/>
                  </a:lnTo>
                  <a:lnTo>
                    <a:pt x="74612" y="123814"/>
                  </a:lnTo>
                  <a:lnTo>
                    <a:pt x="104144" y="131668"/>
                  </a:lnTo>
                  <a:lnTo>
                    <a:pt x="108125" y="134026"/>
                  </a:lnTo>
                  <a:lnTo>
                    <a:pt x="112763" y="134605"/>
                  </a:lnTo>
                  <a:lnTo>
                    <a:pt x="133945" y="1298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9" name="SMARTInkShape-1800"/>
            <p:cNvSpPr/>
            <p:nvPr/>
          </p:nvSpPr>
          <p:spPr>
            <a:xfrm>
              <a:off x="7179469" y="2018109"/>
              <a:ext cx="250032" cy="14658"/>
            </a:xfrm>
            <a:custGeom>
              <a:avLst/>
              <a:gdLst/>
              <a:ahLst/>
              <a:cxnLst/>
              <a:rect l="0" t="0" r="0" b="0"/>
              <a:pathLst>
                <a:path w="250032" h="14658">
                  <a:moveTo>
                    <a:pt x="0" y="8930"/>
                  </a:moveTo>
                  <a:lnTo>
                    <a:pt x="12428" y="8930"/>
                  </a:lnTo>
                  <a:lnTo>
                    <a:pt x="32037" y="14075"/>
                  </a:lnTo>
                  <a:lnTo>
                    <a:pt x="63544" y="12886"/>
                  </a:lnTo>
                  <a:lnTo>
                    <a:pt x="80828" y="14657"/>
                  </a:lnTo>
                  <a:lnTo>
                    <a:pt x="118823" y="10355"/>
                  </a:lnTo>
                  <a:lnTo>
                    <a:pt x="152615" y="9353"/>
                  </a:lnTo>
                  <a:lnTo>
                    <a:pt x="194850" y="9013"/>
                  </a:lnTo>
                  <a:lnTo>
                    <a:pt x="224726" y="7954"/>
                  </a:lnTo>
                  <a:lnTo>
                    <a:pt x="250031"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0" name="SMARTInkShape-1801"/>
            <p:cNvSpPr/>
            <p:nvPr/>
          </p:nvSpPr>
          <p:spPr>
            <a:xfrm>
              <a:off x="7366992" y="2143125"/>
              <a:ext cx="8931" cy="1"/>
            </a:xfrm>
            <a:custGeom>
              <a:avLst/>
              <a:gdLst/>
              <a:ahLst/>
              <a:cxnLst/>
              <a:rect l="0" t="0" r="0" b="0"/>
              <a:pathLst>
                <a:path w="8931" h="1">
                  <a:moveTo>
                    <a:pt x="0" y="0"/>
                  </a:moveTo>
                  <a:lnTo>
                    <a:pt x="893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1" name="SMARTInkShape-1802"/>
            <p:cNvSpPr/>
            <p:nvPr/>
          </p:nvSpPr>
          <p:spPr>
            <a:xfrm>
              <a:off x="7313419" y="1928813"/>
              <a:ext cx="53574" cy="214313"/>
            </a:xfrm>
            <a:custGeom>
              <a:avLst/>
              <a:gdLst/>
              <a:ahLst/>
              <a:cxnLst/>
              <a:rect l="0" t="0" r="0" b="0"/>
              <a:pathLst>
                <a:path w="53574" h="214313">
                  <a:moveTo>
                    <a:pt x="8925" y="0"/>
                  </a:moveTo>
                  <a:lnTo>
                    <a:pt x="1236" y="0"/>
                  </a:lnTo>
                  <a:lnTo>
                    <a:pt x="822" y="992"/>
                  </a:lnTo>
                  <a:lnTo>
                    <a:pt x="0" y="45452"/>
                  </a:lnTo>
                  <a:lnTo>
                    <a:pt x="988" y="80656"/>
                  </a:lnTo>
                  <a:lnTo>
                    <a:pt x="11019" y="124858"/>
                  </a:lnTo>
                  <a:lnTo>
                    <a:pt x="26969" y="165142"/>
                  </a:lnTo>
                  <a:lnTo>
                    <a:pt x="31827" y="174599"/>
                  </a:lnTo>
                  <a:lnTo>
                    <a:pt x="37591" y="194194"/>
                  </a:lnTo>
                  <a:lnTo>
                    <a:pt x="53573" y="2143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2" name="SMARTInkShape-1803"/>
            <p:cNvSpPr/>
            <p:nvPr/>
          </p:nvSpPr>
          <p:spPr>
            <a:xfrm>
              <a:off x="6992002" y="2018590"/>
              <a:ext cx="223187" cy="122760"/>
            </a:xfrm>
            <a:custGeom>
              <a:avLst/>
              <a:gdLst/>
              <a:ahLst/>
              <a:cxnLst/>
              <a:rect l="0" t="0" r="0" b="0"/>
              <a:pathLst>
                <a:path w="223187" h="122760">
                  <a:moveTo>
                    <a:pt x="80311" y="35238"/>
                  </a:moveTo>
                  <a:lnTo>
                    <a:pt x="80311" y="1141"/>
                  </a:lnTo>
                  <a:lnTo>
                    <a:pt x="79318" y="600"/>
                  </a:lnTo>
                  <a:lnTo>
                    <a:pt x="75570" y="0"/>
                  </a:lnTo>
                  <a:lnTo>
                    <a:pt x="70597" y="2379"/>
                  </a:lnTo>
                  <a:lnTo>
                    <a:pt x="29535" y="33287"/>
                  </a:lnTo>
                  <a:lnTo>
                    <a:pt x="10897" y="53888"/>
                  </a:lnTo>
                  <a:lnTo>
                    <a:pt x="4811" y="65355"/>
                  </a:lnTo>
                  <a:lnTo>
                    <a:pt x="370" y="93624"/>
                  </a:lnTo>
                  <a:lnTo>
                    <a:pt x="0" y="104761"/>
                  </a:lnTo>
                  <a:lnTo>
                    <a:pt x="973" y="105399"/>
                  </a:lnTo>
                  <a:lnTo>
                    <a:pt x="12377" y="106507"/>
                  </a:lnTo>
                  <a:lnTo>
                    <a:pt x="25676" y="101885"/>
                  </a:lnTo>
                  <a:lnTo>
                    <a:pt x="37443" y="94232"/>
                  </a:lnTo>
                  <a:lnTo>
                    <a:pt x="71368" y="50609"/>
                  </a:lnTo>
                  <a:lnTo>
                    <a:pt x="86593" y="26874"/>
                  </a:lnTo>
                  <a:lnTo>
                    <a:pt x="89227" y="17428"/>
                  </a:lnTo>
                  <a:lnTo>
                    <a:pt x="89236" y="22134"/>
                  </a:lnTo>
                  <a:lnTo>
                    <a:pt x="104061" y="65965"/>
                  </a:lnTo>
                  <a:lnTo>
                    <a:pt x="105749" y="77337"/>
                  </a:lnTo>
                  <a:lnTo>
                    <a:pt x="108184" y="82156"/>
                  </a:lnTo>
                  <a:lnTo>
                    <a:pt x="140668" y="112533"/>
                  </a:lnTo>
                  <a:lnTo>
                    <a:pt x="155852" y="120538"/>
                  </a:lnTo>
                  <a:lnTo>
                    <a:pt x="167132" y="122759"/>
                  </a:lnTo>
                  <a:lnTo>
                    <a:pt x="205342" y="116691"/>
                  </a:lnTo>
                  <a:lnTo>
                    <a:pt x="212940" y="113442"/>
                  </a:lnTo>
                  <a:lnTo>
                    <a:pt x="223186" y="10667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3" name="SMARTInkShape-1804"/>
            <p:cNvSpPr/>
            <p:nvPr/>
          </p:nvSpPr>
          <p:spPr>
            <a:xfrm>
              <a:off x="6858000" y="1984164"/>
              <a:ext cx="98228" cy="150032"/>
            </a:xfrm>
            <a:custGeom>
              <a:avLst/>
              <a:gdLst/>
              <a:ahLst/>
              <a:cxnLst/>
              <a:rect l="0" t="0" r="0" b="0"/>
              <a:pathLst>
                <a:path w="98228" h="150032">
                  <a:moveTo>
                    <a:pt x="0" y="87524"/>
                  </a:moveTo>
                  <a:lnTo>
                    <a:pt x="7689" y="87524"/>
                  </a:lnTo>
                  <a:lnTo>
                    <a:pt x="15814" y="81387"/>
                  </a:lnTo>
                  <a:lnTo>
                    <a:pt x="38961" y="71710"/>
                  </a:lnTo>
                  <a:lnTo>
                    <a:pt x="56198" y="57635"/>
                  </a:lnTo>
                  <a:lnTo>
                    <a:pt x="59703" y="49104"/>
                  </a:lnTo>
                  <a:lnTo>
                    <a:pt x="62254" y="39691"/>
                  </a:lnTo>
                  <a:lnTo>
                    <a:pt x="69329" y="25563"/>
                  </a:lnTo>
                  <a:lnTo>
                    <a:pt x="71021" y="13217"/>
                  </a:lnTo>
                  <a:lnTo>
                    <a:pt x="68607" y="7204"/>
                  </a:lnTo>
                  <a:lnTo>
                    <a:pt x="66574" y="4212"/>
                  </a:lnTo>
                  <a:lnTo>
                    <a:pt x="64226" y="2217"/>
                  </a:lnTo>
                  <a:lnTo>
                    <a:pt x="58972" y="0"/>
                  </a:lnTo>
                  <a:lnTo>
                    <a:pt x="56182" y="401"/>
                  </a:lnTo>
                  <a:lnTo>
                    <a:pt x="44575" y="5528"/>
                  </a:lnTo>
                  <a:lnTo>
                    <a:pt x="41623" y="6071"/>
                  </a:lnTo>
                  <a:lnTo>
                    <a:pt x="35697" y="11966"/>
                  </a:lnTo>
                  <a:lnTo>
                    <a:pt x="21825" y="31418"/>
                  </a:lnTo>
                  <a:lnTo>
                    <a:pt x="10326" y="71010"/>
                  </a:lnTo>
                  <a:lnTo>
                    <a:pt x="12196" y="80515"/>
                  </a:lnTo>
                  <a:lnTo>
                    <a:pt x="16181" y="97023"/>
                  </a:lnTo>
                  <a:lnTo>
                    <a:pt x="20008" y="114481"/>
                  </a:lnTo>
                  <a:lnTo>
                    <a:pt x="22268" y="120378"/>
                  </a:lnTo>
                  <a:lnTo>
                    <a:pt x="30071" y="129576"/>
                  </a:lnTo>
                  <a:lnTo>
                    <a:pt x="39162" y="135979"/>
                  </a:lnTo>
                  <a:lnTo>
                    <a:pt x="66440" y="146789"/>
                  </a:lnTo>
                  <a:lnTo>
                    <a:pt x="98227" y="15003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4" name="SMARTInkShape-1805"/>
            <p:cNvSpPr/>
            <p:nvPr/>
          </p:nvSpPr>
          <p:spPr>
            <a:xfrm>
              <a:off x="6599039" y="1928813"/>
              <a:ext cx="142876" cy="196454"/>
            </a:xfrm>
            <a:custGeom>
              <a:avLst/>
              <a:gdLst/>
              <a:ahLst/>
              <a:cxnLst/>
              <a:rect l="0" t="0" r="0" b="0"/>
              <a:pathLst>
                <a:path w="142876" h="196454">
                  <a:moveTo>
                    <a:pt x="17859" y="0"/>
                  </a:moveTo>
                  <a:lnTo>
                    <a:pt x="17859" y="20990"/>
                  </a:lnTo>
                  <a:lnTo>
                    <a:pt x="9482" y="58324"/>
                  </a:lnTo>
                  <a:lnTo>
                    <a:pt x="8183" y="72554"/>
                  </a:lnTo>
                  <a:lnTo>
                    <a:pt x="566" y="115977"/>
                  </a:lnTo>
                  <a:lnTo>
                    <a:pt x="33" y="157751"/>
                  </a:lnTo>
                  <a:lnTo>
                    <a:pt x="1" y="194643"/>
                  </a:lnTo>
                  <a:lnTo>
                    <a:pt x="0" y="183103"/>
                  </a:lnTo>
                  <a:lnTo>
                    <a:pt x="18091" y="139940"/>
                  </a:lnTo>
                  <a:lnTo>
                    <a:pt x="24908" y="125695"/>
                  </a:lnTo>
                  <a:lnTo>
                    <a:pt x="60931" y="83080"/>
                  </a:lnTo>
                  <a:lnTo>
                    <a:pt x="69414" y="76611"/>
                  </a:lnTo>
                  <a:lnTo>
                    <a:pt x="79767" y="70324"/>
                  </a:lnTo>
                  <a:lnTo>
                    <a:pt x="82944" y="67719"/>
                  </a:lnTo>
                  <a:lnTo>
                    <a:pt x="91765" y="64823"/>
                  </a:lnTo>
                  <a:lnTo>
                    <a:pt x="96896" y="64051"/>
                  </a:lnTo>
                  <a:lnTo>
                    <a:pt x="105242" y="65839"/>
                  </a:lnTo>
                  <a:lnTo>
                    <a:pt x="118684" y="75072"/>
                  </a:lnTo>
                  <a:lnTo>
                    <a:pt x="122202" y="80659"/>
                  </a:lnTo>
                  <a:lnTo>
                    <a:pt x="132539" y="113649"/>
                  </a:lnTo>
                  <a:lnTo>
                    <a:pt x="136406" y="142945"/>
                  </a:lnTo>
                  <a:lnTo>
                    <a:pt x="140958" y="160755"/>
                  </a:lnTo>
                  <a:lnTo>
                    <a:pt x="142875" y="19645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18" name="SMARTInkShape-Group355"/>
          <p:cNvGrpSpPr/>
          <p:nvPr/>
        </p:nvGrpSpPr>
        <p:grpSpPr>
          <a:xfrm>
            <a:off x="304020" y="2527102"/>
            <a:ext cx="258551" cy="160576"/>
            <a:chOff x="304020" y="2527102"/>
            <a:chExt cx="258551" cy="160576"/>
          </a:xfrm>
        </p:grpSpPr>
        <p:sp>
          <p:nvSpPr>
            <p:cNvPr id="1316" name="SMARTInkShape-1806"/>
            <p:cNvSpPr/>
            <p:nvPr/>
          </p:nvSpPr>
          <p:spPr>
            <a:xfrm>
              <a:off x="446487" y="2544961"/>
              <a:ext cx="116084" cy="133378"/>
            </a:xfrm>
            <a:custGeom>
              <a:avLst/>
              <a:gdLst/>
              <a:ahLst/>
              <a:cxnLst/>
              <a:rect l="0" t="0" r="0" b="0"/>
              <a:pathLst>
                <a:path w="116084" h="133378">
                  <a:moveTo>
                    <a:pt x="26786" y="0"/>
                  </a:moveTo>
                  <a:lnTo>
                    <a:pt x="26786" y="25990"/>
                  </a:lnTo>
                  <a:lnTo>
                    <a:pt x="24141" y="34041"/>
                  </a:lnTo>
                  <a:lnTo>
                    <a:pt x="20650" y="41918"/>
                  </a:lnTo>
                  <a:lnTo>
                    <a:pt x="10277" y="86446"/>
                  </a:lnTo>
                  <a:lnTo>
                    <a:pt x="8202" y="109165"/>
                  </a:lnTo>
                  <a:lnTo>
                    <a:pt x="109" y="133377"/>
                  </a:lnTo>
                  <a:lnTo>
                    <a:pt x="0" y="112940"/>
                  </a:lnTo>
                  <a:lnTo>
                    <a:pt x="11021" y="71198"/>
                  </a:lnTo>
                  <a:lnTo>
                    <a:pt x="16803" y="59425"/>
                  </a:lnTo>
                  <a:lnTo>
                    <a:pt x="56454" y="15036"/>
                  </a:lnTo>
                  <a:lnTo>
                    <a:pt x="65453" y="5999"/>
                  </a:lnTo>
                  <a:lnTo>
                    <a:pt x="67447" y="4991"/>
                  </a:lnTo>
                  <a:lnTo>
                    <a:pt x="68776" y="5312"/>
                  </a:lnTo>
                  <a:lnTo>
                    <a:pt x="69662" y="6518"/>
                  </a:lnTo>
                  <a:lnTo>
                    <a:pt x="73293" y="7858"/>
                  </a:lnTo>
                  <a:lnTo>
                    <a:pt x="75650" y="8215"/>
                  </a:lnTo>
                  <a:lnTo>
                    <a:pt x="77222" y="9445"/>
                  </a:lnTo>
                  <a:lnTo>
                    <a:pt x="86225" y="25111"/>
                  </a:lnTo>
                  <a:lnTo>
                    <a:pt x="93915" y="68628"/>
                  </a:lnTo>
                  <a:lnTo>
                    <a:pt x="100302" y="95603"/>
                  </a:lnTo>
                  <a:lnTo>
                    <a:pt x="104109" y="104006"/>
                  </a:lnTo>
                  <a:lnTo>
                    <a:pt x="107244" y="117908"/>
                  </a:lnTo>
                  <a:lnTo>
                    <a:pt x="109198" y="120277"/>
                  </a:lnTo>
                  <a:lnTo>
                    <a:pt x="116083" y="12501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7" name="SMARTInkShape-1807"/>
            <p:cNvSpPr/>
            <p:nvPr/>
          </p:nvSpPr>
          <p:spPr>
            <a:xfrm>
              <a:off x="304020" y="2527102"/>
              <a:ext cx="106701" cy="160576"/>
            </a:xfrm>
            <a:custGeom>
              <a:avLst/>
              <a:gdLst/>
              <a:ahLst/>
              <a:cxnLst/>
              <a:rect l="0" t="0" r="0" b="0"/>
              <a:pathLst>
                <a:path w="106701" h="160576">
                  <a:moveTo>
                    <a:pt x="44238" y="0"/>
                  </a:moveTo>
                  <a:lnTo>
                    <a:pt x="39497" y="0"/>
                  </a:lnTo>
                  <a:lnTo>
                    <a:pt x="38101" y="992"/>
                  </a:lnTo>
                  <a:lnTo>
                    <a:pt x="37170" y="2645"/>
                  </a:lnTo>
                  <a:lnTo>
                    <a:pt x="36549" y="4740"/>
                  </a:lnTo>
                  <a:lnTo>
                    <a:pt x="28404" y="18091"/>
                  </a:lnTo>
                  <a:lnTo>
                    <a:pt x="27729" y="20991"/>
                  </a:lnTo>
                  <a:lnTo>
                    <a:pt x="12218" y="48810"/>
                  </a:lnTo>
                  <a:lnTo>
                    <a:pt x="8623" y="64843"/>
                  </a:lnTo>
                  <a:lnTo>
                    <a:pt x="2707" y="77311"/>
                  </a:lnTo>
                  <a:lnTo>
                    <a:pt x="0" y="104561"/>
                  </a:lnTo>
                  <a:lnTo>
                    <a:pt x="7314" y="135191"/>
                  </a:lnTo>
                  <a:lnTo>
                    <a:pt x="10629" y="142105"/>
                  </a:lnTo>
                  <a:lnTo>
                    <a:pt x="20842" y="154629"/>
                  </a:lnTo>
                  <a:lnTo>
                    <a:pt x="26564" y="158021"/>
                  </a:lnTo>
                  <a:lnTo>
                    <a:pt x="38321" y="160198"/>
                  </a:lnTo>
                  <a:lnTo>
                    <a:pt x="47225" y="160575"/>
                  </a:lnTo>
                  <a:lnTo>
                    <a:pt x="60888" y="155946"/>
                  </a:lnTo>
                  <a:lnTo>
                    <a:pt x="79405" y="142636"/>
                  </a:lnTo>
                  <a:lnTo>
                    <a:pt x="94767" y="126968"/>
                  </a:lnTo>
                  <a:lnTo>
                    <a:pt x="102755" y="112916"/>
                  </a:lnTo>
                  <a:lnTo>
                    <a:pt x="105563" y="101035"/>
                  </a:lnTo>
                  <a:lnTo>
                    <a:pt x="106700" y="68860"/>
                  </a:lnTo>
                  <a:lnTo>
                    <a:pt x="104079" y="62685"/>
                  </a:lnTo>
                  <a:lnTo>
                    <a:pt x="94313" y="50636"/>
                  </a:lnTo>
                  <a:lnTo>
                    <a:pt x="88652" y="47309"/>
                  </a:lnTo>
                  <a:lnTo>
                    <a:pt x="76934" y="45174"/>
                  </a:lnTo>
                  <a:lnTo>
                    <a:pt x="35308" y="4464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19" name="SMARTInkShape-1808"/>
          <p:cNvSpPr/>
          <p:nvPr/>
        </p:nvSpPr>
        <p:spPr>
          <a:xfrm>
            <a:off x="841187" y="2531132"/>
            <a:ext cx="185728" cy="120986"/>
          </a:xfrm>
          <a:custGeom>
            <a:avLst/>
            <a:gdLst/>
            <a:ahLst/>
            <a:cxnLst/>
            <a:rect l="0" t="0" r="0" b="0"/>
            <a:pathLst>
              <a:path w="185728" h="120986">
                <a:moveTo>
                  <a:pt x="87501" y="13829"/>
                </a:moveTo>
                <a:lnTo>
                  <a:pt x="87501" y="9089"/>
                </a:lnTo>
                <a:lnTo>
                  <a:pt x="86508" y="7692"/>
                </a:lnTo>
                <a:lnTo>
                  <a:pt x="84855" y="6761"/>
                </a:lnTo>
                <a:lnTo>
                  <a:pt x="82760" y="6140"/>
                </a:lnTo>
                <a:lnTo>
                  <a:pt x="81364" y="4735"/>
                </a:lnTo>
                <a:lnTo>
                  <a:pt x="79812" y="527"/>
                </a:lnTo>
                <a:lnTo>
                  <a:pt x="78406" y="0"/>
                </a:lnTo>
                <a:lnTo>
                  <a:pt x="76477" y="641"/>
                </a:lnTo>
                <a:lnTo>
                  <a:pt x="71687" y="3007"/>
                </a:lnTo>
                <a:lnTo>
                  <a:pt x="63412" y="5331"/>
                </a:lnTo>
                <a:lnTo>
                  <a:pt x="35124" y="30609"/>
                </a:lnTo>
                <a:lnTo>
                  <a:pt x="4265" y="74651"/>
                </a:lnTo>
                <a:lnTo>
                  <a:pt x="0" y="86861"/>
                </a:lnTo>
                <a:lnTo>
                  <a:pt x="393" y="90298"/>
                </a:lnTo>
                <a:lnTo>
                  <a:pt x="6050" y="101240"/>
                </a:lnTo>
                <a:lnTo>
                  <a:pt x="9298" y="102288"/>
                </a:lnTo>
                <a:lnTo>
                  <a:pt x="19467" y="102960"/>
                </a:lnTo>
                <a:lnTo>
                  <a:pt x="25183" y="100407"/>
                </a:lnTo>
                <a:lnTo>
                  <a:pt x="54949" y="78215"/>
                </a:lnTo>
                <a:lnTo>
                  <a:pt x="87452" y="33712"/>
                </a:lnTo>
                <a:lnTo>
                  <a:pt x="92440" y="26635"/>
                </a:lnTo>
                <a:lnTo>
                  <a:pt x="94657" y="20182"/>
                </a:lnTo>
                <a:lnTo>
                  <a:pt x="96240" y="18064"/>
                </a:lnTo>
                <a:lnTo>
                  <a:pt x="104946" y="13994"/>
                </a:lnTo>
                <a:lnTo>
                  <a:pt x="105359" y="56636"/>
                </a:lnTo>
                <a:lnTo>
                  <a:pt x="106351" y="64605"/>
                </a:lnTo>
                <a:lnTo>
                  <a:pt x="112489" y="79255"/>
                </a:lnTo>
                <a:lnTo>
                  <a:pt x="135171" y="105984"/>
                </a:lnTo>
                <a:lnTo>
                  <a:pt x="148809" y="114997"/>
                </a:lnTo>
                <a:lnTo>
                  <a:pt x="165418" y="119211"/>
                </a:lnTo>
                <a:lnTo>
                  <a:pt x="185727" y="12098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24" name="SMARTInkShape-Group357"/>
          <p:cNvGrpSpPr/>
          <p:nvPr/>
        </p:nvGrpSpPr>
        <p:grpSpPr>
          <a:xfrm>
            <a:off x="1303735" y="2330648"/>
            <a:ext cx="553641" cy="303031"/>
            <a:chOff x="1303735" y="2330648"/>
            <a:chExt cx="553641" cy="303031"/>
          </a:xfrm>
        </p:grpSpPr>
        <p:sp>
          <p:nvSpPr>
            <p:cNvPr id="1320" name="SMARTInkShape-1809"/>
            <p:cNvSpPr/>
            <p:nvPr/>
          </p:nvSpPr>
          <p:spPr>
            <a:xfrm>
              <a:off x="1660922" y="2500313"/>
              <a:ext cx="196454" cy="8930"/>
            </a:xfrm>
            <a:custGeom>
              <a:avLst/>
              <a:gdLst/>
              <a:ahLst/>
              <a:cxnLst/>
              <a:rect l="0" t="0" r="0" b="0"/>
              <a:pathLst>
                <a:path w="196454" h="8930">
                  <a:moveTo>
                    <a:pt x="0" y="0"/>
                  </a:moveTo>
                  <a:lnTo>
                    <a:pt x="38419" y="0"/>
                  </a:lnTo>
                  <a:lnTo>
                    <a:pt x="76301" y="2645"/>
                  </a:lnTo>
                  <a:lnTo>
                    <a:pt x="115283" y="7688"/>
                  </a:lnTo>
                  <a:lnTo>
                    <a:pt x="157983" y="8766"/>
                  </a:lnTo>
                  <a:lnTo>
                    <a:pt x="196453"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1" name="SMARTInkShape-1810"/>
            <p:cNvSpPr/>
            <p:nvPr/>
          </p:nvSpPr>
          <p:spPr>
            <a:xfrm>
              <a:off x="1754076" y="2393156"/>
              <a:ext cx="14003" cy="205384"/>
            </a:xfrm>
            <a:custGeom>
              <a:avLst/>
              <a:gdLst/>
              <a:ahLst/>
              <a:cxnLst/>
              <a:rect l="0" t="0" r="0" b="0"/>
              <a:pathLst>
                <a:path w="14003" h="205384">
                  <a:moveTo>
                    <a:pt x="14002" y="0"/>
                  </a:moveTo>
                  <a:lnTo>
                    <a:pt x="14002" y="12429"/>
                  </a:lnTo>
                  <a:lnTo>
                    <a:pt x="13010" y="14239"/>
                  </a:lnTo>
                  <a:lnTo>
                    <a:pt x="11356" y="15446"/>
                  </a:lnTo>
                  <a:lnTo>
                    <a:pt x="9262" y="16251"/>
                  </a:lnTo>
                  <a:lnTo>
                    <a:pt x="7865" y="18771"/>
                  </a:lnTo>
                  <a:lnTo>
                    <a:pt x="5624" y="39721"/>
                  </a:lnTo>
                  <a:lnTo>
                    <a:pt x="4325" y="54365"/>
                  </a:lnTo>
                  <a:lnTo>
                    <a:pt x="0" y="74758"/>
                  </a:lnTo>
                  <a:lnTo>
                    <a:pt x="4497" y="118178"/>
                  </a:lnTo>
                  <a:lnTo>
                    <a:pt x="5039" y="160683"/>
                  </a:lnTo>
                  <a:lnTo>
                    <a:pt x="5066" y="179797"/>
                  </a:lnTo>
                  <a:lnTo>
                    <a:pt x="7715" y="186735"/>
                  </a:lnTo>
                  <a:lnTo>
                    <a:pt x="11208" y="193126"/>
                  </a:lnTo>
                  <a:lnTo>
                    <a:pt x="14002" y="2053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2" name="SMARTInkShape-1811"/>
            <p:cNvSpPr/>
            <p:nvPr/>
          </p:nvSpPr>
          <p:spPr>
            <a:xfrm>
              <a:off x="1535906" y="2500313"/>
              <a:ext cx="98063" cy="124448"/>
            </a:xfrm>
            <a:custGeom>
              <a:avLst/>
              <a:gdLst/>
              <a:ahLst/>
              <a:cxnLst/>
              <a:rect l="0" t="0" r="0" b="0"/>
              <a:pathLst>
                <a:path w="98063" h="124448">
                  <a:moveTo>
                    <a:pt x="17860" y="0"/>
                  </a:moveTo>
                  <a:lnTo>
                    <a:pt x="17860" y="4740"/>
                  </a:lnTo>
                  <a:lnTo>
                    <a:pt x="16867" y="6136"/>
                  </a:lnTo>
                  <a:lnTo>
                    <a:pt x="15214" y="7067"/>
                  </a:lnTo>
                  <a:lnTo>
                    <a:pt x="13119" y="7688"/>
                  </a:lnTo>
                  <a:lnTo>
                    <a:pt x="11723" y="9094"/>
                  </a:lnTo>
                  <a:lnTo>
                    <a:pt x="10171" y="13302"/>
                  </a:lnTo>
                  <a:lnTo>
                    <a:pt x="8944" y="54378"/>
                  </a:lnTo>
                  <a:lnTo>
                    <a:pt x="9924" y="83449"/>
                  </a:lnTo>
                  <a:lnTo>
                    <a:pt x="16060" y="100242"/>
                  </a:lnTo>
                  <a:lnTo>
                    <a:pt x="29921" y="118543"/>
                  </a:lnTo>
                  <a:lnTo>
                    <a:pt x="38434" y="122139"/>
                  </a:lnTo>
                  <a:lnTo>
                    <a:pt x="55327" y="124447"/>
                  </a:lnTo>
                  <a:lnTo>
                    <a:pt x="69861" y="120107"/>
                  </a:lnTo>
                  <a:lnTo>
                    <a:pt x="81995" y="112536"/>
                  </a:lnTo>
                  <a:lnTo>
                    <a:pt x="91874" y="99269"/>
                  </a:lnTo>
                  <a:lnTo>
                    <a:pt x="96345" y="82770"/>
                  </a:lnTo>
                  <a:lnTo>
                    <a:pt x="98062" y="55263"/>
                  </a:lnTo>
                  <a:lnTo>
                    <a:pt x="95508" y="46720"/>
                  </a:lnTo>
                  <a:lnTo>
                    <a:pt x="81994" y="23901"/>
                  </a:lnTo>
                  <a:lnTo>
                    <a:pt x="55985" y="6356"/>
                  </a:lnTo>
                  <a:lnTo>
                    <a:pt x="43267" y="1883"/>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3" name="SMARTInkShape-1812"/>
            <p:cNvSpPr/>
            <p:nvPr/>
          </p:nvSpPr>
          <p:spPr>
            <a:xfrm>
              <a:off x="1303735" y="2330648"/>
              <a:ext cx="142875" cy="303031"/>
            </a:xfrm>
            <a:custGeom>
              <a:avLst/>
              <a:gdLst/>
              <a:ahLst/>
              <a:cxnLst/>
              <a:rect l="0" t="0" r="0" b="0"/>
              <a:pathLst>
                <a:path w="142875" h="303031">
                  <a:moveTo>
                    <a:pt x="8929" y="0"/>
                  </a:moveTo>
                  <a:lnTo>
                    <a:pt x="8929" y="39370"/>
                  </a:lnTo>
                  <a:lnTo>
                    <a:pt x="8929" y="80848"/>
                  </a:lnTo>
                  <a:lnTo>
                    <a:pt x="8929" y="125079"/>
                  </a:lnTo>
                  <a:lnTo>
                    <a:pt x="8929" y="169673"/>
                  </a:lnTo>
                  <a:lnTo>
                    <a:pt x="2792" y="210529"/>
                  </a:lnTo>
                  <a:lnTo>
                    <a:pt x="367" y="250905"/>
                  </a:lnTo>
                  <a:lnTo>
                    <a:pt x="14" y="293698"/>
                  </a:lnTo>
                  <a:lnTo>
                    <a:pt x="0" y="303030"/>
                  </a:lnTo>
                  <a:lnTo>
                    <a:pt x="0" y="298698"/>
                  </a:lnTo>
                  <a:lnTo>
                    <a:pt x="2645" y="293820"/>
                  </a:lnTo>
                  <a:lnTo>
                    <a:pt x="4740" y="291130"/>
                  </a:lnTo>
                  <a:lnTo>
                    <a:pt x="7067" y="282850"/>
                  </a:lnTo>
                  <a:lnTo>
                    <a:pt x="11023" y="267031"/>
                  </a:lnTo>
                  <a:lnTo>
                    <a:pt x="29887" y="223221"/>
                  </a:lnTo>
                  <a:lnTo>
                    <a:pt x="61960" y="179813"/>
                  </a:lnTo>
                  <a:lnTo>
                    <a:pt x="69209" y="173183"/>
                  </a:lnTo>
                  <a:lnTo>
                    <a:pt x="83455" y="164864"/>
                  </a:lnTo>
                  <a:lnTo>
                    <a:pt x="96085" y="161279"/>
                  </a:lnTo>
                  <a:lnTo>
                    <a:pt x="99920" y="163622"/>
                  </a:lnTo>
                  <a:lnTo>
                    <a:pt x="110467" y="173211"/>
                  </a:lnTo>
                  <a:lnTo>
                    <a:pt x="113588" y="181493"/>
                  </a:lnTo>
                  <a:lnTo>
                    <a:pt x="117991" y="197312"/>
                  </a:lnTo>
                  <a:lnTo>
                    <a:pt x="122934" y="214568"/>
                  </a:lnTo>
                  <a:lnTo>
                    <a:pt x="127478" y="242986"/>
                  </a:lnTo>
                  <a:lnTo>
                    <a:pt x="132029" y="259520"/>
                  </a:lnTo>
                  <a:lnTo>
                    <a:pt x="133566" y="278144"/>
                  </a:lnTo>
                  <a:lnTo>
                    <a:pt x="134685" y="280679"/>
                  </a:lnTo>
                  <a:lnTo>
                    <a:pt x="136422" y="282370"/>
                  </a:lnTo>
                  <a:lnTo>
                    <a:pt x="142874" y="2857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34" name="SMARTInkShape-Group358"/>
          <p:cNvGrpSpPr/>
          <p:nvPr/>
        </p:nvGrpSpPr>
        <p:grpSpPr>
          <a:xfrm>
            <a:off x="2169914" y="2241352"/>
            <a:ext cx="884040" cy="517922"/>
            <a:chOff x="2169914" y="2241352"/>
            <a:chExt cx="884040" cy="517922"/>
          </a:xfrm>
        </p:grpSpPr>
        <p:sp>
          <p:nvSpPr>
            <p:cNvPr id="1325" name="SMARTInkShape-1813"/>
            <p:cNvSpPr/>
            <p:nvPr/>
          </p:nvSpPr>
          <p:spPr>
            <a:xfrm>
              <a:off x="3045023" y="2589609"/>
              <a:ext cx="8931" cy="8931"/>
            </a:xfrm>
            <a:custGeom>
              <a:avLst/>
              <a:gdLst/>
              <a:ahLst/>
              <a:cxnLst/>
              <a:rect l="0" t="0" r="0" b="0"/>
              <a:pathLst>
                <a:path w="8931" h="8931">
                  <a:moveTo>
                    <a:pt x="0" y="0"/>
                  </a:moveTo>
                  <a:lnTo>
                    <a:pt x="4741" y="0"/>
                  </a:lnTo>
                  <a:lnTo>
                    <a:pt x="6137" y="993"/>
                  </a:lnTo>
                  <a:lnTo>
                    <a:pt x="7068" y="2646"/>
                  </a:lnTo>
                  <a:lnTo>
                    <a:pt x="8930"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6" name="SMARTInkShape-1814"/>
            <p:cNvSpPr/>
            <p:nvPr/>
          </p:nvSpPr>
          <p:spPr>
            <a:xfrm>
              <a:off x="2357438" y="2241352"/>
              <a:ext cx="26238" cy="294187"/>
            </a:xfrm>
            <a:custGeom>
              <a:avLst/>
              <a:gdLst/>
              <a:ahLst/>
              <a:cxnLst/>
              <a:rect l="0" t="0" r="0" b="0"/>
              <a:pathLst>
                <a:path w="26238" h="294187">
                  <a:moveTo>
                    <a:pt x="17859" y="0"/>
                  </a:moveTo>
                  <a:lnTo>
                    <a:pt x="17859" y="37599"/>
                  </a:lnTo>
                  <a:lnTo>
                    <a:pt x="26237" y="80556"/>
                  </a:lnTo>
                  <a:lnTo>
                    <a:pt x="25724" y="110157"/>
                  </a:lnTo>
                  <a:lnTo>
                    <a:pt x="18406" y="151806"/>
                  </a:lnTo>
                  <a:lnTo>
                    <a:pt x="15261" y="194591"/>
                  </a:lnTo>
                  <a:lnTo>
                    <a:pt x="9763" y="219836"/>
                  </a:lnTo>
                  <a:lnTo>
                    <a:pt x="8010" y="247094"/>
                  </a:lnTo>
                  <a:lnTo>
                    <a:pt x="370" y="274651"/>
                  </a:lnTo>
                  <a:lnTo>
                    <a:pt x="2" y="294186"/>
                  </a:lnTo>
                  <a:lnTo>
                    <a:pt x="0" y="2857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7" name="SMARTInkShape-1815"/>
            <p:cNvSpPr/>
            <p:nvPr/>
          </p:nvSpPr>
          <p:spPr>
            <a:xfrm>
              <a:off x="2866430" y="2384502"/>
              <a:ext cx="160735" cy="132163"/>
            </a:xfrm>
            <a:custGeom>
              <a:avLst/>
              <a:gdLst/>
              <a:ahLst/>
              <a:cxnLst/>
              <a:rect l="0" t="0" r="0" b="0"/>
              <a:pathLst>
                <a:path w="160735" h="132163">
                  <a:moveTo>
                    <a:pt x="0" y="62232"/>
                  </a:moveTo>
                  <a:lnTo>
                    <a:pt x="21249" y="62232"/>
                  </a:lnTo>
                  <a:lnTo>
                    <a:pt x="26972" y="59587"/>
                  </a:lnTo>
                  <a:lnTo>
                    <a:pt x="29888" y="57492"/>
                  </a:lnTo>
                  <a:lnTo>
                    <a:pt x="71674" y="43753"/>
                  </a:lnTo>
                  <a:lnTo>
                    <a:pt x="99250" y="29408"/>
                  </a:lnTo>
                  <a:lnTo>
                    <a:pt x="114536" y="10415"/>
                  </a:lnTo>
                  <a:lnTo>
                    <a:pt x="114061" y="8836"/>
                  </a:lnTo>
                  <a:lnTo>
                    <a:pt x="110886" y="4436"/>
                  </a:lnTo>
                  <a:lnTo>
                    <a:pt x="106168" y="1818"/>
                  </a:lnTo>
                  <a:lnTo>
                    <a:pt x="91151" y="0"/>
                  </a:lnTo>
                  <a:lnTo>
                    <a:pt x="60163" y="741"/>
                  </a:lnTo>
                  <a:lnTo>
                    <a:pt x="32875" y="14958"/>
                  </a:lnTo>
                  <a:lnTo>
                    <a:pt x="15292" y="29536"/>
                  </a:lnTo>
                  <a:lnTo>
                    <a:pt x="11757" y="35464"/>
                  </a:lnTo>
                  <a:lnTo>
                    <a:pt x="9767" y="47025"/>
                  </a:lnTo>
                  <a:lnTo>
                    <a:pt x="9095" y="63969"/>
                  </a:lnTo>
                  <a:lnTo>
                    <a:pt x="13719" y="78512"/>
                  </a:lnTo>
                  <a:lnTo>
                    <a:pt x="21311" y="86996"/>
                  </a:lnTo>
                  <a:lnTo>
                    <a:pt x="37613" y="100528"/>
                  </a:lnTo>
                  <a:lnTo>
                    <a:pt x="51380" y="117900"/>
                  </a:lnTo>
                  <a:lnTo>
                    <a:pt x="83673" y="130276"/>
                  </a:lnTo>
                  <a:lnTo>
                    <a:pt x="95396" y="132162"/>
                  </a:lnTo>
                  <a:lnTo>
                    <a:pt x="126241" y="125849"/>
                  </a:lnTo>
                  <a:lnTo>
                    <a:pt x="133167" y="122587"/>
                  </a:lnTo>
                  <a:lnTo>
                    <a:pt x="139552" y="118822"/>
                  </a:lnTo>
                  <a:lnTo>
                    <a:pt x="148725" y="115711"/>
                  </a:lnTo>
                  <a:lnTo>
                    <a:pt x="160734" y="10688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8" name="SMARTInkShape-1816"/>
            <p:cNvSpPr/>
            <p:nvPr/>
          </p:nvSpPr>
          <p:spPr>
            <a:xfrm>
              <a:off x="2643188" y="2428875"/>
              <a:ext cx="169665" cy="8931"/>
            </a:xfrm>
            <a:custGeom>
              <a:avLst/>
              <a:gdLst/>
              <a:ahLst/>
              <a:cxnLst/>
              <a:rect l="0" t="0" r="0" b="0"/>
              <a:pathLst>
                <a:path w="169665" h="8931">
                  <a:moveTo>
                    <a:pt x="0" y="8930"/>
                  </a:moveTo>
                  <a:lnTo>
                    <a:pt x="22942" y="7938"/>
                  </a:lnTo>
                  <a:lnTo>
                    <a:pt x="47710" y="1862"/>
                  </a:lnTo>
                  <a:lnTo>
                    <a:pt x="89699" y="245"/>
                  </a:lnTo>
                  <a:lnTo>
                    <a:pt x="133998" y="32"/>
                  </a:lnTo>
                  <a:lnTo>
                    <a:pt x="16966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9" name="SMARTInkShape-1817"/>
            <p:cNvSpPr/>
            <p:nvPr/>
          </p:nvSpPr>
          <p:spPr>
            <a:xfrm>
              <a:off x="2732487" y="2312789"/>
              <a:ext cx="8928" cy="250032"/>
            </a:xfrm>
            <a:custGeom>
              <a:avLst/>
              <a:gdLst/>
              <a:ahLst/>
              <a:cxnLst/>
              <a:rect l="0" t="0" r="0" b="0"/>
              <a:pathLst>
                <a:path w="8928" h="250032">
                  <a:moveTo>
                    <a:pt x="8927" y="0"/>
                  </a:moveTo>
                  <a:lnTo>
                    <a:pt x="7935" y="31045"/>
                  </a:lnTo>
                  <a:lnTo>
                    <a:pt x="1239" y="64440"/>
                  </a:lnTo>
                  <a:lnTo>
                    <a:pt x="161" y="107411"/>
                  </a:lnTo>
                  <a:lnTo>
                    <a:pt x="19" y="150846"/>
                  </a:lnTo>
                  <a:lnTo>
                    <a:pt x="0" y="188769"/>
                  </a:lnTo>
                  <a:lnTo>
                    <a:pt x="990" y="215367"/>
                  </a:lnTo>
                  <a:lnTo>
                    <a:pt x="4738" y="224042"/>
                  </a:lnTo>
                  <a:lnTo>
                    <a:pt x="5142" y="228736"/>
                  </a:lnTo>
                  <a:lnTo>
                    <a:pt x="2955" y="242840"/>
                  </a:lnTo>
                  <a:lnTo>
                    <a:pt x="3954" y="245237"/>
                  </a:lnTo>
                  <a:lnTo>
                    <a:pt x="8927" y="25003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0" name="SMARTInkShape-1818"/>
            <p:cNvSpPr/>
            <p:nvPr/>
          </p:nvSpPr>
          <p:spPr>
            <a:xfrm>
              <a:off x="2474050" y="2437973"/>
              <a:ext cx="178068" cy="110935"/>
            </a:xfrm>
            <a:custGeom>
              <a:avLst/>
              <a:gdLst/>
              <a:ahLst/>
              <a:cxnLst/>
              <a:rect l="0" t="0" r="0" b="0"/>
              <a:pathLst>
                <a:path w="178068" h="110935">
                  <a:moveTo>
                    <a:pt x="53052" y="106988"/>
                  </a:moveTo>
                  <a:lnTo>
                    <a:pt x="61173" y="99859"/>
                  </a:lnTo>
                  <a:lnTo>
                    <a:pt x="73427" y="91757"/>
                  </a:lnTo>
                  <a:lnTo>
                    <a:pt x="97821" y="52620"/>
                  </a:lnTo>
                  <a:lnTo>
                    <a:pt x="102715" y="41152"/>
                  </a:lnTo>
                  <a:lnTo>
                    <a:pt x="106114" y="16432"/>
                  </a:lnTo>
                  <a:lnTo>
                    <a:pt x="103755" y="9525"/>
                  </a:lnTo>
                  <a:lnTo>
                    <a:pt x="101736" y="6294"/>
                  </a:lnTo>
                  <a:lnTo>
                    <a:pt x="99399" y="4140"/>
                  </a:lnTo>
                  <a:lnTo>
                    <a:pt x="94155" y="1746"/>
                  </a:lnTo>
                  <a:lnTo>
                    <a:pt x="64385" y="0"/>
                  </a:lnTo>
                  <a:lnTo>
                    <a:pt x="46929" y="4622"/>
                  </a:lnTo>
                  <a:lnTo>
                    <a:pt x="30381" y="15073"/>
                  </a:lnTo>
                  <a:lnTo>
                    <a:pt x="20648" y="24743"/>
                  </a:lnTo>
                  <a:lnTo>
                    <a:pt x="3472" y="50607"/>
                  </a:lnTo>
                  <a:lnTo>
                    <a:pt x="0" y="72897"/>
                  </a:lnTo>
                  <a:lnTo>
                    <a:pt x="7208" y="94935"/>
                  </a:lnTo>
                  <a:lnTo>
                    <a:pt x="13164" y="96670"/>
                  </a:lnTo>
                  <a:lnTo>
                    <a:pt x="23675" y="97784"/>
                  </a:lnTo>
                  <a:lnTo>
                    <a:pt x="27758" y="95290"/>
                  </a:lnTo>
                  <a:lnTo>
                    <a:pt x="46487" y="82811"/>
                  </a:lnTo>
                  <a:lnTo>
                    <a:pt x="53091" y="74138"/>
                  </a:lnTo>
                  <a:lnTo>
                    <a:pt x="65741" y="64292"/>
                  </a:lnTo>
                  <a:lnTo>
                    <a:pt x="75222" y="50240"/>
                  </a:lnTo>
                  <a:lnTo>
                    <a:pt x="81574" y="36100"/>
                  </a:lnTo>
                  <a:lnTo>
                    <a:pt x="88646" y="26785"/>
                  </a:lnTo>
                  <a:lnTo>
                    <a:pt x="89762" y="59804"/>
                  </a:lnTo>
                  <a:lnTo>
                    <a:pt x="95899" y="74266"/>
                  </a:lnTo>
                  <a:lnTo>
                    <a:pt x="118582" y="100919"/>
                  </a:lnTo>
                  <a:lnTo>
                    <a:pt x="132220" y="109930"/>
                  </a:lnTo>
                  <a:lnTo>
                    <a:pt x="137581" y="110934"/>
                  </a:lnTo>
                  <a:lnTo>
                    <a:pt x="178067" y="10698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1" name="SMARTInkShape-1819"/>
            <p:cNvSpPr/>
            <p:nvPr/>
          </p:nvSpPr>
          <p:spPr>
            <a:xfrm>
              <a:off x="2357615" y="2411016"/>
              <a:ext cx="17683" cy="125016"/>
            </a:xfrm>
            <a:custGeom>
              <a:avLst/>
              <a:gdLst/>
              <a:ahLst/>
              <a:cxnLst/>
              <a:rect l="0" t="0" r="0" b="0"/>
              <a:pathLst>
                <a:path w="17683" h="125016">
                  <a:moveTo>
                    <a:pt x="17682" y="0"/>
                  </a:moveTo>
                  <a:lnTo>
                    <a:pt x="17682" y="7688"/>
                  </a:lnTo>
                  <a:lnTo>
                    <a:pt x="10614" y="28193"/>
                  </a:lnTo>
                  <a:lnTo>
                    <a:pt x="6658" y="45064"/>
                  </a:lnTo>
                  <a:lnTo>
                    <a:pt x="1848" y="62631"/>
                  </a:lnTo>
                  <a:lnTo>
                    <a:pt x="0" y="105305"/>
                  </a:lnTo>
                  <a:lnTo>
                    <a:pt x="894" y="116255"/>
                  </a:lnTo>
                  <a:lnTo>
                    <a:pt x="2521" y="119175"/>
                  </a:lnTo>
                  <a:lnTo>
                    <a:pt x="8752" y="12501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2" name="SMARTInkShape-1820"/>
            <p:cNvSpPr/>
            <p:nvPr/>
          </p:nvSpPr>
          <p:spPr>
            <a:xfrm>
              <a:off x="2169914" y="2384455"/>
              <a:ext cx="185484" cy="169437"/>
            </a:xfrm>
            <a:custGeom>
              <a:avLst/>
              <a:gdLst/>
              <a:ahLst/>
              <a:cxnLst/>
              <a:rect l="0" t="0" r="0" b="0"/>
              <a:pathLst>
                <a:path w="185484" h="169437">
                  <a:moveTo>
                    <a:pt x="0" y="44420"/>
                  </a:moveTo>
                  <a:lnTo>
                    <a:pt x="0" y="22556"/>
                  </a:lnTo>
                  <a:lnTo>
                    <a:pt x="2646" y="17174"/>
                  </a:lnTo>
                  <a:lnTo>
                    <a:pt x="4741" y="14350"/>
                  </a:lnTo>
                  <a:lnTo>
                    <a:pt x="17169" y="5634"/>
                  </a:lnTo>
                  <a:lnTo>
                    <a:pt x="33420" y="1509"/>
                  </a:lnTo>
                  <a:lnTo>
                    <a:pt x="72311" y="0"/>
                  </a:lnTo>
                  <a:lnTo>
                    <a:pt x="98485" y="2485"/>
                  </a:lnTo>
                  <a:lnTo>
                    <a:pt x="129256" y="12214"/>
                  </a:lnTo>
                  <a:lnTo>
                    <a:pt x="159588" y="30819"/>
                  </a:lnTo>
                  <a:lnTo>
                    <a:pt x="180635" y="54731"/>
                  </a:lnTo>
                  <a:lnTo>
                    <a:pt x="184462" y="64216"/>
                  </a:lnTo>
                  <a:lnTo>
                    <a:pt x="185483" y="69524"/>
                  </a:lnTo>
                  <a:lnTo>
                    <a:pt x="184179" y="75046"/>
                  </a:lnTo>
                  <a:lnTo>
                    <a:pt x="170473" y="95522"/>
                  </a:lnTo>
                  <a:lnTo>
                    <a:pt x="153177" y="114156"/>
                  </a:lnTo>
                  <a:lnTo>
                    <a:pt x="111233" y="141023"/>
                  </a:lnTo>
                  <a:lnTo>
                    <a:pt x="87859" y="153190"/>
                  </a:lnTo>
                  <a:lnTo>
                    <a:pt x="47105" y="162188"/>
                  </a:lnTo>
                  <a:lnTo>
                    <a:pt x="27517" y="167288"/>
                  </a:lnTo>
                  <a:lnTo>
                    <a:pt x="0" y="16943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3" name="SMARTInkShape-1821"/>
            <p:cNvSpPr/>
            <p:nvPr/>
          </p:nvSpPr>
          <p:spPr>
            <a:xfrm>
              <a:off x="2214563" y="2419945"/>
              <a:ext cx="44649" cy="339329"/>
            </a:xfrm>
            <a:custGeom>
              <a:avLst/>
              <a:gdLst/>
              <a:ahLst/>
              <a:cxnLst/>
              <a:rect l="0" t="0" r="0" b="0"/>
              <a:pathLst>
                <a:path w="44649" h="339329">
                  <a:moveTo>
                    <a:pt x="44648" y="0"/>
                  </a:moveTo>
                  <a:lnTo>
                    <a:pt x="44648" y="20118"/>
                  </a:lnTo>
                  <a:lnTo>
                    <a:pt x="35554" y="63990"/>
                  </a:lnTo>
                  <a:lnTo>
                    <a:pt x="28814" y="101165"/>
                  </a:lnTo>
                  <a:lnTo>
                    <a:pt x="22448" y="141692"/>
                  </a:lnTo>
                  <a:lnTo>
                    <a:pt x="17773" y="184497"/>
                  </a:lnTo>
                  <a:lnTo>
                    <a:pt x="12983" y="214408"/>
                  </a:lnTo>
                  <a:lnTo>
                    <a:pt x="16602" y="256922"/>
                  </a:lnTo>
                  <a:lnTo>
                    <a:pt x="16701" y="295220"/>
                  </a:lnTo>
                  <a:lnTo>
                    <a:pt x="10148" y="319544"/>
                  </a:lnTo>
                  <a:lnTo>
                    <a:pt x="8961" y="338678"/>
                  </a:lnTo>
                  <a:lnTo>
                    <a:pt x="0" y="33932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39" name="SMARTInkShape-Group359"/>
          <p:cNvGrpSpPr/>
          <p:nvPr/>
        </p:nvGrpSpPr>
        <p:grpSpPr>
          <a:xfrm>
            <a:off x="3366514" y="2241352"/>
            <a:ext cx="839370" cy="320788"/>
            <a:chOff x="3366514" y="2241352"/>
            <a:chExt cx="839370" cy="320788"/>
          </a:xfrm>
        </p:grpSpPr>
        <p:sp>
          <p:nvSpPr>
            <p:cNvPr id="1335" name="SMARTInkShape-1822"/>
            <p:cNvSpPr/>
            <p:nvPr/>
          </p:nvSpPr>
          <p:spPr>
            <a:xfrm>
              <a:off x="3920133" y="2352737"/>
              <a:ext cx="285751" cy="192225"/>
            </a:xfrm>
            <a:custGeom>
              <a:avLst/>
              <a:gdLst/>
              <a:ahLst/>
              <a:cxnLst/>
              <a:rect l="0" t="0" r="0" b="0"/>
              <a:pathLst>
                <a:path w="285751" h="192225">
                  <a:moveTo>
                    <a:pt x="0" y="111857"/>
                  </a:moveTo>
                  <a:lnTo>
                    <a:pt x="21249" y="111857"/>
                  </a:lnTo>
                  <a:lnTo>
                    <a:pt x="26973" y="109211"/>
                  </a:lnTo>
                  <a:lnTo>
                    <a:pt x="55324" y="83177"/>
                  </a:lnTo>
                  <a:lnTo>
                    <a:pt x="83312" y="42028"/>
                  </a:lnTo>
                  <a:lnTo>
                    <a:pt x="87523" y="25131"/>
                  </a:lnTo>
                  <a:lnTo>
                    <a:pt x="85863" y="16096"/>
                  </a:lnTo>
                  <a:lnTo>
                    <a:pt x="80098" y="5209"/>
                  </a:lnTo>
                  <a:lnTo>
                    <a:pt x="75948" y="627"/>
                  </a:lnTo>
                  <a:lnTo>
                    <a:pt x="73452" y="0"/>
                  </a:lnTo>
                  <a:lnTo>
                    <a:pt x="70796" y="575"/>
                  </a:lnTo>
                  <a:lnTo>
                    <a:pt x="62318" y="6124"/>
                  </a:lnTo>
                  <a:lnTo>
                    <a:pt x="47600" y="20763"/>
                  </a:lnTo>
                  <a:lnTo>
                    <a:pt x="26787" y="61168"/>
                  </a:lnTo>
                  <a:lnTo>
                    <a:pt x="20505" y="85924"/>
                  </a:lnTo>
                  <a:lnTo>
                    <a:pt x="19200" y="127845"/>
                  </a:lnTo>
                  <a:lnTo>
                    <a:pt x="30334" y="154262"/>
                  </a:lnTo>
                  <a:lnTo>
                    <a:pt x="38863" y="166865"/>
                  </a:lnTo>
                  <a:lnTo>
                    <a:pt x="52415" y="176883"/>
                  </a:lnTo>
                  <a:lnTo>
                    <a:pt x="68998" y="181394"/>
                  </a:lnTo>
                  <a:lnTo>
                    <a:pt x="77960" y="179804"/>
                  </a:lnTo>
                  <a:lnTo>
                    <a:pt x="88584" y="173330"/>
                  </a:lnTo>
                  <a:lnTo>
                    <a:pt x="114161" y="153769"/>
                  </a:lnTo>
                  <a:lnTo>
                    <a:pt x="124445" y="135189"/>
                  </a:lnTo>
                  <a:lnTo>
                    <a:pt x="142825" y="94478"/>
                  </a:lnTo>
                  <a:lnTo>
                    <a:pt x="147813" y="82305"/>
                  </a:lnTo>
                  <a:lnTo>
                    <a:pt x="151791" y="40989"/>
                  </a:lnTo>
                  <a:lnTo>
                    <a:pt x="151801" y="45328"/>
                  </a:lnTo>
                  <a:lnTo>
                    <a:pt x="154449" y="50208"/>
                  </a:lnTo>
                  <a:lnTo>
                    <a:pt x="156544" y="52898"/>
                  </a:lnTo>
                  <a:lnTo>
                    <a:pt x="158872" y="61179"/>
                  </a:lnTo>
                  <a:lnTo>
                    <a:pt x="160571" y="101320"/>
                  </a:lnTo>
                  <a:lnTo>
                    <a:pt x="160719" y="145573"/>
                  </a:lnTo>
                  <a:lnTo>
                    <a:pt x="161720" y="157599"/>
                  </a:lnTo>
                  <a:lnTo>
                    <a:pt x="167800" y="176051"/>
                  </a:lnTo>
                  <a:lnTo>
                    <a:pt x="169632" y="191943"/>
                  </a:lnTo>
                  <a:lnTo>
                    <a:pt x="175795" y="177910"/>
                  </a:lnTo>
                  <a:lnTo>
                    <a:pt x="178348" y="137258"/>
                  </a:lnTo>
                  <a:lnTo>
                    <a:pt x="181191" y="102653"/>
                  </a:lnTo>
                  <a:lnTo>
                    <a:pt x="193818" y="59235"/>
                  </a:lnTo>
                  <a:lnTo>
                    <a:pt x="202804" y="32266"/>
                  </a:lnTo>
                  <a:lnTo>
                    <a:pt x="203664" y="26054"/>
                  </a:lnTo>
                  <a:lnTo>
                    <a:pt x="206221" y="21913"/>
                  </a:lnTo>
                  <a:lnTo>
                    <a:pt x="209911" y="19152"/>
                  </a:lnTo>
                  <a:lnTo>
                    <a:pt x="221938" y="12621"/>
                  </a:lnTo>
                  <a:lnTo>
                    <a:pt x="225349" y="9981"/>
                  </a:lnTo>
                  <a:lnTo>
                    <a:pt x="227624" y="9213"/>
                  </a:lnTo>
                  <a:lnTo>
                    <a:pt x="229139" y="9693"/>
                  </a:lnTo>
                  <a:lnTo>
                    <a:pt x="230150" y="11005"/>
                  </a:lnTo>
                  <a:lnTo>
                    <a:pt x="236565" y="12464"/>
                  </a:lnTo>
                  <a:lnTo>
                    <a:pt x="241054" y="12853"/>
                  </a:lnTo>
                  <a:lnTo>
                    <a:pt x="244046" y="15096"/>
                  </a:lnTo>
                  <a:lnTo>
                    <a:pt x="262226" y="47903"/>
                  </a:lnTo>
                  <a:lnTo>
                    <a:pt x="266772" y="76624"/>
                  </a:lnTo>
                  <a:lnTo>
                    <a:pt x="273929" y="119759"/>
                  </a:lnTo>
                  <a:lnTo>
                    <a:pt x="276707" y="162709"/>
                  </a:lnTo>
                  <a:lnTo>
                    <a:pt x="279416" y="171830"/>
                  </a:lnTo>
                  <a:lnTo>
                    <a:pt x="284499" y="181030"/>
                  </a:lnTo>
                  <a:lnTo>
                    <a:pt x="285750" y="19222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6" name="SMARTInkShape-1823"/>
            <p:cNvSpPr/>
            <p:nvPr/>
          </p:nvSpPr>
          <p:spPr>
            <a:xfrm>
              <a:off x="3830836" y="2446734"/>
              <a:ext cx="8931" cy="53580"/>
            </a:xfrm>
            <a:custGeom>
              <a:avLst/>
              <a:gdLst/>
              <a:ahLst/>
              <a:cxnLst/>
              <a:rect l="0" t="0" r="0" b="0"/>
              <a:pathLst>
                <a:path w="8931" h="53580">
                  <a:moveTo>
                    <a:pt x="0" y="0"/>
                  </a:moveTo>
                  <a:lnTo>
                    <a:pt x="992" y="14258"/>
                  </a:lnTo>
                  <a:lnTo>
                    <a:pt x="8102" y="40703"/>
                  </a:lnTo>
                  <a:lnTo>
                    <a:pt x="8930" y="5357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7" name="SMARTInkShape-1824"/>
            <p:cNvSpPr/>
            <p:nvPr/>
          </p:nvSpPr>
          <p:spPr>
            <a:xfrm>
              <a:off x="3732609" y="2241352"/>
              <a:ext cx="89764" cy="258270"/>
            </a:xfrm>
            <a:custGeom>
              <a:avLst/>
              <a:gdLst/>
              <a:ahLst/>
              <a:cxnLst/>
              <a:rect l="0" t="0" r="0" b="0"/>
              <a:pathLst>
                <a:path w="89764" h="258270">
                  <a:moveTo>
                    <a:pt x="0" y="0"/>
                  </a:moveTo>
                  <a:lnTo>
                    <a:pt x="0" y="42240"/>
                  </a:lnTo>
                  <a:lnTo>
                    <a:pt x="0" y="81225"/>
                  </a:lnTo>
                  <a:lnTo>
                    <a:pt x="0" y="125128"/>
                  </a:lnTo>
                  <a:lnTo>
                    <a:pt x="0" y="169678"/>
                  </a:lnTo>
                  <a:lnTo>
                    <a:pt x="0" y="211668"/>
                  </a:lnTo>
                  <a:lnTo>
                    <a:pt x="0" y="255462"/>
                  </a:lnTo>
                  <a:lnTo>
                    <a:pt x="0" y="258269"/>
                  </a:lnTo>
                  <a:lnTo>
                    <a:pt x="0" y="220782"/>
                  </a:lnTo>
                  <a:lnTo>
                    <a:pt x="9714" y="178269"/>
                  </a:lnTo>
                  <a:lnTo>
                    <a:pt x="19791" y="134700"/>
                  </a:lnTo>
                  <a:lnTo>
                    <a:pt x="30147" y="110282"/>
                  </a:lnTo>
                  <a:lnTo>
                    <a:pt x="35888" y="103584"/>
                  </a:lnTo>
                  <a:lnTo>
                    <a:pt x="47659" y="94544"/>
                  </a:lnTo>
                  <a:lnTo>
                    <a:pt x="50624" y="93787"/>
                  </a:lnTo>
                  <a:lnTo>
                    <a:pt x="53593" y="94275"/>
                  </a:lnTo>
                  <a:lnTo>
                    <a:pt x="59538" y="97462"/>
                  </a:lnTo>
                  <a:lnTo>
                    <a:pt x="65488" y="102186"/>
                  </a:lnTo>
                  <a:lnTo>
                    <a:pt x="68793" y="107593"/>
                  </a:lnTo>
                  <a:lnTo>
                    <a:pt x="78592" y="140028"/>
                  </a:lnTo>
                  <a:lnTo>
                    <a:pt x="89763" y="178081"/>
                  </a:lnTo>
                  <a:lnTo>
                    <a:pt x="89297" y="17859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8" name="SMARTInkShape-1825"/>
            <p:cNvSpPr/>
            <p:nvPr/>
          </p:nvSpPr>
          <p:spPr>
            <a:xfrm>
              <a:off x="3366514" y="2294930"/>
              <a:ext cx="266939" cy="267210"/>
            </a:xfrm>
            <a:custGeom>
              <a:avLst/>
              <a:gdLst/>
              <a:ahLst/>
              <a:cxnLst/>
              <a:rect l="0" t="0" r="0" b="0"/>
              <a:pathLst>
                <a:path w="266939" h="267210">
                  <a:moveTo>
                    <a:pt x="17838" y="0"/>
                  </a:moveTo>
                  <a:lnTo>
                    <a:pt x="8940" y="0"/>
                  </a:lnTo>
                  <a:lnTo>
                    <a:pt x="7916" y="34175"/>
                  </a:lnTo>
                  <a:lnTo>
                    <a:pt x="1220" y="72410"/>
                  </a:lnTo>
                  <a:lnTo>
                    <a:pt x="142" y="116214"/>
                  </a:lnTo>
                  <a:lnTo>
                    <a:pt x="0" y="160751"/>
                  </a:lnTo>
                  <a:lnTo>
                    <a:pt x="2628" y="193810"/>
                  </a:lnTo>
                  <a:lnTo>
                    <a:pt x="13281" y="237970"/>
                  </a:lnTo>
                  <a:lnTo>
                    <a:pt x="17930" y="248641"/>
                  </a:lnTo>
                  <a:lnTo>
                    <a:pt x="25408" y="257406"/>
                  </a:lnTo>
                  <a:lnTo>
                    <a:pt x="28809" y="258269"/>
                  </a:lnTo>
                  <a:lnTo>
                    <a:pt x="31105" y="258500"/>
                  </a:lnTo>
                  <a:lnTo>
                    <a:pt x="36302" y="256110"/>
                  </a:lnTo>
                  <a:lnTo>
                    <a:pt x="39077" y="254084"/>
                  </a:lnTo>
                  <a:lnTo>
                    <a:pt x="42160" y="249186"/>
                  </a:lnTo>
                  <a:lnTo>
                    <a:pt x="56911" y="209028"/>
                  </a:lnTo>
                  <a:lnTo>
                    <a:pt x="67522" y="171413"/>
                  </a:lnTo>
                  <a:lnTo>
                    <a:pt x="70647" y="134291"/>
                  </a:lnTo>
                  <a:lnTo>
                    <a:pt x="77451" y="90334"/>
                  </a:lnTo>
                  <a:lnTo>
                    <a:pt x="80480" y="70642"/>
                  </a:lnTo>
                  <a:lnTo>
                    <a:pt x="89156" y="45230"/>
                  </a:lnTo>
                  <a:lnTo>
                    <a:pt x="90260" y="60906"/>
                  </a:lnTo>
                  <a:lnTo>
                    <a:pt x="96341" y="81226"/>
                  </a:lnTo>
                  <a:lnTo>
                    <a:pt x="107755" y="125875"/>
                  </a:lnTo>
                  <a:lnTo>
                    <a:pt x="123091" y="169777"/>
                  </a:lnTo>
                  <a:lnTo>
                    <a:pt x="144599" y="209587"/>
                  </a:lnTo>
                  <a:lnTo>
                    <a:pt x="180833" y="251913"/>
                  </a:lnTo>
                  <a:lnTo>
                    <a:pt x="188837" y="260128"/>
                  </a:lnTo>
                  <a:lnTo>
                    <a:pt x="198348" y="264441"/>
                  </a:lnTo>
                  <a:lnTo>
                    <a:pt x="215882" y="267209"/>
                  </a:lnTo>
                  <a:lnTo>
                    <a:pt x="222605" y="264942"/>
                  </a:lnTo>
                  <a:lnTo>
                    <a:pt x="225786" y="262948"/>
                  </a:lnTo>
                  <a:lnTo>
                    <a:pt x="235005" y="250661"/>
                  </a:lnTo>
                  <a:lnTo>
                    <a:pt x="252975" y="212342"/>
                  </a:lnTo>
                  <a:lnTo>
                    <a:pt x="260800" y="169404"/>
                  </a:lnTo>
                  <a:lnTo>
                    <a:pt x="266938" y="125973"/>
                  </a:lnTo>
                  <a:lnTo>
                    <a:pt x="266601" y="104353"/>
                  </a:lnTo>
                  <a:lnTo>
                    <a:pt x="252613" y="60461"/>
                  </a:lnTo>
                  <a:lnTo>
                    <a:pt x="230282" y="18107"/>
                  </a:lnTo>
                  <a:lnTo>
                    <a:pt x="223220"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44" name="SMARTInkShape-Group360"/>
          <p:cNvGrpSpPr/>
          <p:nvPr/>
        </p:nvGrpSpPr>
        <p:grpSpPr>
          <a:xfrm>
            <a:off x="4446984" y="2250281"/>
            <a:ext cx="500064" cy="303611"/>
            <a:chOff x="4446984" y="2250281"/>
            <a:chExt cx="500064" cy="303611"/>
          </a:xfrm>
        </p:grpSpPr>
        <p:sp>
          <p:nvSpPr>
            <p:cNvPr id="1340" name="SMARTInkShape-1826"/>
            <p:cNvSpPr/>
            <p:nvPr/>
          </p:nvSpPr>
          <p:spPr>
            <a:xfrm>
              <a:off x="4446984" y="2343442"/>
              <a:ext cx="178595" cy="22926"/>
            </a:xfrm>
            <a:custGeom>
              <a:avLst/>
              <a:gdLst/>
              <a:ahLst/>
              <a:cxnLst/>
              <a:rect l="0" t="0" r="0" b="0"/>
              <a:pathLst>
                <a:path w="178595" h="22926">
                  <a:moveTo>
                    <a:pt x="0" y="22925"/>
                  </a:moveTo>
                  <a:lnTo>
                    <a:pt x="7689" y="22925"/>
                  </a:lnTo>
                  <a:lnTo>
                    <a:pt x="28194" y="15857"/>
                  </a:lnTo>
                  <a:lnTo>
                    <a:pt x="72346" y="7091"/>
                  </a:lnTo>
                  <a:lnTo>
                    <a:pt x="112076" y="5466"/>
                  </a:lnTo>
                  <a:lnTo>
                    <a:pt x="150021" y="0"/>
                  </a:lnTo>
                  <a:lnTo>
                    <a:pt x="178594" y="506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1" name="SMARTInkShape-1827"/>
            <p:cNvSpPr/>
            <p:nvPr/>
          </p:nvSpPr>
          <p:spPr>
            <a:xfrm>
              <a:off x="4830961" y="2366565"/>
              <a:ext cx="116087" cy="151608"/>
            </a:xfrm>
            <a:custGeom>
              <a:avLst/>
              <a:gdLst/>
              <a:ahLst/>
              <a:cxnLst/>
              <a:rect l="0" t="0" r="0" b="0"/>
              <a:pathLst>
                <a:path w="116087" h="151608">
                  <a:moveTo>
                    <a:pt x="0" y="124818"/>
                  </a:moveTo>
                  <a:lnTo>
                    <a:pt x="0" y="116256"/>
                  </a:lnTo>
                  <a:lnTo>
                    <a:pt x="4740" y="111257"/>
                  </a:lnTo>
                  <a:lnTo>
                    <a:pt x="9714" y="108869"/>
                  </a:lnTo>
                  <a:lnTo>
                    <a:pt x="12429" y="108232"/>
                  </a:lnTo>
                  <a:lnTo>
                    <a:pt x="14239" y="106815"/>
                  </a:lnTo>
                  <a:lnTo>
                    <a:pt x="30147" y="86001"/>
                  </a:lnTo>
                  <a:lnTo>
                    <a:pt x="51766" y="68578"/>
                  </a:lnTo>
                  <a:lnTo>
                    <a:pt x="74308" y="37100"/>
                  </a:lnTo>
                  <a:lnTo>
                    <a:pt x="78572" y="20224"/>
                  </a:lnTo>
                  <a:lnTo>
                    <a:pt x="80210" y="2052"/>
                  </a:lnTo>
                  <a:lnTo>
                    <a:pt x="79270" y="1302"/>
                  </a:lnTo>
                  <a:lnTo>
                    <a:pt x="73207" y="247"/>
                  </a:lnTo>
                  <a:lnTo>
                    <a:pt x="67924" y="0"/>
                  </a:lnTo>
                  <a:lnTo>
                    <a:pt x="62269" y="2536"/>
                  </a:lnTo>
                  <a:lnTo>
                    <a:pt x="50554" y="12249"/>
                  </a:lnTo>
                  <a:lnTo>
                    <a:pt x="32738" y="42044"/>
                  </a:lnTo>
                  <a:lnTo>
                    <a:pt x="28551" y="59502"/>
                  </a:lnTo>
                  <a:lnTo>
                    <a:pt x="26944" y="95067"/>
                  </a:lnTo>
                  <a:lnTo>
                    <a:pt x="31576" y="112916"/>
                  </a:lnTo>
                  <a:lnTo>
                    <a:pt x="47784" y="140942"/>
                  </a:lnTo>
                  <a:lnTo>
                    <a:pt x="51700" y="144497"/>
                  </a:lnTo>
                  <a:lnTo>
                    <a:pt x="61342" y="148447"/>
                  </a:lnTo>
                  <a:lnTo>
                    <a:pt x="96203" y="151484"/>
                  </a:lnTo>
                  <a:lnTo>
                    <a:pt x="116086" y="15160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2" name="SMARTInkShape-1828"/>
            <p:cNvSpPr/>
            <p:nvPr/>
          </p:nvSpPr>
          <p:spPr>
            <a:xfrm>
              <a:off x="4634540" y="2277070"/>
              <a:ext cx="160703" cy="276822"/>
            </a:xfrm>
            <a:custGeom>
              <a:avLst/>
              <a:gdLst/>
              <a:ahLst/>
              <a:cxnLst/>
              <a:rect l="0" t="0" r="0" b="0"/>
              <a:pathLst>
                <a:path w="160703" h="276822">
                  <a:moveTo>
                    <a:pt x="8898" y="0"/>
                  </a:moveTo>
                  <a:lnTo>
                    <a:pt x="336" y="0"/>
                  </a:lnTo>
                  <a:lnTo>
                    <a:pt x="0" y="7689"/>
                  </a:lnTo>
                  <a:lnTo>
                    <a:pt x="6111" y="23935"/>
                  </a:lnTo>
                  <a:lnTo>
                    <a:pt x="8531" y="63308"/>
                  </a:lnTo>
                  <a:lnTo>
                    <a:pt x="11495" y="107262"/>
                  </a:lnTo>
                  <a:lnTo>
                    <a:pt x="16993" y="151819"/>
                  </a:lnTo>
                  <a:lnTo>
                    <a:pt x="17717" y="191715"/>
                  </a:lnTo>
                  <a:lnTo>
                    <a:pt x="17824" y="234580"/>
                  </a:lnTo>
                  <a:lnTo>
                    <a:pt x="17827" y="240529"/>
                  </a:lnTo>
                  <a:lnTo>
                    <a:pt x="17827" y="202927"/>
                  </a:lnTo>
                  <a:lnTo>
                    <a:pt x="20473" y="160411"/>
                  </a:lnTo>
                  <a:lnTo>
                    <a:pt x="30256" y="120212"/>
                  </a:lnTo>
                  <a:lnTo>
                    <a:pt x="41743" y="89304"/>
                  </a:lnTo>
                  <a:lnTo>
                    <a:pt x="56536" y="69246"/>
                  </a:lnTo>
                  <a:lnTo>
                    <a:pt x="65127" y="65503"/>
                  </a:lnTo>
                  <a:lnTo>
                    <a:pt x="70197" y="64505"/>
                  </a:lnTo>
                  <a:lnTo>
                    <a:pt x="73576" y="64831"/>
                  </a:lnTo>
                  <a:lnTo>
                    <a:pt x="75829" y="66041"/>
                  </a:lnTo>
                  <a:lnTo>
                    <a:pt x="92500" y="88291"/>
                  </a:lnTo>
                  <a:lnTo>
                    <a:pt x="103206" y="116659"/>
                  </a:lnTo>
                  <a:lnTo>
                    <a:pt x="111349" y="153252"/>
                  </a:lnTo>
                  <a:lnTo>
                    <a:pt x="118080" y="196644"/>
                  </a:lnTo>
                  <a:lnTo>
                    <a:pt x="134091" y="240335"/>
                  </a:lnTo>
                  <a:lnTo>
                    <a:pt x="141114" y="260022"/>
                  </a:lnTo>
                  <a:lnTo>
                    <a:pt x="143675" y="262645"/>
                  </a:lnTo>
                  <a:lnTo>
                    <a:pt x="154775" y="267329"/>
                  </a:lnTo>
                  <a:lnTo>
                    <a:pt x="156751" y="269501"/>
                  </a:lnTo>
                  <a:lnTo>
                    <a:pt x="160702" y="2768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3" name="SMARTInkShape-1829"/>
            <p:cNvSpPr/>
            <p:nvPr/>
          </p:nvSpPr>
          <p:spPr>
            <a:xfrm>
              <a:off x="4500563" y="2250281"/>
              <a:ext cx="142876" cy="303031"/>
            </a:xfrm>
            <a:custGeom>
              <a:avLst/>
              <a:gdLst/>
              <a:ahLst/>
              <a:cxnLst/>
              <a:rect l="0" t="0" r="0" b="0"/>
              <a:pathLst>
                <a:path w="142876" h="303031">
                  <a:moveTo>
                    <a:pt x="0" y="0"/>
                  </a:moveTo>
                  <a:lnTo>
                    <a:pt x="992" y="31627"/>
                  </a:lnTo>
                  <a:lnTo>
                    <a:pt x="7688" y="64517"/>
                  </a:lnTo>
                  <a:lnTo>
                    <a:pt x="8766" y="107421"/>
                  </a:lnTo>
                  <a:lnTo>
                    <a:pt x="8897" y="142928"/>
                  </a:lnTo>
                  <a:lnTo>
                    <a:pt x="8923" y="184741"/>
                  </a:lnTo>
                  <a:lnTo>
                    <a:pt x="11574" y="220047"/>
                  </a:lnTo>
                  <a:lnTo>
                    <a:pt x="18023" y="258724"/>
                  </a:lnTo>
                  <a:lnTo>
                    <a:pt x="22231" y="272416"/>
                  </a:lnTo>
                  <a:lnTo>
                    <a:pt x="30055" y="282470"/>
                  </a:lnTo>
                  <a:lnTo>
                    <a:pt x="46506" y="297008"/>
                  </a:lnTo>
                  <a:lnTo>
                    <a:pt x="55726" y="300676"/>
                  </a:lnTo>
                  <a:lnTo>
                    <a:pt x="77815" y="303030"/>
                  </a:lnTo>
                  <a:lnTo>
                    <a:pt x="86839" y="300706"/>
                  </a:lnTo>
                  <a:lnTo>
                    <a:pt x="109992" y="287352"/>
                  </a:lnTo>
                  <a:lnTo>
                    <a:pt x="142875" y="24110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48" name="SMARTInkShape-Group361"/>
          <p:cNvGrpSpPr/>
          <p:nvPr/>
        </p:nvGrpSpPr>
        <p:grpSpPr>
          <a:xfrm>
            <a:off x="5269051" y="2357960"/>
            <a:ext cx="615614" cy="240580"/>
            <a:chOff x="5269051" y="2357960"/>
            <a:chExt cx="615614" cy="240580"/>
          </a:xfrm>
        </p:grpSpPr>
        <p:sp>
          <p:nvSpPr>
            <p:cNvPr id="1345" name="SMARTInkShape-1830"/>
            <p:cNvSpPr/>
            <p:nvPr/>
          </p:nvSpPr>
          <p:spPr>
            <a:xfrm>
              <a:off x="5716243" y="2402086"/>
              <a:ext cx="168422" cy="196454"/>
            </a:xfrm>
            <a:custGeom>
              <a:avLst/>
              <a:gdLst/>
              <a:ahLst/>
              <a:cxnLst/>
              <a:rect l="0" t="0" r="0" b="0"/>
              <a:pathLst>
                <a:path w="168422" h="196454">
                  <a:moveTo>
                    <a:pt x="16616" y="0"/>
                  </a:moveTo>
                  <a:lnTo>
                    <a:pt x="8928" y="7688"/>
                  </a:lnTo>
                  <a:lnTo>
                    <a:pt x="31" y="50879"/>
                  </a:lnTo>
                  <a:lnTo>
                    <a:pt x="0" y="81598"/>
                  </a:lnTo>
                  <a:lnTo>
                    <a:pt x="7873" y="125932"/>
                  </a:lnTo>
                  <a:lnTo>
                    <a:pt x="14595" y="144526"/>
                  </a:lnTo>
                  <a:lnTo>
                    <a:pt x="16499" y="164526"/>
                  </a:lnTo>
                  <a:lnTo>
                    <a:pt x="17529" y="165246"/>
                  </a:lnTo>
                  <a:lnTo>
                    <a:pt x="19210" y="164735"/>
                  </a:lnTo>
                  <a:lnTo>
                    <a:pt x="21322" y="163401"/>
                  </a:lnTo>
                  <a:lnTo>
                    <a:pt x="22730" y="161520"/>
                  </a:lnTo>
                  <a:lnTo>
                    <a:pt x="24294" y="156784"/>
                  </a:lnTo>
                  <a:lnTo>
                    <a:pt x="25496" y="114480"/>
                  </a:lnTo>
                  <a:lnTo>
                    <a:pt x="26517" y="98505"/>
                  </a:lnTo>
                  <a:lnTo>
                    <a:pt x="39783" y="54672"/>
                  </a:lnTo>
                  <a:lnTo>
                    <a:pt x="43324" y="40783"/>
                  </a:lnTo>
                  <a:lnTo>
                    <a:pt x="52906" y="27201"/>
                  </a:lnTo>
                  <a:lnTo>
                    <a:pt x="58542" y="22011"/>
                  </a:lnTo>
                  <a:lnTo>
                    <a:pt x="64354" y="19705"/>
                  </a:lnTo>
                  <a:lnTo>
                    <a:pt x="67294" y="20082"/>
                  </a:lnTo>
                  <a:lnTo>
                    <a:pt x="86076" y="28054"/>
                  </a:lnTo>
                  <a:lnTo>
                    <a:pt x="100146" y="40834"/>
                  </a:lnTo>
                  <a:lnTo>
                    <a:pt x="120551" y="75594"/>
                  </a:lnTo>
                  <a:lnTo>
                    <a:pt x="135646" y="116633"/>
                  </a:lnTo>
                  <a:lnTo>
                    <a:pt x="145847" y="157283"/>
                  </a:lnTo>
                  <a:lnTo>
                    <a:pt x="150623" y="174347"/>
                  </a:lnTo>
                  <a:lnTo>
                    <a:pt x="159574" y="187228"/>
                  </a:lnTo>
                  <a:lnTo>
                    <a:pt x="168421" y="19645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6" name="SMARTInkShape-1831"/>
            <p:cNvSpPr/>
            <p:nvPr/>
          </p:nvSpPr>
          <p:spPr>
            <a:xfrm>
              <a:off x="5465493" y="2385577"/>
              <a:ext cx="213788" cy="168156"/>
            </a:xfrm>
            <a:custGeom>
              <a:avLst/>
              <a:gdLst/>
              <a:ahLst/>
              <a:cxnLst/>
              <a:rect l="0" t="0" r="0" b="0"/>
              <a:pathLst>
                <a:path w="213788" h="168156">
                  <a:moveTo>
                    <a:pt x="106632" y="16509"/>
                  </a:moveTo>
                  <a:lnTo>
                    <a:pt x="97712" y="16509"/>
                  </a:lnTo>
                  <a:lnTo>
                    <a:pt x="84400" y="3207"/>
                  </a:lnTo>
                  <a:lnTo>
                    <a:pt x="79222" y="675"/>
                  </a:lnTo>
                  <a:lnTo>
                    <a:pt x="76452" y="0"/>
                  </a:lnTo>
                  <a:lnTo>
                    <a:pt x="73614" y="542"/>
                  </a:lnTo>
                  <a:lnTo>
                    <a:pt x="45970" y="16794"/>
                  </a:lnTo>
                  <a:lnTo>
                    <a:pt x="42379" y="19675"/>
                  </a:lnTo>
                  <a:lnTo>
                    <a:pt x="20385" y="63666"/>
                  </a:lnTo>
                  <a:lnTo>
                    <a:pt x="3451" y="105948"/>
                  </a:lnTo>
                  <a:lnTo>
                    <a:pt x="0" y="138175"/>
                  </a:lnTo>
                  <a:lnTo>
                    <a:pt x="2355" y="147643"/>
                  </a:lnTo>
                  <a:lnTo>
                    <a:pt x="4372" y="151557"/>
                  </a:lnTo>
                  <a:lnTo>
                    <a:pt x="6709" y="154166"/>
                  </a:lnTo>
                  <a:lnTo>
                    <a:pt x="11951" y="157065"/>
                  </a:lnTo>
                  <a:lnTo>
                    <a:pt x="24393" y="158926"/>
                  </a:lnTo>
                  <a:lnTo>
                    <a:pt x="34033" y="159180"/>
                  </a:lnTo>
                  <a:lnTo>
                    <a:pt x="38388" y="157264"/>
                  </a:lnTo>
                  <a:lnTo>
                    <a:pt x="77281" y="120345"/>
                  </a:lnTo>
                  <a:lnTo>
                    <a:pt x="103331" y="76194"/>
                  </a:lnTo>
                  <a:lnTo>
                    <a:pt x="112852" y="54904"/>
                  </a:lnTo>
                  <a:lnTo>
                    <a:pt x="115403" y="36289"/>
                  </a:lnTo>
                  <a:lnTo>
                    <a:pt x="120301" y="76623"/>
                  </a:lnTo>
                  <a:lnTo>
                    <a:pt x="130383" y="117746"/>
                  </a:lnTo>
                  <a:lnTo>
                    <a:pt x="133513" y="134589"/>
                  </a:lnTo>
                  <a:lnTo>
                    <a:pt x="137761" y="142742"/>
                  </a:lnTo>
                  <a:lnTo>
                    <a:pt x="162065" y="162206"/>
                  </a:lnTo>
                  <a:lnTo>
                    <a:pt x="171287" y="165599"/>
                  </a:lnTo>
                  <a:lnTo>
                    <a:pt x="198509" y="168155"/>
                  </a:lnTo>
                  <a:lnTo>
                    <a:pt x="204683" y="165597"/>
                  </a:lnTo>
                  <a:lnTo>
                    <a:pt x="213787" y="15938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7" name="SMARTInkShape-1832"/>
            <p:cNvSpPr/>
            <p:nvPr/>
          </p:nvSpPr>
          <p:spPr>
            <a:xfrm>
              <a:off x="5269051" y="2357960"/>
              <a:ext cx="142341" cy="185630"/>
            </a:xfrm>
            <a:custGeom>
              <a:avLst/>
              <a:gdLst/>
              <a:ahLst/>
              <a:cxnLst/>
              <a:rect l="0" t="0" r="0" b="0"/>
              <a:pathLst>
                <a:path w="142341" h="185630">
                  <a:moveTo>
                    <a:pt x="115551" y="61985"/>
                  </a:moveTo>
                  <a:lnTo>
                    <a:pt x="115551" y="32174"/>
                  </a:lnTo>
                  <a:lnTo>
                    <a:pt x="112905" y="26246"/>
                  </a:lnTo>
                  <a:lnTo>
                    <a:pt x="94560" y="5429"/>
                  </a:lnTo>
                  <a:lnTo>
                    <a:pt x="88693" y="2123"/>
                  </a:lnTo>
                  <a:lnTo>
                    <a:pt x="76842" y="0"/>
                  </a:lnTo>
                  <a:lnTo>
                    <a:pt x="70896" y="2356"/>
                  </a:lnTo>
                  <a:lnTo>
                    <a:pt x="37637" y="32911"/>
                  </a:lnTo>
                  <a:lnTo>
                    <a:pt x="24886" y="50284"/>
                  </a:lnTo>
                  <a:lnTo>
                    <a:pt x="8606" y="89585"/>
                  </a:lnTo>
                  <a:lnTo>
                    <a:pt x="1270" y="119913"/>
                  </a:lnTo>
                  <a:lnTo>
                    <a:pt x="0" y="138901"/>
                  </a:lnTo>
                  <a:lnTo>
                    <a:pt x="4364" y="157095"/>
                  </a:lnTo>
                  <a:lnTo>
                    <a:pt x="11941" y="170312"/>
                  </a:lnTo>
                  <a:lnTo>
                    <a:pt x="25210" y="180513"/>
                  </a:lnTo>
                  <a:lnTo>
                    <a:pt x="41709" y="185079"/>
                  </a:lnTo>
                  <a:lnTo>
                    <a:pt x="72191" y="185629"/>
                  </a:lnTo>
                  <a:lnTo>
                    <a:pt x="115720" y="174522"/>
                  </a:lnTo>
                  <a:lnTo>
                    <a:pt x="142340" y="1602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52" name="SMARTInkShape-Group362"/>
          <p:cNvGrpSpPr/>
          <p:nvPr/>
        </p:nvGrpSpPr>
        <p:grpSpPr>
          <a:xfrm>
            <a:off x="6161484" y="2428907"/>
            <a:ext cx="584295" cy="186923"/>
            <a:chOff x="6161484" y="2428907"/>
            <a:chExt cx="584295" cy="186923"/>
          </a:xfrm>
        </p:grpSpPr>
        <p:sp>
          <p:nvSpPr>
            <p:cNvPr id="1349" name="SMARTInkShape-1833"/>
            <p:cNvSpPr/>
            <p:nvPr/>
          </p:nvSpPr>
          <p:spPr>
            <a:xfrm>
              <a:off x="6618806" y="2428907"/>
              <a:ext cx="126973" cy="151661"/>
            </a:xfrm>
            <a:custGeom>
              <a:avLst/>
              <a:gdLst/>
              <a:ahLst/>
              <a:cxnLst/>
              <a:rect l="0" t="0" r="0" b="0"/>
              <a:pathLst>
                <a:path w="126973" h="151661">
                  <a:moveTo>
                    <a:pt x="96319" y="8898"/>
                  </a:moveTo>
                  <a:lnTo>
                    <a:pt x="91578" y="8898"/>
                  </a:lnTo>
                  <a:lnTo>
                    <a:pt x="86606" y="6252"/>
                  </a:lnTo>
                  <a:lnTo>
                    <a:pt x="80069" y="1209"/>
                  </a:lnTo>
                  <a:lnTo>
                    <a:pt x="44208" y="0"/>
                  </a:lnTo>
                  <a:lnTo>
                    <a:pt x="11086" y="9064"/>
                  </a:lnTo>
                  <a:lnTo>
                    <a:pt x="4529" y="13271"/>
                  </a:lnTo>
                  <a:lnTo>
                    <a:pt x="954" y="18448"/>
                  </a:lnTo>
                  <a:lnTo>
                    <a:pt x="0" y="21218"/>
                  </a:lnTo>
                  <a:lnTo>
                    <a:pt x="356" y="24056"/>
                  </a:lnTo>
                  <a:lnTo>
                    <a:pt x="3398" y="29856"/>
                  </a:lnTo>
                  <a:lnTo>
                    <a:pt x="19133" y="47604"/>
                  </a:lnTo>
                  <a:lnTo>
                    <a:pt x="63110" y="74566"/>
                  </a:lnTo>
                  <a:lnTo>
                    <a:pt x="106442" y="108751"/>
                  </a:lnTo>
                  <a:lnTo>
                    <a:pt x="125928" y="127842"/>
                  </a:lnTo>
                  <a:lnTo>
                    <a:pt x="126972" y="130858"/>
                  </a:lnTo>
                  <a:lnTo>
                    <a:pt x="126677" y="133861"/>
                  </a:lnTo>
                  <a:lnTo>
                    <a:pt x="125487" y="136855"/>
                  </a:lnTo>
                  <a:lnTo>
                    <a:pt x="123702" y="138851"/>
                  </a:lnTo>
                  <a:lnTo>
                    <a:pt x="119073" y="141069"/>
                  </a:lnTo>
                  <a:lnTo>
                    <a:pt x="76354" y="151201"/>
                  </a:lnTo>
                  <a:lnTo>
                    <a:pt x="54231" y="151660"/>
                  </a:lnTo>
                  <a:lnTo>
                    <a:pt x="45202" y="149077"/>
                  </a:lnTo>
                  <a:lnTo>
                    <a:pt x="37881" y="145613"/>
                  </a:lnTo>
                  <a:lnTo>
                    <a:pt x="24882" y="14284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0" name="SMARTInkShape-1834"/>
            <p:cNvSpPr/>
            <p:nvPr/>
          </p:nvSpPr>
          <p:spPr>
            <a:xfrm>
              <a:off x="6438471" y="2437998"/>
              <a:ext cx="187358" cy="167950"/>
            </a:xfrm>
            <a:custGeom>
              <a:avLst/>
              <a:gdLst/>
              <a:ahLst/>
              <a:cxnLst/>
              <a:rect l="0" t="0" r="0" b="0"/>
              <a:pathLst>
                <a:path w="187358" h="167950">
                  <a:moveTo>
                    <a:pt x="98060" y="62315"/>
                  </a:moveTo>
                  <a:lnTo>
                    <a:pt x="97068" y="30515"/>
                  </a:lnTo>
                  <a:lnTo>
                    <a:pt x="90931" y="15079"/>
                  </a:lnTo>
                  <a:lnTo>
                    <a:pt x="85632" y="7256"/>
                  </a:lnTo>
                  <a:lnTo>
                    <a:pt x="79969" y="3118"/>
                  </a:lnTo>
                  <a:lnTo>
                    <a:pt x="71203" y="788"/>
                  </a:lnTo>
                  <a:lnTo>
                    <a:pt x="54611" y="0"/>
                  </a:lnTo>
                  <a:lnTo>
                    <a:pt x="46338" y="2538"/>
                  </a:lnTo>
                  <a:lnTo>
                    <a:pt x="28202" y="16993"/>
                  </a:lnTo>
                  <a:lnTo>
                    <a:pt x="6188" y="50611"/>
                  </a:lnTo>
                  <a:lnTo>
                    <a:pt x="1716" y="68328"/>
                  </a:lnTo>
                  <a:lnTo>
                    <a:pt x="0" y="106940"/>
                  </a:lnTo>
                  <a:lnTo>
                    <a:pt x="4623" y="122721"/>
                  </a:lnTo>
                  <a:lnTo>
                    <a:pt x="12277" y="135224"/>
                  </a:lnTo>
                  <a:lnTo>
                    <a:pt x="16067" y="137710"/>
                  </a:lnTo>
                  <a:lnTo>
                    <a:pt x="30881" y="141209"/>
                  </a:lnTo>
                  <a:lnTo>
                    <a:pt x="42075" y="142027"/>
                  </a:lnTo>
                  <a:lnTo>
                    <a:pt x="51019" y="139745"/>
                  </a:lnTo>
                  <a:lnTo>
                    <a:pt x="64845" y="130195"/>
                  </a:lnTo>
                  <a:lnTo>
                    <a:pt x="87876" y="108125"/>
                  </a:lnTo>
                  <a:lnTo>
                    <a:pt x="93533" y="97227"/>
                  </a:lnTo>
                  <a:lnTo>
                    <a:pt x="105484" y="53366"/>
                  </a:lnTo>
                  <a:lnTo>
                    <a:pt x="106982" y="12958"/>
                  </a:lnTo>
                  <a:lnTo>
                    <a:pt x="106988" y="21591"/>
                  </a:lnTo>
                  <a:lnTo>
                    <a:pt x="109635" y="27017"/>
                  </a:lnTo>
                  <a:lnTo>
                    <a:pt x="111730" y="29853"/>
                  </a:lnTo>
                  <a:lnTo>
                    <a:pt x="114678" y="43326"/>
                  </a:lnTo>
                  <a:lnTo>
                    <a:pt x="118402" y="71488"/>
                  </a:lnTo>
                  <a:lnTo>
                    <a:pt x="131350" y="114052"/>
                  </a:lnTo>
                  <a:lnTo>
                    <a:pt x="133692" y="125989"/>
                  </a:lnTo>
                  <a:lnTo>
                    <a:pt x="146065" y="149768"/>
                  </a:lnTo>
                  <a:lnTo>
                    <a:pt x="151807" y="155753"/>
                  </a:lnTo>
                  <a:lnTo>
                    <a:pt x="176580" y="167188"/>
                  </a:lnTo>
                  <a:lnTo>
                    <a:pt x="180173" y="167949"/>
                  </a:lnTo>
                  <a:lnTo>
                    <a:pt x="182567" y="167464"/>
                  </a:lnTo>
                  <a:lnTo>
                    <a:pt x="184164" y="166149"/>
                  </a:lnTo>
                  <a:lnTo>
                    <a:pt x="187357" y="16054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1" name="SMARTInkShape-1835"/>
            <p:cNvSpPr/>
            <p:nvPr/>
          </p:nvSpPr>
          <p:spPr>
            <a:xfrm>
              <a:off x="6161484" y="2437805"/>
              <a:ext cx="196441" cy="178025"/>
            </a:xfrm>
            <a:custGeom>
              <a:avLst/>
              <a:gdLst/>
              <a:ahLst/>
              <a:cxnLst/>
              <a:rect l="0" t="0" r="0" b="0"/>
              <a:pathLst>
                <a:path w="196441" h="178025">
                  <a:moveTo>
                    <a:pt x="0" y="17859"/>
                  </a:moveTo>
                  <a:lnTo>
                    <a:pt x="0" y="57761"/>
                  </a:lnTo>
                  <a:lnTo>
                    <a:pt x="993" y="74771"/>
                  </a:lnTo>
                  <a:lnTo>
                    <a:pt x="11024" y="116107"/>
                  </a:lnTo>
                  <a:lnTo>
                    <a:pt x="18481" y="131305"/>
                  </a:lnTo>
                  <a:lnTo>
                    <a:pt x="29888" y="145330"/>
                  </a:lnTo>
                  <a:lnTo>
                    <a:pt x="35774" y="148927"/>
                  </a:lnTo>
                  <a:lnTo>
                    <a:pt x="42895" y="151236"/>
                  </a:lnTo>
                  <a:lnTo>
                    <a:pt x="46515" y="148906"/>
                  </a:lnTo>
                  <a:lnTo>
                    <a:pt x="51431" y="143571"/>
                  </a:lnTo>
                  <a:lnTo>
                    <a:pt x="67542" y="118784"/>
                  </a:lnTo>
                  <a:lnTo>
                    <a:pt x="70669" y="94938"/>
                  </a:lnTo>
                  <a:lnTo>
                    <a:pt x="73856" y="73109"/>
                  </a:lnTo>
                  <a:lnTo>
                    <a:pt x="79081" y="47955"/>
                  </a:lnTo>
                  <a:lnTo>
                    <a:pt x="81106" y="24870"/>
                  </a:lnTo>
                  <a:lnTo>
                    <a:pt x="89186" y="9131"/>
                  </a:lnTo>
                  <a:lnTo>
                    <a:pt x="90282" y="31301"/>
                  </a:lnTo>
                  <a:lnTo>
                    <a:pt x="104528" y="72748"/>
                  </a:lnTo>
                  <a:lnTo>
                    <a:pt x="119109" y="111518"/>
                  </a:lnTo>
                  <a:lnTo>
                    <a:pt x="136598" y="142665"/>
                  </a:lnTo>
                  <a:lnTo>
                    <a:pt x="163344" y="172105"/>
                  </a:lnTo>
                  <a:lnTo>
                    <a:pt x="169501" y="175710"/>
                  </a:lnTo>
                  <a:lnTo>
                    <a:pt x="181538" y="178024"/>
                  </a:lnTo>
                  <a:lnTo>
                    <a:pt x="187509" y="175694"/>
                  </a:lnTo>
                  <a:lnTo>
                    <a:pt x="190490" y="173684"/>
                  </a:lnTo>
                  <a:lnTo>
                    <a:pt x="192478" y="170360"/>
                  </a:lnTo>
                  <a:lnTo>
                    <a:pt x="195276" y="156200"/>
                  </a:lnTo>
                  <a:lnTo>
                    <a:pt x="196350" y="114773"/>
                  </a:lnTo>
                  <a:lnTo>
                    <a:pt x="196440" y="71264"/>
                  </a:lnTo>
                  <a:lnTo>
                    <a:pt x="188764" y="30273"/>
                  </a:lnTo>
                  <a:lnTo>
                    <a:pt x="185429" y="20730"/>
                  </a:lnTo>
                  <a:lnTo>
                    <a:pt x="181632" y="13182"/>
                  </a:lnTo>
                  <a:lnTo>
                    <a:pt x="179944" y="6520"/>
                  </a:lnTo>
                  <a:lnTo>
                    <a:pt x="178502" y="4347"/>
                  </a:lnTo>
                  <a:lnTo>
                    <a:pt x="176549" y="2898"/>
                  </a:lnTo>
                  <a:lnTo>
                    <a:pt x="16966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59" name="SMARTInkShape-Group363"/>
          <p:cNvGrpSpPr/>
          <p:nvPr/>
        </p:nvGrpSpPr>
        <p:grpSpPr>
          <a:xfrm>
            <a:off x="6956227" y="2357975"/>
            <a:ext cx="1518047" cy="285214"/>
            <a:chOff x="6956227" y="2357975"/>
            <a:chExt cx="1518047" cy="285214"/>
          </a:xfrm>
        </p:grpSpPr>
        <p:sp>
          <p:nvSpPr>
            <p:cNvPr id="1353" name="SMARTInkShape-1836"/>
            <p:cNvSpPr/>
            <p:nvPr/>
          </p:nvSpPr>
          <p:spPr>
            <a:xfrm>
              <a:off x="8251031" y="2473556"/>
              <a:ext cx="223243" cy="17828"/>
            </a:xfrm>
            <a:custGeom>
              <a:avLst/>
              <a:gdLst/>
              <a:ahLst/>
              <a:cxnLst/>
              <a:rect l="0" t="0" r="0" b="0"/>
              <a:pathLst>
                <a:path w="223243" h="17828">
                  <a:moveTo>
                    <a:pt x="223242" y="8897"/>
                  </a:moveTo>
                  <a:lnTo>
                    <a:pt x="208984" y="2760"/>
                  </a:lnTo>
                  <a:lnTo>
                    <a:pt x="171303" y="131"/>
                  </a:lnTo>
                  <a:lnTo>
                    <a:pt x="134270" y="0"/>
                  </a:lnTo>
                  <a:lnTo>
                    <a:pt x="92154" y="966"/>
                  </a:lnTo>
                  <a:lnTo>
                    <a:pt x="49765" y="7657"/>
                  </a:lnTo>
                  <a:lnTo>
                    <a:pt x="9146" y="8788"/>
                  </a:lnTo>
                  <a:lnTo>
                    <a:pt x="6098" y="9817"/>
                  </a:lnTo>
                  <a:lnTo>
                    <a:pt x="4065" y="11495"/>
                  </a:lnTo>
                  <a:lnTo>
                    <a:pt x="0" y="1782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4" name="SMARTInkShape-1837"/>
            <p:cNvSpPr/>
            <p:nvPr/>
          </p:nvSpPr>
          <p:spPr>
            <a:xfrm>
              <a:off x="7500938" y="2464594"/>
              <a:ext cx="205383" cy="17860"/>
            </a:xfrm>
            <a:custGeom>
              <a:avLst/>
              <a:gdLst/>
              <a:ahLst/>
              <a:cxnLst/>
              <a:rect l="0" t="0" r="0" b="0"/>
              <a:pathLst>
                <a:path w="205383" h="17860">
                  <a:moveTo>
                    <a:pt x="205382" y="17859"/>
                  </a:moveTo>
                  <a:lnTo>
                    <a:pt x="200642" y="17859"/>
                  </a:lnTo>
                  <a:lnTo>
                    <a:pt x="157528" y="4557"/>
                  </a:lnTo>
                  <a:lnTo>
                    <a:pt x="118309" y="600"/>
                  </a:lnTo>
                  <a:lnTo>
                    <a:pt x="77916" y="52"/>
                  </a:lnTo>
                  <a:lnTo>
                    <a:pt x="36287" y="4"/>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5" name="SMARTInkShape-1838"/>
            <p:cNvSpPr/>
            <p:nvPr/>
          </p:nvSpPr>
          <p:spPr>
            <a:xfrm>
              <a:off x="7822596" y="2357975"/>
              <a:ext cx="223053" cy="285214"/>
            </a:xfrm>
            <a:custGeom>
              <a:avLst/>
              <a:gdLst/>
              <a:ahLst/>
              <a:cxnLst/>
              <a:rect l="0" t="0" r="0" b="0"/>
              <a:pathLst>
                <a:path w="223053" h="285214">
                  <a:moveTo>
                    <a:pt x="80177" y="160197"/>
                  </a:moveTo>
                  <a:lnTo>
                    <a:pt x="80177" y="138074"/>
                  </a:lnTo>
                  <a:lnTo>
                    <a:pt x="77532" y="132836"/>
                  </a:lnTo>
                  <a:lnTo>
                    <a:pt x="72489" y="126129"/>
                  </a:lnTo>
                  <a:lnTo>
                    <a:pt x="69153" y="125212"/>
                  </a:lnTo>
                  <a:lnTo>
                    <a:pt x="66874" y="124967"/>
                  </a:lnTo>
                  <a:lnTo>
                    <a:pt x="61697" y="127341"/>
                  </a:lnTo>
                  <a:lnTo>
                    <a:pt x="19239" y="159034"/>
                  </a:lnTo>
                  <a:lnTo>
                    <a:pt x="7111" y="175617"/>
                  </a:lnTo>
                  <a:lnTo>
                    <a:pt x="1974" y="193098"/>
                  </a:lnTo>
                  <a:lnTo>
                    <a:pt x="0" y="223931"/>
                  </a:lnTo>
                  <a:lnTo>
                    <a:pt x="2541" y="230857"/>
                  </a:lnTo>
                  <a:lnTo>
                    <a:pt x="12256" y="243387"/>
                  </a:lnTo>
                  <a:lnTo>
                    <a:pt x="20555" y="246780"/>
                  </a:lnTo>
                  <a:lnTo>
                    <a:pt x="37312" y="248958"/>
                  </a:lnTo>
                  <a:lnTo>
                    <a:pt x="51823" y="244595"/>
                  </a:lnTo>
                  <a:lnTo>
                    <a:pt x="63948" y="237018"/>
                  </a:lnTo>
                  <a:lnTo>
                    <a:pt x="89713" y="210270"/>
                  </a:lnTo>
                  <a:lnTo>
                    <a:pt x="111824" y="174802"/>
                  </a:lnTo>
                  <a:lnTo>
                    <a:pt x="124610" y="139049"/>
                  </a:lnTo>
                  <a:lnTo>
                    <a:pt x="138688" y="95639"/>
                  </a:lnTo>
                  <a:lnTo>
                    <a:pt x="142334" y="51060"/>
                  </a:lnTo>
                  <a:lnTo>
                    <a:pt x="142640" y="25170"/>
                  </a:lnTo>
                  <a:lnTo>
                    <a:pt x="140019" y="18164"/>
                  </a:lnTo>
                  <a:lnTo>
                    <a:pt x="130252" y="5582"/>
                  </a:lnTo>
                  <a:lnTo>
                    <a:pt x="124592" y="2182"/>
                  </a:lnTo>
                  <a:lnTo>
                    <a:pt x="117614" y="0"/>
                  </a:lnTo>
                  <a:lnTo>
                    <a:pt x="111665" y="9103"/>
                  </a:lnTo>
                  <a:lnTo>
                    <a:pt x="108359" y="19627"/>
                  </a:lnTo>
                  <a:lnTo>
                    <a:pt x="107089" y="55268"/>
                  </a:lnTo>
                  <a:lnTo>
                    <a:pt x="114051" y="97982"/>
                  </a:lnTo>
                  <a:lnTo>
                    <a:pt x="120272" y="133466"/>
                  </a:lnTo>
                  <a:lnTo>
                    <a:pt x="141008" y="178064"/>
                  </a:lnTo>
                  <a:lnTo>
                    <a:pt x="158339" y="215577"/>
                  </a:lnTo>
                  <a:lnTo>
                    <a:pt x="189934" y="259590"/>
                  </a:lnTo>
                  <a:lnTo>
                    <a:pt x="209566" y="276044"/>
                  </a:lnTo>
                  <a:lnTo>
                    <a:pt x="211084" y="279100"/>
                  </a:lnTo>
                  <a:lnTo>
                    <a:pt x="213089" y="281138"/>
                  </a:lnTo>
                  <a:lnTo>
                    <a:pt x="223052" y="2852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6" name="SMARTInkShape-1839"/>
            <p:cNvSpPr/>
            <p:nvPr/>
          </p:nvSpPr>
          <p:spPr>
            <a:xfrm>
              <a:off x="7563609" y="2402086"/>
              <a:ext cx="214150" cy="214313"/>
            </a:xfrm>
            <a:custGeom>
              <a:avLst/>
              <a:gdLst/>
              <a:ahLst/>
              <a:cxnLst/>
              <a:rect l="0" t="0" r="0" b="0"/>
              <a:pathLst>
                <a:path w="214150" h="214313">
                  <a:moveTo>
                    <a:pt x="8766" y="0"/>
                  </a:moveTo>
                  <a:lnTo>
                    <a:pt x="2629" y="14258"/>
                  </a:lnTo>
                  <a:lnTo>
                    <a:pt x="0" y="56362"/>
                  </a:lnTo>
                  <a:lnTo>
                    <a:pt x="850" y="98593"/>
                  </a:lnTo>
                  <a:lnTo>
                    <a:pt x="7527" y="142923"/>
                  </a:lnTo>
                  <a:lnTo>
                    <a:pt x="18317" y="177816"/>
                  </a:lnTo>
                  <a:lnTo>
                    <a:pt x="24917" y="189162"/>
                  </a:lnTo>
                  <a:lnTo>
                    <a:pt x="46256" y="207791"/>
                  </a:lnTo>
                  <a:lnTo>
                    <a:pt x="55524" y="211414"/>
                  </a:lnTo>
                  <a:lnTo>
                    <a:pt x="72903" y="213740"/>
                  </a:lnTo>
                  <a:lnTo>
                    <a:pt x="93020" y="207070"/>
                  </a:lnTo>
                  <a:lnTo>
                    <a:pt x="104421" y="201833"/>
                  </a:lnTo>
                  <a:lnTo>
                    <a:pt x="113456" y="193553"/>
                  </a:lnTo>
                  <a:lnTo>
                    <a:pt x="144303" y="149871"/>
                  </a:lnTo>
                  <a:lnTo>
                    <a:pt x="156328" y="121841"/>
                  </a:lnTo>
                  <a:lnTo>
                    <a:pt x="160198" y="79280"/>
                  </a:lnTo>
                  <a:lnTo>
                    <a:pt x="160522" y="60172"/>
                  </a:lnTo>
                  <a:lnTo>
                    <a:pt x="157903" y="53863"/>
                  </a:lnTo>
                  <a:lnTo>
                    <a:pt x="155816" y="50791"/>
                  </a:lnTo>
                  <a:lnTo>
                    <a:pt x="150851" y="47378"/>
                  </a:lnTo>
                  <a:lnTo>
                    <a:pt x="142477" y="45457"/>
                  </a:lnTo>
                  <a:lnTo>
                    <a:pt x="139579" y="45188"/>
                  </a:lnTo>
                  <a:lnTo>
                    <a:pt x="133713" y="47534"/>
                  </a:lnTo>
                  <a:lnTo>
                    <a:pt x="130759" y="49549"/>
                  </a:lnTo>
                  <a:lnTo>
                    <a:pt x="128790" y="51884"/>
                  </a:lnTo>
                  <a:lnTo>
                    <a:pt x="120630" y="75134"/>
                  </a:lnTo>
                  <a:lnTo>
                    <a:pt x="117317" y="94581"/>
                  </a:lnTo>
                  <a:lnTo>
                    <a:pt x="121076" y="112911"/>
                  </a:lnTo>
                  <a:lnTo>
                    <a:pt x="139862" y="154770"/>
                  </a:lnTo>
                  <a:lnTo>
                    <a:pt x="154312" y="178591"/>
                  </a:lnTo>
                  <a:lnTo>
                    <a:pt x="175622" y="201230"/>
                  </a:lnTo>
                  <a:lnTo>
                    <a:pt x="190276" y="209995"/>
                  </a:lnTo>
                  <a:lnTo>
                    <a:pt x="204619" y="213460"/>
                  </a:lnTo>
                  <a:lnTo>
                    <a:pt x="214149" y="2143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7" name="SMARTInkShape-1840"/>
            <p:cNvSpPr/>
            <p:nvPr/>
          </p:nvSpPr>
          <p:spPr>
            <a:xfrm>
              <a:off x="7170694" y="2474102"/>
              <a:ext cx="365963" cy="150661"/>
            </a:xfrm>
            <a:custGeom>
              <a:avLst/>
              <a:gdLst/>
              <a:ahLst/>
              <a:cxnLst/>
              <a:rect l="0" t="0" r="0" b="0"/>
              <a:pathLst>
                <a:path w="365963" h="150661">
                  <a:moveTo>
                    <a:pt x="17704" y="88718"/>
                  </a:moveTo>
                  <a:lnTo>
                    <a:pt x="22445" y="83978"/>
                  </a:lnTo>
                  <a:lnTo>
                    <a:pt x="24772" y="79005"/>
                  </a:lnTo>
                  <a:lnTo>
                    <a:pt x="25393" y="76289"/>
                  </a:lnTo>
                  <a:lnTo>
                    <a:pt x="26798" y="74479"/>
                  </a:lnTo>
                  <a:lnTo>
                    <a:pt x="31008" y="72468"/>
                  </a:lnTo>
                  <a:lnTo>
                    <a:pt x="36185" y="66282"/>
                  </a:lnTo>
                  <a:lnTo>
                    <a:pt x="49537" y="46627"/>
                  </a:lnTo>
                  <a:lnTo>
                    <a:pt x="55301" y="28186"/>
                  </a:lnTo>
                  <a:lnTo>
                    <a:pt x="59219" y="21135"/>
                  </a:lnTo>
                  <a:lnTo>
                    <a:pt x="60960" y="14694"/>
                  </a:lnTo>
                  <a:lnTo>
                    <a:pt x="60432" y="12580"/>
                  </a:lnTo>
                  <a:lnTo>
                    <a:pt x="59088" y="11170"/>
                  </a:lnTo>
                  <a:lnTo>
                    <a:pt x="54949" y="9604"/>
                  </a:lnTo>
                  <a:lnTo>
                    <a:pt x="32531" y="8400"/>
                  </a:lnTo>
                  <a:lnTo>
                    <a:pt x="26609" y="11019"/>
                  </a:lnTo>
                  <a:lnTo>
                    <a:pt x="23641" y="13106"/>
                  </a:lnTo>
                  <a:lnTo>
                    <a:pt x="5797" y="37032"/>
                  </a:lnTo>
                  <a:lnTo>
                    <a:pt x="2490" y="48879"/>
                  </a:lnTo>
                  <a:lnTo>
                    <a:pt x="0" y="89690"/>
                  </a:lnTo>
                  <a:lnTo>
                    <a:pt x="4632" y="104771"/>
                  </a:lnTo>
                  <a:lnTo>
                    <a:pt x="17028" y="121807"/>
                  </a:lnTo>
                  <a:lnTo>
                    <a:pt x="45908" y="144781"/>
                  </a:lnTo>
                  <a:lnTo>
                    <a:pt x="58021" y="148362"/>
                  </a:lnTo>
                  <a:lnTo>
                    <a:pt x="85310" y="150660"/>
                  </a:lnTo>
                  <a:lnTo>
                    <a:pt x="103771" y="146318"/>
                  </a:lnTo>
                  <a:lnTo>
                    <a:pt x="139722" y="130221"/>
                  </a:lnTo>
                  <a:lnTo>
                    <a:pt x="181414" y="86211"/>
                  </a:lnTo>
                  <a:lnTo>
                    <a:pt x="198283" y="67029"/>
                  </a:lnTo>
                  <a:lnTo>
                    <a:pt x="209012" y="43927"/>
                  </a:lnTo>
                  <a:lnTo>
                    <a:pt x="213480" y="16441"/>
                  </a:lnTo>
                  <a:lnTo>
                    <a:pt x="211210" y="9301"/>
                  </a:lnTo>
                  <a:lnTo>
                    <a:pt x="209217" y="6008"/>
                  </a:lnTo>
                  <a:lnTo>
                    <a:pt x="206894" y="3812"/>
                  </a:lnTo>
                  <a:lnTo>
                    <a:pt x="201669" y="1373"/>
                  </a:lnTo>
                  <a:lnTo>
                    <a:pt x="193149" y="0"/>
                  </a:lnTo>
                  <a:lnTo>
                    <a:pt x="179600" y="4333"/>
                  </a:lnTo>
                  <a:lnTo>
                    <a:pt x="171348" y="11857"/>
                  </a:lnTo>
                  <a:lnTo>
                    <a:pt x="148781" y="42540"/>
                  </a:lnTo>
                  <a:lnTo>
                    <a:pt x="143917" y="71328"/>
                  </a:lnTo>
                  <a:lnTo>
                    <a:pt x="142877" y="103271"/>
                  </a:lnTo>
                  <a:lnTo>
                    <a:pt x="145436" y="112715"/>
                  </a:lnTo>
                  <a:lnTo>
                    <a:pt x="155163" y="126862"/>
                  </a:lnTo>
                  <a:lnTo>
                    <a:pt x="163464" y="130476"/>
                  </a:lnTo>
                  <a:lnTo>
                    <a:pt x="180222" y="132796"/>
                  </a:lnTo>
                  <a:lnTo>
                    <a:pt x="194732" y="128457"/>
                  </a:lnTo>
                  <a:lnTo>
                    <a:pt x="206858" y="120888"/>
                  </a:lnTo>
                  <a:lnTo>
                    <a:pt x="225982" y="102312"/>
                  </a:lnTo>
                  <a:lnTo>
                    <a:pt x="233634" y="91122"/>
                  </a:lnTo>
                  <a:lnTo>
                    <a:pt x="245046" y="51185"/>
                  </a:lnTo>
                  <a:lnTo>
                    <a:pt x="249865" y="8561"/>
                  </a:lnTo>
                  <a:lnTo>
                    <a:pt x="250869" y="47502"/>
                  </a:lnTo>
                  <a:lnTo>
                    <a:pt x="260900" y="88745"/>
                  </a:lnTo>
                  <a:lnTo>
                    <a:pt x="266682" y="100637"/>
                  </a:lnTo>
                  <a:lnTo>
                    <a:pt x="297170" y="135821"/>
                  </a:lnTo>
                  <a:lnTo>
                    <a:pt x="303307" y="139418"/>
                  </a:lnTo>
                  <a:lnTo>
                    <a:pt x="306333" y="140378"/>
                  </a:lnTo>
                  <a:lnTo>
                    <a:pt x="314986" y="138798"/>
                  </a:lnTo>
                  <a:lnTo>
                    <a:pt x="328368" y="132330"/>
                  </a:lnTo>
                  <a:lnTo>
                    <a:pt x="358658" y="112470"/>
                  </a:lnTo>
                  <a:lnTo>
                    <a:pt x="362716" y="106551"/>
                  </a:lnTo>
                  <a:lnTo>
                    <a:pt x="365962" y="9764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8" name="SMARTInkShape-1841"/>
            <p:cNvSpPr/>
            <p:nvPr/>
          </p:nvSpPr>
          <p:spPr>
            <a:xfrm>
              <a:off x="6956227" y="2366367"/>
              <a:ext cx="133946" cy="267892"/>
            </a:xfrm>
            <a:custGeom>
              <a:avLst/>
              <a:gdLst/>
              <a:ahLst/>
              <a:cxnLst/>
              <a:rect l="0" t="0" r="0" b="0"/>
              <a:pathLst>
                <a:path w="133946" h="267892">
                  <a:moveTo>
                    <a:pt x="0" y="0"/>
                  </a:moveTo>
                  <a:lnTo>
                    <a:pt x="0" y="41118"/>
                  </a:lnTo>
                  <a:lnTo>
                    <a:pt x="0" y="81078"/>
                  </a:lnTo>
                  <a:lnTo>
                    <a:pt x="0" y="122363"/>
                  </a:lnTo>
                  <a:lnTo>
                    <a:pt x="0" y="164574"/>
                  </a:lnTo>
                  <a:lnTo>
                    <a:pt x="992" y="196220"/>
                  </a:lnTo>
                  <a:lnTo>
                    <a:pt x="8897" y="239649"/>
                  </a:lnTo>
                  <a:lnTo>
                    <a:pt x="9921" y="201930"/>
                  </a:lnTo>
                  <a:lnTo>
                    <a:pt x="18023" y="160509"/>
                  </a:lnTo>
                  <a:lnTo>
                    <a:pt x="30179" y="128355"/>
                  </a:lnTo>
                  <a:lnTo>
                    <a:pt x="38817" y="114981"/>
                  </a:lnTo>
                  <a:lnTo>
                    <a:pt x="44702" y="110634"/>
                  </a:lnTo>
                  <a:lnTo>
                    <a:pt x="61306" y="103103"/>
                  </a:lnTo>
                  <a:lnTo>
                    <a:pt x="65675" y="102470"/>
                  </a:lnTo>
                  <a:lnTo>
                    <a:pt x="73176" y="104412"/>
                  </a:lnTo>
                  <a:lnTo>
                    <a:pt x="89133" y="116509"/>
                  </a:lnTo>
                  <a:lnTo>
                    <a:pt x="92164" y="119344"/>
                  </a:lnTo>
                  <a:lnTo>
                    <a:pt x="101170" y="137557"/>
                  </a:lnTo>
                  <a:lnTo>
                    <a:pt x="111371" y="180152"/>
                  </a:lnTo>
                  <a:lnTo>
                    <a:pt x="120412" y="219880"/>
                  </a:lnTo>
                  <a:lnTo>
                    <a:pt x="132300" y="251210"/>
                  </a:lnTo>
                  <a:lnTo>
                    <a:pt x="133945" y="2678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62" name="SMARTInkShape-Group364"/>
          <p:cNvGrpSpPr/>
          <p:nvPr/>
        </p:nvGrpSpPr>
        <p:grpSpPr>
          <a:xfrm>
            <a:off x="8341588" y="2384335"/>
            <a:ext cx="418436" cy="285643"/>
            <a:chOff x="8341588" y="2384335"/>
            <a:chExt cx="418436" cy="285643"/>
          </a:xfrm>
        </p:grpSpPr>
        <p:sp>
          <p:nvSpPr>
            <p:cNvPr id="1360" name="SMARTInkShape-1842"/>
            <p:cNvSpPr/>
            <p:nvPr/>
          </p:nvSpPr>
          <p:spPr>
            <a:xfrm>
              <a:off x="8492143" y="2384335"/>
              <a:ext cx="267881" cy="285643"/>
            </a:xfrm>
            <a:custGeom>
              <a:avLst/>
              <a:gdLst/>
              <a:ahLst/>
              <a:cxnLst/>
              <a:rect l="0" t="0" r="0" b="0"/>
              <a:pathLst>
                <a:path w="267881" h="285643">
                  <a:moveTo>
                    <a:pt x="17849" y="8821"/>
                  </a:moveTo>
                  <a:lnTo>
                    <a:pt x="17849" y="0"/>
                  </a:lnTo>
                  <a:lnTo>
                    <a:pt x="17849" y="39110"/>
                  </a:lnTo>
                  <a:lnTo>
                    <a:pt x="17849" y="82428"/>
                  </a:lnTo>
                  <a:lnTo>
                    <a:pt x="17849" y="121146"/>
                  </a:lnTo>
                  <a:lnTo>
                    <a:pt x="10781" y="161993"/>
                  </a:lnTo>
                  <a:lnTo>
                    <a:pt x="9164" y="204462"/>
                  </a:lnTo>
                  <a:lnTo>
                    <a:pt x="8000" y="223996"/>
                  </a:lnTo>
                  <a:lnTo>
                    <a:pt x="360" y="247960"/>
                  </a:lnTo>
                  <a:lnTo>
                    <a:pt x="237" y="247622"/>
                  </a:lnTo>
                  <a:lnTo>
                    <a:pt x="0" y="231829"/>
                  </a:lnTo>
                  <a:lnTo>
                    <a:pt x="8093" y="192188"/>
                  </a:lnTo>
                  <a:lnTo>
                    <a:pt x="13551" y="151149"/>
                  </a:lnTo>
                  <a:lnTo>
                    <a:pt x="20327" y="109353"/>
                  </a:lnTo>
                  <a:lnTo>
                    <a:pt x="26401" y="98776"/>
                  </a:lnTo>
                  <a:lnTo>
                    <a:pt x="31407" y="98313"/>
                  </a:lnTo>
                  <a:lnTo>
                    <a:pt x="32841" y="99240"/>
                  </a:lnTo>
                  <a:lnTo>
                    <a:pt x="33797" y="100851"/>
                  </a:lnTo>
                  <a:lnTo>
                    <a:pt x="34859" y="106278"/>
                  </a:lnTo>
                  <a:lnTo>
                    <a:pt x="38305" y="143070"/>
                  </a:lnTo>
                  <a:lnTo>
                    <a:pt x="56696" y="184456"/>
                  </a:lnTo>
                  <a:lnTo>
                    <a:pt x="70259" y="202303"/>
                  </a:lnTo>
                  <a:lnTo>
                    <a:pt x="109078" y="231831"/>
                  </a:lnTo>
                  <a:lnTo>
                    <a:pt x="119911" y="236921"/>
                  </a:lnTo>
                  <a:lnTo>
                    <a:pt x="131341" y="239183"/>
                  </a:lnTo>
                  <a:lnTo>
                    <a:pt x="143035" y="237543"/>
                  </a:lnTo>
                  <a:lnTo>
                    <a:pt x="184547" y="219955"/>
                  </a:lnTo>
                  <a:lnTo>
                    <a:pt x="193802" y="211469"/>
                  </a:lnTo>
                  <a:lnTo>
                    <a:pt x="224813" y="172372"/>
                  </a:lnTo>
                  <a:lnTo>
                    <a:pt x="236847" y="142551"/>
                  </a:lnTo>
                  <a:lnTo>
                    <a:pt x="240532" y="110388"/>
                  </a:lnTo>
                  <a:lnTo>
                    <a:pt x="238197" y="100926"/>
                  </a:lnTo>
                  <a:lnTo>
                    <a:pt x="233951" y="90020"/>
                  </a:lnTo>
                  <a:lnTo>
                    <a:pt x="233354" y="86766"/>
                  </a:lnTo>
                  <a:lnTo>
                    <a:pt x="231965" y="84597"/>
                  </a:lnTo>
                  <a:lnTo>
                    <a:pt x="230046" y="83151"/>
                  </a:lnTo>
                  <a:lnTo>
                    <a:pt x="225268" y="81544"/>
                  </a:lnTo>
                  <a:lnTo>
                    <a:pt x="219838" y="80830"/>
                  </a:lnTo>
                  <a:lnTo>
                    <a:pt x="214116" y="83159"/>
                  </a:lnTo>
                  <a:lnTo>
                    <a:pt x="211202" y="85169"/>
                  </a:lnTo>
                  <a:lnTo>
                    <a:pt x="207964" y="124444"/>
                  </a:lnTo>
                  <a:lnTo>
                    <a:pt x="207100" y="154364"/>
                  </a:lnTo>
                  <a:lnTo>
                    <a:pt x="208786" y="192900"/>
                  </a:lnTo>
                  <a:lnTo>
                    <a:pt x="210625" y="205955"/>
                  </a:lnTo>
                  <a:lnTo>
                    <a:pt x="208874" y="206720"/>
                  </a:lnTo>
                  <a:lnTo>
                    <a:pt x="196158" y="181780"/>
                  </a:lnTo>
                  <a:lnTo>
                    <a:pt x="195261" y="182666"/>
                  </a:lnTo>
                  <a:lnTo>
                    <a:pt x="196910" y="192250"/>
                  </a:lnTo>
                  <a:lnTo>
                    <a:pt x="208803" y="220402"/>
                  </a:lnTo>
                  <a:lnTo>
                    <a:pt x="238755" y="261436"/>
                  </a:lnTo>
                  <a:lnTo>
                    <a:pt x="256096" y="282258"/>
                  </a:lnTo>
                  <a:lnTo>
                    <a:pt x="260327" y="284138"/>
                  </a:lnTo>
                  <a:lnTo>
                    <a:pt x="267880" y="2856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1" name="SMARTInkShape-1843"/>
            <p:cNvSpPr/>
            <p:nvPr/>
          </p:nvSpPr>
          <p:spPr>
            <a:xfrm>
              <a:off x="8341588" y="2411016"/>
              <a:ext cx="141616" cy="213744"/>
            </a:xfrm>
            <a:custGeom>
              <a:avLst/>
              <a:gdLst/>
              <a:ahLst/>
              <a:cxnLst/>
              <a:rect l="0" t="0" r="0" b="0"/>
              <a:pathLst>
                <a:path w="141616" h="213744">
                  <a:moveTo>
                    <a:pt x="25529" y="0"/>
                  </a:moveTo>
                  <a:lnTo>
                    <a:pt x="17840" y="15376"/>
                  </a:lnTo>
                  <a:lnTo>
                    <a:pt x="8943" y="59776"/>
                  </a:lnTo>
                  <a:lnTo>
                    <a:pt x="94" y="102960"/>
                  </a:lnTo>
                  <a:lnTo>
                    <a:pt x="0" y="133888"/>
                  </a:lnTo>
                  <a:lnTo>
                    <a:pt x="9779" y="178416"/>
                  </a:lnTo>
                  <a:lnTo>
                    <a:pt x="17224" y="193754"/>
                  </a:lnTo>
                  <a:lnTo>
                    <a:pt x="28629" y="207826"/>
                  </a:lnTo>
                  <a:lnTo>
                    <a:pt x="37159" y="211429"/>
                  </a:lnTo>
                  <a:lnTo>
                    <a:pt x="54064" y="213743"/>
                  </a:lnTo>
                  <a:lnTo>
                    <a:pt x="74087" y="207071"/>
                  </a:lnTo>
                  <a:lnTo>
                    <a:pt x="91290" y="198055"/>
                  </a:lnTo>
                  <a:lnTo>
                    <a:pt x="103042" y="188566"/>
                  </a:lnTo>
                  <a:lnTo>
                    <a:pt x="132458" y="144135"/>
                  </a:lnTo>
                  <a:lnTo>
                    <a:pt x="141615" y="1339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68" name="SMARTInkShape-Group365"/>
          <p:cNvGrpSpPr/>
          <p:nvPr/>
        </p:nvGrpSpPr>
        <p:grpSpPr>
          <a:xfrm>
            <a:off x="178594" y="2803922"/>
            <a:ext cx="928688" cy="294466"/>
            <a:chOff x="178594" y="2803922"/>
            <a:chExt cx="928688" cy="294466"/>
          </a:xfrm>
        </p:grpSpPr>
        <p:sp>
          <p:nvSpPr>
            <p:cNvPr id="1363" name="SMARTInkShape-1844"/>
            <p:cNvSpPr/>
            <p:nvPr/>
          </p:nvSpPr>
          <p:spPr>
            <a:xfrm>
              <a:off x="500063" y="2902148"/>
              <a:ext cx="250032" cy="8931"/>
            </a:xfrm>
            <a:custGeom>
              <a:avLst/>
              <a:gdLst/>
              <a:ahLst/>
              <a:cxnLst/>
              <a:rect l="0" t="0" r="0" b="0"/>
              <a:pathLst>
                <a:path w="250032" h="8931">
                  <a:moveTo>
                    <a:pt x="250031" y="0"/>
                  </a:moveTo>
                  <a:lnTo>
                    <a:pt x="209426" y="0"/>
                  </a:lnTo>
                  <a:lnTo>
                    <a:pt x="169645" y="0"/>
                  </a:lnTo>
                  <a:lnTo>
                    <a:pt x="136034" y="0"/>
                  </a:lnTo>
                  <a:lnTo>
                    <a:pt x="91767" y="2646"/>
                  </a:lnTo>
                  <a:lnTo>
                    <a:pt x="54066" y="7689"/>
                  </a:lnTo>
                  <a:lnTo>
                    <a:pt x="12471" y="8821"/>
                  </a:lnTo>
                  <a:lnTo>
                    <a:pt x="0"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4" name="SMARTInkShape-1845"/>
            <p:cNvSpPr/>
            <p:nvPr/>
          </p:nvSpPr>
          <p:spPr>
            <a:xfrm>
              <a:off x="910828" y="2866430"/>
              <a:ext cx="196454" cy="147569"/>
            </a:xfrm>
            <a:custGeom>
              <a:avLst/>
              <a:gdLst/>
              <a:ahLst/>
              <a:cxnLst/>
              <a:rect l="0" t="0" r="0" b="0"/>
              <a:pathLst>
                <a:path w="196454" h="147569">
                  <a:moveTo>
                    <a:pt x="0" y="26789"/>
                  </a:moveTo>
                  <a:lnTo>
                    <a:pt x="0" y="10280"/>
                  </a:lnTo>
                  <a:lnTo>
                    <a:pt x="992" y="40154"/>
                  </a:lnTo>
                  <a:lnTo>
                    <a:pt x="11024" y="80452"/>
                  </a:lnTo>
                  <a:lnTo>
                    <a:pt x="15834" y="98252"/>
                  </a:lnTo>
                  <a:lnTo>
                    <a:pt x="18585" y="127003"/>
                  </a:lnTo>
                  <a:lnTo>
                    <a:pt x="25938" y="142343"/>
                  </a:lnTo>
                  <a:lnTo>
                    <a:pt x="26537" y="147568"/>
                  </a:lnTo>
                  <a:lnTo>
                    <a:pt x="26756" y="143689"/>
                  </a:lnTo>
                  <a:lnTo>
                    <a:pt x="31520" y="138376"/>
                  </a:lnTo>
                  <a:lnTo>
                    <a:pt x="33853" y="130623"/>
                  </a:lnTo>
                  <a:lnTo>
                    <a:pt x="37812" y="115101"/>
                  </a:lnTo>
                  <a:lnTo>
                    <a:pt x="56408" y="77635"/>
                  </a:lnTo>
                  <a:lnTo>
                    <a:pt x="87727" y="37817"/>
                  </a:lnTo>
                  <a:lnTo>
                    <a:pt x="122163" y="15328"/>
                  </a:lnTo>
                  <a:lnTo>
                    <a:pt x="165457" y="4751"/>
                  </a:lnTo>
                  <a:lnTo>
                    <a:pt x="19645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5" name="SMARTInkShape-1846"/>
            <p:cNvSpPr/>
            <p:nvPr/>
          </p:nvSpPr>
          <p:spPr>
            <a:xfrm>
              <a:off x="616148" y="2803922"/>
              <a:ext cx="271463" cy="240421"/>
            </a:xfrm>
            <a:custGeom>
              <a:avLst/>
              <a:gdLst/>
              <a:ahLst/>
              <a:cxnLst/>
              <a:rect l="0" t="0" r="0" b="0"/>
              <a:pathLst>
                <a:path w="271463" h="240421">
                  <a:moveTo>
                    <a:pt x="0" y="0"/>
                  </a:moveTo>
                  <a:lnTo>
                    <a:pt x="0" y="13302"/>
                  </a:lnTo>
                  <a:lnTo>
                    <a:pt x="2646" y="18480"/>
                  </a:lnTo>
                  <a:lnTo>
                    <a:pt x="4741" y="21249"/>
                  </a:lnTo>
                  <a:lnTo>
                    <a:pt x="7068" y="29618"/>
                  </a:lnTo>
                  <a:lnTo>
                    <a:pt x="11412" y="72470"/>
                  </a:lnTo>
                  <a:lnTo>
                    <a:pt x="18003" y="116222"/>
                  </a:lnTo>
                  <a:lnTo>
                    <a:pt x="25436" y="160752"/>
                  </a:lnTo>
                  <a:lnTo>
                    <a:pt x="36325" y="195671"/>
                  </a:lnTo>
                  <a:lnTo>
                    <a:pt x="47745" y="220111"/>
                  </a:lnTo>
                  <a:lnTo>
                    <a:pt x="56278" y="229457"/>
                  </a:lnTo>
                  <a:lnTo>
                    <a:pt x="66684" y="235926"/>
                  </a:lnTo>
                  <a:lnTo>
                    <a:pt x="90668" y="240420"/>
                  </a:lnTo>
                  <a:lnTo>
                    <a:pt x="105468" y="236159"/>
                  </a:lnTo>
                  <a:lnTo>
                    <a:pt x="122421" y="228613"/>
                  </a:lnTo>
                  <a:lnTo>
                    <a:pt x="131470" y="220338"/>
                  </a:lnTo>
                  <a:lnTo>
                    <a:pt x="158656" y="177555"/>
                  </a:lnTo>
                  <a:lnTo>
                    <a:pt x="166403" y="151497"/>
                  </a:lnTo>
                  <a:lnTo>
                    <a:pt x="169378" y="107913"/>
                  </a:lnTo>
                  <a:lnTo>
                    <a:pt x="168545" y="95586"/>
                  </a:lnTo>
                  <a:lnTo>
                    <a:pt x="162498" y="78482"/>
                  </a:lnTo>
                  <a:lnTo>
                    <a:pt x="157219" y="70269"/>
                  </a:lnTo>
                  <a:lnTo>
                    <a:pt x="151565" y="65957"/>
                  </a:lnTo>
                  <a:lnTo>
                    <a:pt x="143384" y="62709"/>
                  </a:lnTo>
                  <a:lnTo>
                    <a:pt x="138286" y="67308"/>
                  </a:lnTo>
                  <a:lnTo>
                    <a:pt x="135875" y="74894"/>
                  </a:lnTo>
                  <a:lnTo>
                    <a:pt x="134059" y="113312"/>
                  </a:lnTo>
                  <a:lnTo>
                    <a:pt x="141644" y="151794"/>
                  </a:lnTo>
                  <a:lnTo>
                    <a:pt x="151991" y="167566"/>
                  </a:lnTo>
                  <a:lnTo>
                    <a:pt x="167129" y="183544"/>
                  </a:lnTo>
                  <a:lnTo>
                    <a:pt x="193593" y="201326"/>
                  </a:lnTo>
                  <a:lnTo>
                    <a:pt x="203781" y="203580"/>
                  </a:lnTo>
                  <a:lnTo>
                    <a:pt x="214924" y="201936"/>
                  </a:lnTo>
                  <a:lnTo>
                    <a:pt x="229708" y="195432"/>
                  </a:lnTo>
                  <a:lnTo>
                    <a:pt x="233506" y="192795"/>
                  </a:lnTo>
                  <a:lnTo>
                    <a:pt x="253601" y="160763"/>
                  </a:lnTo>
                  <a:lnTo>
                    <a:pt x="271462" y="130981"/>
                  </a:lnTo>
                  <a:lnTo>
                    <a:pt x="258380" y="163603"/>
                  </a:lnTo>
                  <a:lnTo>
                    <a:pt x="258961"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6" name="SMARTInkShape-1847"/>
            <p:cNvSpPr/>
            <p:nvPr/>
          </p:nvSpPr>
          <p:spPr>
            <a:xfrm>
              <a:off x="420227" y="2893629"/>
              <a:ext cx="160204" cy="142013"/>
            </a:xfrm>
            <a:custGeom>
              <a:avLst/>
              <a:gdLst/>
              <a:ahLst/>
              <a:cxnLst/>
              <a:rect l="0" t="0" r="0" b="0"/>
              <a:pathLst>
                <a:path w="160204" h="142013">
                  <a:moveTo>
                    <a:pt x="70906" y="35309"/>
                  </a:moveTo>
                  <a:lnTo>
                    <a:pt x="75646" y="35309"/>
                  </a:lnTo>
                  <a:lnTo>
                    <a:pt x="77043" y="34316"/>
                  </a:lnTo>
                  <a:lnTo>
                    <a:pt x="77974" y="32663"/>
                  </a:lnTo>
                  <a:lnTo>
                    <a:pt x="79590" y="26214"/>
                  </a:lnTo>
                  <a:lnTo>
                    <a:pt x="79826" y="10161"/>
                  </a:lnTo>
                  <a:lnTo>
                    <a:pt x="72146" y="975"/>
                  </a:lnTo>
                  <a:lnTo>
                    <a:pt x="68811" y="205"/>
                  </a:lnTo>
                  <a:lnTo>
                    <a:pt x="66533" y="0"/>
                  </a:lnTo>
                  <a:lnTo>
                    <a:pt x="61356" y="2418"/>
                  </a:lnTo>
                  <a:lnTo>
                    <a:pt x="58586" y="4452"/>
                  </a:lnTo>
                  <a:lnTo>
                    <a:pt x="28103" y="44544"/>
                  </a:lnTo>
                  <a:lnTo>
                    <a:pt x="8560" y="82629"/>
                  </a:lnTo>
                  <a:lnTo>
                    <a:pt x="1264" y="106723"/>
                  </a:lnTo>
                  <a:lnTo>
                    <a:pt x="0" y="122504"/>
                  </a:lnTo>
                  <a:lnTo>
                    <a:pt x="815" y="126181"/>
                  </a:lnTo>
                  <a:lnTo>
                    <a:pt x="2351" y="128632"/>
                  </a:lnTo>
                  <a:lnTo>
                    <a:pt x="15733" y="140937"/>
                  </a:lnTo>
                  <a:lnTo>
                    <a:pt x="19265" y="141785"/>
                  </a:lnTo>
                  <a:lnTo>
                    <a:pt x="21595" y="142012"/>
                  </a:lnTo>
                  <a:lnTo>
                    <a:pt x="26831" y="139618"/>
                  </a:lnTo>
                  <a:lnTo>
                    <a:pt x="47127" y="121462"/>
                  </a:lnTo>
                  <a:lnTo>
                    <a:pt x="59006" y="101568"/>
                  </a:lnTo>
                  <a:lnTo>
                    <a:pt x="68261" y="72650"/>
                  </a:lnTo>
                  <a:lnTo>
                    <a:pt x="71550" y="42468"/>
                  </a:lnTo>
                  <a:lnTo>
                    <a:pt x="77905" y="24559"/>
                  </a:lnTo>
                  <a:lnTo>
                    <a:pt x="79802" y="8798"/>
                  </a:lnTo>
                  <a:lnTo>
                    <a:pt x="79826" y="13342"/>
                  </a:lnTo>
                  <a:lnTo>
                    <a:pt x="82477" y="18270"/>
                  </a:lnTo>
                  <a:lnTo>
                    <a:pt x="84573" y="20973"/>
                  </a:lnTo>
                  <a:lnTo>
                    <a:pt x="86902" y="29268"/>
                  </a:lnTo>
                  <a:lnTo>
                    <a:pt x="90859" y="45094"/>
                  </a:lnTo>
                  <a:lnTo>
                    <a:pt x="109724" y="85960"/>
                  </a:lnTo>
                  <a:lnTo>
                    <a:pt x="133232" y="130211"/>
                  </a:lnTo>
                  <a:lnTo>
                    <a:pt x="137632" y="136357"/>
                  </a:lnTo>
                  <a:lnTo>
                    <a:pt x="145541" y="139750"/>
                  </a:lnTo>
                  <a:lnTo>
                    <a:pt x="150428" y="140655"/>
                  </a:lnTo>
                  <a:lnTo>
                    <a:pt x="153686" y="140266"/>
                  </a:lnTo>
                  <a:lnTo>
                    <a:pt x="155859" y="139015"/>
                  </a:lnTo>
                  <a:lnTo>
                    <a:pt x="160203" y="13353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7" name="SMARTInkShape-1848"/>
            <p:cNvSpPr/>
            <p:nvPr/>
          </p:nvSpPr>
          <p:spPr>
            <a:xfrm>
              <a:off x="178594" y="2894630"/>
              <a:ext cx="169545" cy="203758"/>
            </a:xfrm>
            <a:custGeom>
              <a:avLst/>
              <a:gdLst/>
              <a:ahLst/>
              <a:cxnLst/>
              <a:rect l="0" t="0" r="0" b="0"/>
              <a:pathLst>
                <a:path w="169545" h="203758">
                  <a:moveTo>
                    <a:pt x="0" y="7518"/>
                  </a:moveTo>
                  <a:lnTo>
                    <a:pt x="0" y="46736"/>
                  </a:lnTo>
                  <a:lnTo>
                    <a:pt x="992" y="88346"/>
                  </a:lnTo>
                  <a:lnTo>
                    <a:pt x="7688" y="132595"/>
                  </a:lnTo>
                  <a:lnTo>
                    <a:pt x="8766" y="174545"/>
                  </a:lnTo>
                  <a:lnTo>
                    <a:pt x="8920" y="201531"/>
                  </a:lnTo>
                  <a:lnTo>
                    <a:pt x="9915" y="202344"/>
                  </a:lnTo>
                  <a:lnTo>
                    <a:pt x="16617" y="203757"/>
                  </a:lnTo>
                  <a:lnTo>
                    <a:pt x="30179" y="191524"/>
                  </a:lnTo>
                  <a:lnTo>
                    <a:pt x="53594" y="150140"/>
                  </a:lnTo>
                  <a:lnTo>
                    <a:pt x="71439" y="107584"/>
                  </a:lnTo>
                  <a:lnTo>
                    <a:pt x="87533" y="68921"/>
                  </a:lnTo>
                  <a:lnTo>
                    <a:pt x="89283" y="52336"/>
                  </a:lnTo>
                  <a:lnTo>
                    <a:pt x="89293" y="56958"/>
                  </a:lnTo>
                  <a:lnTo>
                    <a:pt x="91941" y="61903"/>
                  </a:lnTo>
                  <a:lnTo>
                    <a:pt x="94036" y="64611"/>
                  </a:lnTo>
                  <a:lnTo>
                    <a:pt x="96364" y="72911"/>
                  </a:lnTo>
                  <a:lnTo>
                    <a:pt x="100709" y="105998"/>
                  </a:lnTo>
                  <a:lnTo>
                    <a:pt x="119208" y="147432"/>
                  </a:lnTo>
                  <a:lnTo>
                    <a:pt x="136934" y="170708"/>
                  </a:lnTo>
                  <a:lnTo>
                    <a:pt x="142880" y="174305"/>
                  </a:lnTo>
                  <a:lnTo>
                    <a:pt x="151621" y="176803"/>
                  </a:lnTo>
                  <a:lnTo>
                    <a:pt x="156023" y="177014"/>
                  </a:lnTo>
                  <a:lnTo>
                    <a:pt x="157593" y="176078"/>
                  </a:lnTo>
                  <a:lnTo>
                    <a:pt x="158640" y="174462"/>
                  </a:lnTo>
                  <a:lnTo>
                    <a:pt x="168300" y="143758"/>
                  </a:lnTo>
                  <a:lnTo>
                    <a:pt x="169544" y="100973"/>
                  </a:lnTo>
                  <a:lnTo>
                    <a:pt x="168648" y="70076"/>
                  </a:lnTo>
                  <a:lnTo>
                    <a:pt x="157232" y="37682"/>
                  </a:lnTo>
                  <a:lnTo>
                    <a:pt x="142805" y="17285"/>
                  </a:lnTo>
                  <a:lnTo>
                    <a:pt x="126410" y="0"/>
                  </a:lnTo>
                  <a:lnTo>
                    <a:pt x="125945" y="522"/>
                  </a:lnTo>
                  <a:lnTo>
                    <a:pt x="125015" y="75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71" name="SMARTInkShape-Group366"/>
          <p:cNvGrpSpPr/>
          <p:nvPr/>
        </p:nvGrpSpPr>
        <p:grpSpPr>
          <a:xfrm>
            <a:off x="1448508" y="2812960"/>
            <a:ext cx="185626" cy="160627"/>
            <a:chOff x="1448508" y="2812960"/>
            <a:chExt cx="185626" cy="160627"/>
          </a:xfrm>
        </p:grpSpPr>
        <p:sp>
          <p:nvSpPr>
            <p:cNvPr id="1369" name="SMARTInkShape-1849"/>
            <p:cNvSpPr/>
            <p:nvPr/>
          </p:nvSpPr>
          <p:spPr>
            <a:xfrm>
              <a:off x="1518047" y="2830711"/>
              <a:ext cx="116087" cy="124851"/>
            </a:xfrm>
            <a:custGeom>
              <a:avLst/>
              <a:gdLst/>
              <a:ahLst/>
              <a:cxnLst/>
              <a:rect l="0" t="0" r="0" b="0"/>
              <a:pathLst>
                <a:path w="116087" h="124851">
                  <a:moveTo>
                    <a:pt x="0" y="0"/>
                  </a:moveTo>
                  <a:lnTo>
                    <a:pt x="7688" y="7688"/>
                  </a:lnTo>
                  <a:lnTo>
                    <a:pt x="8562" y="13302"/>
                  </a:lnTo>
                  <a:lnTo>
                    <a:pt x="8908" y="54192"/>
                  </a:lnTo>
                  <a:lnTo>
                    <a:pt x="8929" y="96399"/>
                  </a:lnTo>
                  <a:lnTo>
                    <a:pt x="8930" y="124850"/>
                  </a:lnTo>
                  <a:lnTo>
                    <a:pt x="13670" y="120226"/>
                  </a:lnTo>
                  <a:lnTo>
                    <a:pt x="15997" y="112634"/>
                  </a:lnTo>
                  <a:lnTo>
                    <a:pt x="22491" y="74212"/>
                  </a:lnTo>
                  <a:lnTo>
                    <a:pt x="33291" y="44622"/>
                  </a:lnTo>
                  <a:lnTo>
                    <a:pt x="37645" y="26781"/>
                  </a:lnTo>
                  <a:lnTo>
                    <a:pt x="42528" y="16863"/>
                  </a:lnTo>
                  <a:lnTo>
                    <a:pt x="56667" y="5234"/>
                  </a:lnTo>
                  <a:lnTo>
                    <a:pt x="62558" y="2326"/>
                  </a:lnTo>
                  <a:lnTo>
                    <a:pt x="65518" y="1551"/>
                  </a:lnTo>
                  <a:lnTo>
                    <a:pt x="68483" y="2026"/>
                  </a:lnTo>
                  <a:lnTo>
                    <a:pt x="80371" y="7272"/>
                  </a:lnTo>
                  <a:lnTo>
                    <a:pt x="83347" y="7824"/>
                  </a:lnTo>
                  <a:lnTo>
                    <a:pt x="92274" y="13343"/>
                  </a:lnTo>
                  <a:lnTo>
                    <a:pt x="95581" y="18498"/>
                  </a:lnTo>
                  <a:lnTo>
                    <a:pt x="97443" y="29624"/>
                  </a:lnTo>
                  <a:lnTo>
                    <a:pt x="98870" y="39955"/>
                  </a:lnTo>
                  <a:lnTo>
                    <a:pt x="106298" y="68388"/>
                  </a:lnTo>
                  <a:lnTo>
                    <a:pt x="107043" y="90892"/>
                  </a:lnTo>
                  <a:lnTo>
                    <a:pt x="109752" y="97613"/>
                  </a:lnTo>
                  <a:lnTo>
                    <a:pt x="113271" y="103907"/>
                  </a:lnTo>
                  <a:lnTo>
                    <a:pt x="116086" y="11608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0" name="SMARTInkShape-1850"/>
            <p:cNvSpPr/>
            <p:nvPr/>
          </p:nvSpPr>
          <p:spPr>
            <a:xfrm>
              <a:off x="1448508" y="2812960"/>
              <a:ext cx="24891" cy="160627"/>
            </a:xfrm>
            <a:custGeom>
              <a:avLst/>
              <a:gdLst/>
              <a:ahLst/>
              <a:cxnLst/>
              <a:rect l="0" t="0" r="0" b="0"/>
              <a:pathLst>
                <a:path w="24891" h="160627">
                  <a:moveTo>
                    <a:pt x="24890" y="8821"/>
                  </a:moveTo>
                  <a:lnTo>
                    <a:pt x="24890" y="0"/>
                  </a:lnTo>
                  <a:lnTo>
                    <a:pt x="24890" y="20885"/>
                  </a:lnTo>
                  <a:lnTo>
                    <a:pt x="13867" y="62638"/>
                  </a:lnTo>
                  <a:lnTo>
                    <a:pt x="9056" y="80329"/>
                  </a:lnTo>
                  <a:lnTo>
                    <a:pt x="4985" y="98139"/>
                  </a:lnTo>
                  <a:lnTo>
                    <a:pt x="141" y="115984"/>
                  </a:lnTo>
                  <a:lnTo>
                    <a:pt x="0" y="127887"/>
                  </a:lnTo>
                  <a:lnTo>
                    <a:pt x="7031" y="1606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75" name="SMARTInkShape-Group367"/>
          <p:cNvGrpSpPr/>
          <p:nvPr/>
        </p:nvGrpSpPr>
        <p:grpSpPr>
          <a:xfrm>
            <a:off x="1910953" y="2741414"/>
            <a:ext cx="526853" cy="240565"/>
            <a:chOff x="1910953" y="2741414"/>
            <a:chExt cx="526853" cy="240565"/>
          </a:xfrm>
        </p:grpSpPr>
        <p:sp>
          <p:nvSpPr>
            <p:cNvPr id="1372" name="SMARTInkShape-1851"/>
            <p:cNvSpPr/>
            <p:nvPr/>
          </p:nvSpPr>
          <p:spPr>
            <a:xfrm>
              <a:off x="2357474" y="2839798"/>
              <a:ext cx="80332" cy="124859"/>
            </a:xfrm>
            <a:custGeom>
              <a:avLst/>
              <a:gdLst/>
              <a:ahLst/>
              <a:cxnLst/>
              <a:rect l="0" t="0" r="0" b="0"/>
              <a:pathLst>
                <a:path w="80332" h="124859">
                  <a:moveTo>
                    <a:pt x="8893" y="89140"/>
                  </a:moveTo>
                  <a:lnTo>
                    <a:pt x="8893" y="84399"/>
                  </a:lnTo>
                  <a:lnTo>
                    <a:pt x="9885" y="83003"/>
                  </a:lnTo>
                  <a:lnTo>
                    <a:pt x="11539" y="82072"/>
                  </a:lnTo>
                  <a:lnTo>
                    <a:pt x="16582" y="80578"/>
                  </a:lnTo>
                  <a:lnTo>
                    <a:pt x="18570" y="67016"/>
                  </a:lnTo>
                  <a:lnTo>
                    <a:pt x="24842" y="53754"/>
                  </a:lnTo>
                  <a:lnTo>
                    <a:pt x="35415" y="11998"/>
                  </a:lnTo>
                  <a:lnTo>
                    <a:pt x="35563" y="5907"/>
                  </a:lnTo>
                  <a:lnTo>
                    <a:pt x="34611" y="3885"/>
                  </a:lnTo>
                  <a:lnTo>
                    <a:pt x="32984" y="2538"/>
                  </a:lnTo>
                  <a:lnTo>
                    <a:pt x="27983" y="375"/>
                  </a:lnTo>
                  <a:lnTo>
                    <a:pt x="22377" y="0"/>
                  </a:lnTo>
                  <a:lnTo>
                    <a:pt x="17201" y="2558"/>
                  </a:lnTo>
                  <a:lnTo>
                    <a:pt x="14432" y="4630"/>
                  </a:lnTo>
                  <a:lnTo>
                    <a:pt x="11355" y="9577"/>
                  </a:lnTo>
                  <a:lnTo>
                    <a:pt x="887" y="47847"/>
                  </a:lnTo>
                  <a:lnTo>
                    <a:pt x="0" y="90367"/>
                  </a:lnTo>
                  <a:lnTo>
                    <a:pt x="4715" y="105268"/>
                  </a:lnTo>
                  <a:lnTo>
                    <a:pt x="8092" y="108821"/>
                  </a:lnTo>
                  <a:lnTo>
                    <a:pt x="33966" y="121442"/>
                  </a:lnTo>
                  <a:lnTo>
                    <a:pt x="80331" y="12485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3" name="SMARTInkShape-1852"/>
            <p:cNvSpPr/>
            <p:nvPr/>
          </p:nvSpPr>
          <p:spPr>
            <a:xfrm>
              <a:off x="1910953" y="2777211"/>
              <a:ext cx="383978" cy="195807"/>
            </a:xfrm>
            <a:custGeom>
              <a:avLst/>
              <a:gdLst/>
              <a:ahLst/>
              <a:cxnLst/>
              <a:rect l="0" t="0" r="0" b="0"/>
              <a:pathLst>
                <a:path w="383978" h="195807">
                  <a:moveTo>
                    <a:pt x="0" y="62430"/>
                  </a:moveTo>
                  <a:lnTo>
                    <a:pt x="4741" y="62430"/>
                  </a:lnTo>
                  <a:lnTo>
                    <a:pt x="40139" y="70532"/>
                  </a:lnTo>
                  <a:lnTo>
                    <a:pt x="72311" y="68550"/>
                  </a:lnTo>
                  <a:lnTo>
                    <a:pt x="115209" y="63236"/>
                  </a:lnTo>
                  <a:lnTo>
                    <a:pt x="153061" y="57795"/>
                  </a:lnTo>
                  <a:lnTo>
                    <a:pt x="191327" y="51419"/>
                  </a:lnTo>
                  <a:lnTo>
                    <a:pt x="224678" y="32542"/>
                  </a:lnTo>
                  <a:lnTo>
                    <a:pt x="234692" y="23698"/>
                  </a:lnTo>
                  <a:lnTo>
                    <a:pt x="238253" y="15119"/>
                  </a:lnTo>
                  <a:lnTo>
                    <a:pt x="241087" y="0"/>
                  </a:lnTo>
                  <a:lnTo>
                    <a:pt x="241101" y="42163"/>
                  </a:lnTo>
                  <a:lnTo>
                    <a:pt x="241102" y="82103"/>
                  </a:lnTo>
                  <a:lnTo>
                    <a:pt x="248169" y="122530"/>
                  </a:lnTo>
                  <a:lnTo>
                    <a:pt x="249922" y="166469"/>
                  </a:lnTo>
                  <a:lnTo>
                    <a:pt x="252629" y="175807"/>
                  </a:lnTo>
                  <a:lnTo>
                    <a:pt x="256147" y="183265"/>
                  </a:lnTo>
                  <a:lnTo>
                    <a:pt x="258851" y="195806"/>
                  </a:lnTo>
                  <a:lnTo>
                    <a:pt x="263669" y="191466"/>
                  </a:lnTo>
                  <a:lnTo>
                    <a:pt x="266015" y="183940"/>
                  </a:lnTo>
                  <a:lnTo>
                    <a:pt x="272521" y="145568"/>
                  </a:lnTo>
                  <a:lnTo>
                    <a:pt x="284092" y="115784"/>
                  </a:lnTo>
                  <a:lnTo>
                    <a:pt x="318665" y="71639"/>
                  </a:lnTo>
                  <a:lnTo>
                    <a:pt x="319600" y="68569"/>
                  </a:lnTo>
                  <a:lnTo>
                    <a:pt x="321215" y="66523"/>
                  </a:lnTo>
                  <a:lnTo>
                    <a:pt x="325655" y="64249"/>
                  </a:lnTo>
                  <a:lnTo>
                    <a:pt x="328229" y="64635"/>
                  </a:lnTo>
                  <a:lnTo>
                    <a:pt x="333734" y="67709"/>
                  </a:lnTo>
                  <a:lnTo>
                    <a:pt x="335599" y="70910"/>
                  </a:lnTo>
                  <a:lnTo>
                    <a:pt x="341237" y="87660"/>
                  </a:lnTo>
                  <a:lnTo>
                    <a:pt x="351612" y="105558"/>
                  </a:lnTo>
                  <a:lnTo>
                    <a:pt x="356086" y="127209"/>
                  </a:lnTo>
                  <a:lnTo>
                    <a:pt x="357853" y="139722"/>
                  </a:lnTo>
                  <a:lnTo>
                    <a:pt x="367246" y="166678"/>
                  </a:lnTo>
                  <a:lnTo>
                    <a:pt x="383977" y="1874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4" name="SMARTInkShape-1853"/>
            <p:cNvSpPr/>
            <p:nvPr/>
          </p:nvSpPr>
          <p:spPr>
            <a:xfrm>
              <a:off x="2002070" y="2741414"/>
              <a:ext cx="105337" cy="240565"/>
            </a:xfrm>
            <a:custGeom>
              <a:avLst/>
              <a:gdLst/>
              <a:ahLst/>
              <a:cxnLst/>
              <a:rect l="0" t="0" r="0" b="0"/>
              <a:pathLst>
                <a:path w="105337" h="240565">
                  <a:moveTo>
                    <a:pt x="7110" y="0"/>
                  </a:moveTo>
                  <a:lnTo>
                    <a:pt x="7110" y="42241"/>
                  </a:lnTo>
                  <a:lnTo>
                    <a:pt x="42" y="81226"/>
                  </a:lnTo>
                  <a:lnTo>
                    <a:pt x="0" y="98608"/>
                  </a:lnTo>
                  <a:lnTo>
                    <a:pt x="5977" y="138185"/>
                  </a:lnTo>
                  <a:lnTo>
                    <a:pt x="9606" y="176506"/>
                  </a:lnTo>
                  <a:lnTo>
                    <a:pt x="20403" y="215403"/>
                  </a:lnTo>
                  <a:lnTo>
                    <a:pt x="28357" y="225660"/>
                  </a:lnTo>
                  <a:lnTo>
                    <a:pt x="41737" y="234983"/>
                  </a:lnTo>
                  <a:lnTo>
                    <a:pt x="53530" y="239289"/>
                  </a:lnTo>
                  <a:lnTo>
                    <a:pt x="68048" y="240564"/>
                  </a:lnTo>
                  <a:lnTo>
                    <a:pt x="76527" y="238217"/>
                  </a:lnTo>
                  <a:lnTo>
                    <a:pt x="96229" y="225635"/>
                  </a:lnTo>
                  <a:lnTo>
                    <a:pt x="105336"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79" name="SMARTInkShape-Group368"/>
          <p:cNvGrpSpPr/>
          <p:nvPr/>
        </p:nvGrpSpPr>
        <p:grpSpPr>
          <a:xfrm>
            <a:off x="2769966" y="2821781"/>
            <a:ext cx="569738" cy="160736"/>
            <a:chOff x="2769966" y="2821781"/>
            <a:chExt cx="569738" cy="160736"/>
          </a:xfrm>
        </p:grpSpPr>
        <p:sp>
          <p:nvSpPr>
            <p:cNvPr id="1376" name="SMARTInkShape-1854"/>
            <p:cNvSpPr/>
            <p:nvPr/>
          </p:nvSpPr>
          <p:spPr>
            <a:xfrm>
              <a:off x="3205758" y="2821781"/>
              <a:ext cx="133946" cy="160736"/>
            </a:xfrm>
            <a:custGeom>
              <a:avLst/>
              <a:gdLst/>
              <a:ahLst/>
              <a:cxnLst/>
              <a:rect l="0" t="0" r="0" b="0"/>
              <a:pathLst>
                <a:path w="133946" h="160736">
                  <a:moveTo>
                    <a:pt x="0" y="0"/>
                  </a:moveTo>
                  <a:lnTo>
                    <a:pt x="0" y="42317"/>
                  </a:lnTo>
                  <a:lnTo>
                    <a:pt x="0" y="84374"/>
                  </a:lnTo>
                  <a:lnTo>
                    <a:pt x="0" y="126328"/>
                  </a:lnTo>
                  <a:lnTo>
                    <a:pt x="0" y="144347"/>
                  </a:lnTo>
                  <a:lnTo>
                    <a:pt x="2646" y="151136"/>
                  </a:lnTo>
                  <a:lnTo>
                    <a:pt x="8562" y="160173"/>
                  </a:lnTo>
                  <a:lnTo>
                    <a:pt x="13561" y="155828"/>
                  </a:lnTo>
                  <a:lnTo>
                    <a:pt x="15949" y="148301"/>
                  </a:lnTo>
                  <a:lnTo>
                    <a:pt x="19939" y="132907"/>
                  </a:lnTo>
                  <a:lnTo>
                    <a:pt x="35901" y="88422"/>
                  </a:lnTo>
                  <a:lnTo>
                    <a:pt x="42745" y="72041"/>
                  </a:lnTo>
                  <a:lnTo>
                    <a:pt x="70890" y="29645"/>
                  </a:lnTo>
                  <a:lnTo>
                    <a:pt x="83235" y="15447"/>
                  </a:lnTo>
                  <a:lnTo>
                    <a:pt x="86248" y="14267"/>
                  </a:lnTo>
                  <a:lnTo>
                    <a:pt x="89249" y="14472"/>
                  </a:lnTo>
                  <a:lnTo>
                    <a:pt x="98212" y="16856"/>
                  </a:lnTo>
                  <a:lnTo>
                    <a:pt x="101193" y="17190"/>
                  </a:lnTo>
                  <a:lnTo>
                    <a:pt x="103181" y="18406"/>
                  </a:lnTo>
                  <a:lnTo>
                    <a:pt x="104506" y="20208"/>
                  </a:lnTo>
                  <a:lnTo>
                    <a:pt x="113991" y="45639"/>
                  </a:lnTo>
                  <a:lnTo>
                    <a:pt x="115963" y="86378"/>
                  </a:lnTo>
                  <a:lnTo>
                    <a:pt x="117054" y="115289"/>
                  </a:lnTo>
                  <a:lnTo>
                    <a:pt x="133945" y="16073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7" name="SMARTInkShape-1855"/>
            <p:cNvSpPr/>
            <p:nvPr/>
          </p:nvSpPr>
          <p:spPr>
            <a:xfrm>
              <a:off x="2938035" y="2857609"/>
              <a:ext cx="205216" cy="115442"/>
            </a:xfrm>
            <a:custGeom>
              <a:avLst/>
              <a:gdLst/>
              <a:ahLst/>
              <a:cxnLst/>
              <a:rect l="0" t="0" r="0" b="0"/>
              <a:pathLst>
                <a:path w="205216" h="115442">
                  <a:moveTo>
                    <a:pt x="124848" y="8821"/>
                  </a:moveTo>
                  <a:lnTo>
                    <a:pt x="120107" y="4080"/>
                  </a:lnTo>
                  <a:lnTo>
                    <a:pt x="115134" y="1753"/>
                  </a:lnTo>
                  <a:lnTo>
                    <a:pt x="95036" y="0"/>
                  </a:lnTo>
                  <a:lnTo>
                    <a:pt x="64790" y="12329"/>
                  </a:lnTo>
                  <a:lnTo>
                    <a:pt x="29552" y="42132"/>
                  </a:lnTo>
                  <a:lnTo>
                    <a:pt x="6304" y="77332"/>
                  </a:lnTo>
                  <a:lnTo>
                    <a:pt x="1750" y="90415"/>
                  </a:lnTo>
                  <a:lnTo>
                    <a:pt x="0" y="109870"/>
                  </a:lnTo>
                  <a:lnTo>
                    <a:pt x="936" y="111906"/>
                  </a:lnTo>
                  <a:lnTo>
                    <a:pt x="2553" y="113263"/>
                  </a:lnTo>
                  <a:lnTo>
                    <a:pt x="6995" y="114771"/>
                  </a:lnTo>
                  <a:lnTo>
                    <a:pt x="12276" y="115441"/>
                  </a:lnTo>
                  <a:lnTo>
                    <a:pt x="25568" y="111078"/>
                  </a:lnTo>
                  <a:lnTo>
                    <a:pt x="33760" y="103547"/>
                  </a:lnTo>
                  <a:lnTo>
                    <a:pt x="74525" y="59286"/>
                  </a:lnTo>
                  <a:lnTo>
                    <a:pt x="99308" y="29639"/>
                  </a:lnTo>
                  <a:lnTo>
                    <a:pt x="112600" y="7825"/>
                  </a:lnTo>
                  <a:lnTo>
                    <a:pt x="124312" y="201"/>
                  </a:lnTo>
                  <a:lnTo>
                    <a:pt x="124801" y="12347"/>
                  </a:lnTo>
                  <a:lnTo>
                    <a:pt x="122181" y="17995"/>
                  </a:lnTo>
                  <a:lnTo>
                    <a:pt x="120093" y="20890"/>
                  </a:lnTo>
                  <a:lnTo>
                    <a:pt x="117155" y="34445"/>
                  </a:lnTo>
                  <a:lnTo>
                    <a:pt x="116285" y="46289"/>
                  </a:lnTo>
                  <a:lnTo>
                    <a:pt x="120767" y="60823"/>
                  </a:lnTo>
                  <a:lnTo>
                    <a:pt x="131171" y="76382"/>
                  </a:lnTo>
                  <a:lnTo>
                    <a:pt x="145733" y="92046"/>
                  </a:lnTo>
                  <a:lnTo>
                    <a:pt x="154305" y="95419"/>
                  </a:lnTo>
                  <a:lnTo>
                    <a:pt x="171236" y="97584"/>
                  </a:lnTo>
                  <a:lnTo>
                    <a:pt x="205215" y="8918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8" name="SMARTInkShape-1856"/>
            <p:cNvSpPr/>
            <p:nvPr/>
          </p:nvSpPr>
          <p:spPr>
            <a:xfrm>
              <a:off x="2769966" y="2830743"/>
              <a:ext cx="114324" cy="151615"/>
            </a:xfrm>
            <a:custGeom>
              <a:avLst/>
              <a:gdLst/>
              <a:ahLst/>
              <a:cxnLst/>
              <a:rect l="0" t="0" r="0" b="0"/>
              <a:pathLst>
                <a:path w="114324" h="151615">
                  <a:moveTo>
                    <a:pt x="33956" y="26757"/>
                  </a:moveTo>
                  <a:lnTo>
                    <a:pt x="54947" y="26757"/>
                  </a:lnTo>
                  <a:lnTo>
                    <a:pt x="60814" y="24111"/>
                  </a:lnTo>
                  <a:lnTo>
                    <a:pt x="66729" y="20620"/>
                  </a:lnTo>
                  <a:lnTo>
                    <a:pt x="75637" y="17663"/>
                  </a:lnTo>
                  <a:lnTo>
                    <a:pt x="87520" y="8908"/>
                  </a:lnTo>
                  <a:lnTo>
                    <a:pt x="82790" y="8901"/>
                  </a:lnTo>
                  <a:lnTo>
                    <a:pt x="81394" y="7908"/>
                  </a:lnTo>
                  <a:lnTo>
                    <a:pt x="80464" y="6253"/>
                  </a:lnTo>
                  <a:lnTo>
                    <a:pt x="79844" y="4158"/>
                  </a:lnTo>
                  <a:lnTo>
                    <a:pt x="78439" y="2761"/>
                  </a:lnTo>
                  <a:lnTo>
                    <a:pt x="71025" y="336"/>
                  </a:lnTo>
                  <a:lnTo>
                    <a:pt x="57364" y="0"/>
                  </a:lnTo>
                  <a:lnTo>
                    <a:pt x="55515" y="981"/>
                  </a:lnTo>
                  <a:lnTo>
                    <a:pt x="54281" y="2628"/>
                  </a:lnTo>
                  <a:lnTo>
                    <a:pt x="53459" y="4718"/>
                  </a:lnTo>
                  <a:lnTo>
                    <a:pt x="51919" y="6111"/>
                  </a:lnTo>
                  <a:lnTo>
                    <a:pt x="42318" y="10993"/>
                  </a:lnTo>
                  <a:lnTo>
                    <a:pt x="36680" y="16774"/>
                  </a:lnTo>
                  <a:lnTo>
                    <a:pt x="13110" y="59690"/>
                  </a:lnTo>
                  <a:lnTo>
                    <a:pt x="2204" y="83349"/>
                  </a:lnTo>
                  <a:lnTo>
                    <a:pt x="0" y="95235"/>
                  </a:lnTo>
                  <a:lnTo>
                    <a:pt x="1667" y="107132"/>
                  </a:lnTo>
                  <a:lnTo>
                    <a:pt x="8183" y="122340"/>
                  </a:lnTo>
                  <a:lnTo>
                    <a:pt x="19274" y="136368"/>
                  </a:lnTo>
                  <a:lnTo>
                    <a:pt x="32803" y="145665"/>
                  </a:lnTo>
                  <a:lnTo>
                    <a:pt x="49379" y="149963"/>
                  </a:lnTo>
                  <a:lnTo>
                    <a:pt x="89345" y="151614"/>
                  </a:lnTo>
                  <a:lnTo>
                    <a:pt x="100907" y="149056"/>
                  </a:lnTo>
                  <a:lnTo>
                    <a:pt x="114323" y="14284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87" name="SMARTInkShape-Group369"/>
          <p:cNvGrpSpPr/>
          <p:nvPr/>
        </p:nvGrpSpPr>
        <p:grpSpPr>
          <a:xfrm>
            <a:off x="3768897" y="2625328"/>
            <a:ext cx="1446042" cy="570123"/>
            <a:chOff x="3768897" y="2625328"/>
            <a:chExt cx="1446042" cy="570123"/>
          </a:xfrm>
        </p:grpSpPr>
        <p:sp>
          <p:nvSpPr>
            <p:cNvPr id="1380" name="SMARTInkShape-1857"/>
            <p:cNvSpPr/>
            <p:nvPr/>
          </p:nvSpPr>
          <p:spPr>
            <a:xfrm>
              <a:off x="5171530" y="2625328"/>
              <a:ext cx="43409" cy="348259"/>
            </a:xfrm>
            <a:custGeom>
              <a:avLst/>
              <a:gdLst/>
              <a:ahLst/>
              <a:cxnLst/>
              <a:rect l="0" t="0" r="0" b="0"/>
              <a:pathLst>
                <a:path w="43409" h="348259">
                  <a:moveTo>
                    <a:pt x="7690" y="0"/>
                  </a:moveTo>
                  <a:lnTo>
                    <a:pt x="7690" y="23939"/>
                  </a:lnTo>
                  <a:lnTo>
                    <a:pt x="0" y="63826"/>
                  </a:lnTo>
                  <a:lnTo>
                    <a:pt x="5990" y="107330"/>
                  </a:lnTo>
                  <a:lnTo>
                    <a:pt x="7353" y="147650"/>
                  </a:lnTo>
                  <a:lnTo>
                    <a:pt x="7590" y="182103"/>
                  </a:lnTo>
                  <a:lnTo>
                    <a:pt x="13806" y="222172"/>
                  </a:lnTo>
                  <a:lnTo>
                    <a:pt x="16063" y="258749"/>
                  </a:lnTo>
                  <a:lnTo>
                    <a:pt x="22682" y="302589"/>
                  </a:lnTo>
                  <a:lnTo>
                    <a:pt x="25691" y="322269"/>
                  </a:lnTo>
                  <a:lnTo>
                    <a:pt x="34568" y="343837"/>
                  </a:lnTo>
                  <a:lnTo>
                    <a:pt x="36523" y="345310"/>
                  </a:lnTo>
                  <a:lnTo>
                    <a:pt x="43408" y="34825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1" name="SMARTInkShape-1858"/>
            <p:cNvSpPr/>
            <p:nvPr/>
          </p:nvSpPr>
          <p:spPr>
            <a:xfrm>
              <a:off x="5020413" y="2830895"/>
              <a:ext cx="149769" cy="115335"/>
            </a:xfrm>
            <a:custGeom>
              <a:avLst/>
              <a:gdLst/>
              <a:ahLst/>
              <a:cxnLst/>
              <a:rect l="0" t="0" r="0" b="0"/>
              <a:pathLst>
                <a:path w="149769" h="115335">
                  <a:moveTo>
                    <a:pt x="140946" y="53394"/>
                  </a:moveTo>
                  <a:lnTo>
                    <a:pt x="145687" y="48654"/>
                  </a:lnTo>
                  <a:lnTo>
                    <a:pt x="148015" y="43680"/>
                  </a:lnTo>
                  <a:lnTo>
                    <a:pt x="149768" y="31271"/>
                  </a:lnTo>
                  <a:lnTo>
                    <a:pt x="145103" y="18507"/>
                  </a:lnTo>
                  <a:lnTo>
                    <a:pt x="137437" y="6897"/>
                  </a:lnTo>
                  <a:lnTo>
                    <a:pt x="129134" y="2963"/>
                  </a:lnTo>
                  <a:lnTo>
                    <a:pt x="90176" y="0"/>
                  </a:lnTo>
                  <a:lnTo>
                    <a:pt x="46923" y="19949"/>
                  </a:lnTo>
                  <a:lnTo>
                    <a:pt x="28201" y="34114"/>
                  </a:lnTo>
                  <a:lnTo>
                    <a:pt x="11225" y="56678"/>
                  </a:lnTo>
                  <a:lnTo>
                    <a:pt x="2410" y="74321"/>
                  </a:lnTo>
                  <a:lnTo>
                    <a:pt x="0" y="86177"/>
                  </a:lnTo>
                  <a:lnTo>
                    <a:pt x="1574" y="95415"/>
                  </a:lnTo>
                  <a:lnTo>
                    <a:pt x="8039" y="106194"/>
                  </a:lnTo>
                  <a:lnTo>
                    <a:pt x="10669" y="109430"/>
                  </a:lnTo>
                  <a:lnTo>
                    <a:pt x="18884" y="113025"/>
                  </a:lnTo>
                  <a:lnTo>
                    <a:pt x="40326" y="115334"/>
                  </a:lnTo>
                  <a:lnTo>
                    <a:pt x="57775" y="110993"/>
                  </a:lnTo>
                  <a:lnTo>
                    <a:pt x="81449" y="93508"/>
                  </a:lnTo>
                  <a:lnTo>
                    <a:pt x="114157" y="6232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2" name="SMARTInkShape-1859"/>
            <p:cNvSpPr/>
            <p:nvPr/>
          </p:nvSpPr>
          <p:spPr>
            <a:xfrm>
              <a:off x="4866680" y="2822231"/>
              <a:ext cx="151805" cy="142426"/>
            </a:xfrm>
            <a:custGeom>
              <a:avLst/>
              <a:gdLst/>
              <a:ahLst/>
              <a:cxnLst/>
              <a:rect l="0" t="0" r="0" b="0"/>
              <a:pathLst>
                <a:path w="151805" h="142426">
                  <a:moveTo>
                    <a:pt x="0" y="133496"/>
                  </a:moveTo>
                  <a:lnTo>
                    <a:pt x="7688" y="133496"/>
                  </a:lnTo>
                  <a:lnTo>
                    <a:pt x="15813" y="127359"/>
                  </a:lnTo>
                  <a:lnTo>
                    <a:pt x="24088" y="125393"/>
                  </a:lnTo>
                  <a:lnTo>
                    <a:pt x="29888" y="124934"/>
                  </a:lnTo>
                  <a:lnTo>
                    <a:pt x="35773" y="122083"/>
                  </a:lnTo>
                  <a:lnTo>
                    <a:pt x="65670" y="99664"/>
                  </a:lnTo>
                  <a:lnTo>
                    <a:pt x="101314" y="58148"/>
                  </a:lnTo>
                  <a:lnTo>
                    <a:pt x="129902" y="15566"/>
                  </a:lnTo>
                  <a:lnTo>
                    <a:pt x="132148" y="11629"/>
                  </a:lnTo>
                  <a:lnTo>
                    <a:pt x="131755" y="9587"/>
                  </a:lnTo>
                  <a:lnTo>
                    <a:pt x="126099" y="1068"/>
                  </a:lnTo>
                  <a:lnTo>
                    <a:pt x="122851" y="225"/>
                  </a:lnTo>
                  <a:lnTo>
                    <a:pt x="120596" y="0"/>
                  </a:lnTo>
                  <a:lnTo>
                    <a:pt x="115445" y="2396"/>
                  </a:lnTo>
                  <a:lnTo>
                    <a:pt x="87524" y="20553"/>
                  </a:lnTo>
                  <a:lnTo>
                    <a:pt x="59562" y="60482"/>
                  </a:lnTo>
                  <a:lnTo>
                    <a:pt x="55351" y="77356"/>
                  </a:lnTo>
                  <a:lnTo>
                    <a:pt x="57012" y="89031"/>
                  </a:lnTo>
                  <a:lnTo>
                    <a:pt x="63769" y="112500"/>
                  </a:lnTo>
                  <a:lnTo>
                    <a:pt x="76552" y="127385"/>
                  </a:lnTo>
                  <a:lnTo>
                    <a:pt x="87270" y="135079"/>
                  </a:lnTo>
                  <a:lnTo>
                    <a:pt x="98648" y="139160"/>
                  </a:lnTo>
                  <a:lnTo>
                    <a:pt x="142871" y="142234"/>
                  </a:lnTo>
                  <a:lnTo>
                    <a:pt x="151804" y="14242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3" name="SMARTInkShape-1860"/>
            <p:cNvSpPr/>
            <p:nvPr/>
          </p:nvSpPr>
          <p:spPr>
            <a:xfrm>
              <a:off x="4607719" y="2848570"/>
              <a:ext cx="204832" cy="346881"/>
            </a:xfrm>
            <a:custGeom>
              <a:avLst/>
              <a:gdLst/>
              <a:ahLst/>
              <a:cxnLst/>
              <a:rect l="0" t="0" r="0" b="0"/>
              <a:pathLst>
                <a:path w="204832" h="346881">
                  <a:moveTo>
                    <a:pt x="160734" y="0"/>
                  </a:moveTo>
                  <a:lnTo>
                    <a:pt x="125309" y="0"/>
                  </a:lnTo>
                  <a:lnTo>
                    <a:pt x="121242" y="1985"/>
                  </a:lnTo>
                  <a:lnTo>
                    <a:pt x="78091" y="39730"/>
                  </a:lnTo>
                  <a:lnTo>
                    <a:pt x="60015" y="68597"/>
                  </a:lnTo>
                  <a:lnTo>
                    <a:pt x="55485" y="86361"/>
                  </a:lnTo>
                  <a:lnTo>
                    <a:pt x="57071" y="95599"/>
                  </a:lnTo>
                  <a:lnTo>
                    <a:pt x="60897" y="106378"/>
                  </a:lnTo>
                  <a:lnTo>
                    <a:pt x="61434" y="109614"/>
                  </a:lnTo>
                  <a:lnTo>
                    <a:pt x="64676" y="115855"/>
                  </a:lnTo>
                  <a:lnTo>
                    <a:pt x="66930" y="118909"/>
                  </a:lnTo>
                  <a:lnTo>
                    <a:pt x="74726" y="122302"/>
                  </a:lnTo>
                  <a:lnTo>
                    <a:pt x="79582" y="123206"/>
                  </a:lnTo>
                  <a:lnTo>
                    <a:pt x="90271" y="121566"/>
                  </a:lnTo>
                  <a:lnTo>
                    <a:pt x="119191" y="114824"/>
                  </a:lnTo>
                  <a:lnTo>
                    <a:pt x="163549" y="82513"/>
                  </a:lnTo>
                  <a:lnTo>
                    <a:pt x="187339" y="49718"/>
                  </a:lnTo>
                  <a:lnTo>
                    <a:pt x="190377" y="48028"/>
                  </a:lnTo>
                  <a:lnTo>
                    <a:pt x="192403" y="45910"/>
                  </a:lnTo>
                  <a:lnTo>
                    <a:pt x="196295" y="36175"/>
                  </a:lnTo>
                  <a:lnTo>
                    <a:pt x="196451" y="74942"/>
                  </a:lnTo>
                  <a:lnTo>
                    <a:pt x="196452" y="115555"/>
                  </a:lnTo>
                  <a:lnTo>
                    <a:pt x="196453" y="157847"/>
                  </a:lnTo>
                  <a:lnTo>
                    <a:pt x="202590" y="196875"/>
                  </a:lnTo>
                  <a:lnTo>
                    <a:pt x="204831" y="239128"/>
                  </a:lnTo>
                  <a:lnTo>
                    <a:pt x="202573" y="264660"/>
                  </a:lnTo>
                  <a:lnTo>
                    <a:pt x="190130" y="303368"/>
                  </a:lnTo>
                  <a:lnTo>
                    <a:pt x="184382" y="317062"/>
                  </a:lnTo>
                  <a:lnTo>
                    <a:pt x="175875" y="327117"/>
                  </a:lnTo>
                  <a:lnTo>
                    <a:pt x="154244" y="341657"/>
                  </a:lnTo>
                  <a:lnTo>
                    <a:pt x="132022" y="346302"/>
                  </a:lnTo>
                  <a:lnTo>
                    <a:pt x="103983" y="346880"/>
                  </a:lnTo>
                  <a:lnTo>
                    <a:pt x="62090" y="335778"/>
                  </a:lnTo>
                  <a:lnTo>
                    <a:pt x="40335" y="322512"/>
                  </a:lnTo>
                  <a:lnTo>
                    <a:pt x="26062" y="306013"/>
                  </a:lnTo>
                  <a:lnTo>
                    <a:pt x="6151" y="263129"/>
                  </a:lnTo>
                  <a:lnTo>
                    <a:pt x="1215" y="238361"/>
                  </a:lnTo>
                  <a:lnTo>
                    <a:pt x="0" y="2143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4" name="SMARTInkShape-1861"/>
            <p:cNvSpPr/>
            <p:nvPr/>
          </p:nvSpPr>
          <p:spPr>
            <a:xfrm>
              <a:off x="4482704" y="2831079"/>
              <a:ext cx="250031" cy="167375"/>
            </a:xfrm>
            <a:custGeom>
              <a:avLst/>
              <a:gdLst/>
              <a:ahLst/>
              <a:cxnLst/>
              <a:rect l="0" t="0" r="0" b="0"/>
              <a:pathLst>
                <a:path w="250031" h="167375">
                  <a:moveTo>
                    <a:pt x="17859" y="8562"/>
                  </a:moveTo>
                  <a:lnTo>
                    <a:pt x="13118" y="8562"/>
                  </a:lnTo>
                  <a:lnTo>
                    <a:pt x="11722" y="7569"/>
                  </a:lnTo>
                  <a:lnTo>
                    <a:pt x="10791" y="5916"/>
                  </a:lnTo>
                  <a:lnTo>
                    <a:pt x="9037" y="0"/>
                  </a:lnTo>
                  <a:lnTo>
                    <a:pt x="8929" y="41950"/>
                  </a:lnTo>
                  <a:lnTo>
                    <a:pt x="7937" y="71381"/>
                  </a:lnTo>
                  <a:lnTo>
                    <a:pt x="551" y="112916"/>
                  </a:lnTo>
                  <a:lnTo>
                    <a:pt x="9" y="133006"/>
                  </a:lnTo>
                  <a:lnTo>
                    <a:pt x="0" y="121098"/>
                  </a:lnTo>
                  <a:lnTo>
                    <a:pt x="15230" y="78441"/>
                  </a:lnTo>
                  <a:lnTo>
                    <a:pt x="29810" y="39886"/>
                  </a:lnTo>
                  <a:lnTo>
                    <a:pt x="55316" y="7486"/>
                  </a:lnTo>
                  <a:lnTo>
                    <a:pt x="61957" y="3122"/>
                  </a:lnTo>
                  <a:lnTo>
                    <a:pt x="65117" y="1959"/>
                  </a:lnTo>
                  <a:lnTo>
                    <a:pt x="68216" y="2175"/>
                  </a:lnTo>
                  <a:lnTo>
                    <a:pt x="74305" y="5062"/>
                  </a:lnTo>
                  <a:lnTo>
                    <a:pt x="83311" y="12265"/>
                  </a:lnTo>
                  <a:lnTo>
                    <a:pt x="86636" y="20460"/>
                  </a:lnTo>
                  <a:lnTo>
                    <a:pt x="93511" y="41890"/>
                  </a:lnTo>
                  <a:lnTo>
                    <a:pt x="103431" y="66224"/>
                  </a:lnTo>
                  <a:lnTo>
                    <a:pt x="113958" y="108947"/>
                  </a:lnTo>
                  <a:lnTo>
                    <a:pt x="128103" y="139423"/>
                  </a:lnTo>
                  <a:lnTo>
                    <a:pt x="136640" y="148743"/>
                  </a:lnTo>
                  <a:lnTo>
                    <a:pt x="158289" y="162811"/>
                  </a:lnTo>
                  <a:lnTo>
                    <a:pt x="171034" y="167374"/>
                  </a:lnTo>
                  <a:lnTo>
                    <a:pt x="175538" y="166031"/>
                  </a:lnTo>
                  <a:lnTo>
                    <a:pt x="214750" y="145850"/>
                  </a:lnTo>
                  <a:lnTo>
                    <a:pt x="233403" y="135670"/>
                  </a:lnTo>
                  <a:lnTo>
                    <a:pt x="250030" y="1157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5" name="SMARTInkShape-1862"/>
            <p:cNvSpPr/>
            <p:nvPr/>
          </p:nvSpPr>
          <p:spPr>
            <a:xfrm>
              <a:off x="4000500" y="2723555"/>
              <a:ext cx="446485" cy="248480"/>
            </a:xfrm>
            <a:custGeom>
              <a:avLst/>
              <a:gdLst/>
              <a:ahLst/>
              <a:cxnLst/>
              <a:rect l="0" t="0" r="0" b="0"/>
              <a:pathLst>
                <a:path w="446485" h="248480">
                  <a:moveTo>
                    <a:pt x="8930" y="0"/>
                  </a:moveTo>
                  <a:lnTo>
                    <a:pt x="4189" y="0"/>
                  </a:lnTo>
                  <a:lnTo>
                    <a:pt x="2793" y="992"/>
                  </a:lnTo>
                  <a:lnTo>
                    <a:pt x="1862" y="2645"/>
                  </a:lnTo>
                  <a:lnTo>
                    <a:pt x="368" y="7688"/>
                  </a:lnTo>
                  <a:lnTo>
                    <a:pt x="14" y="47710"/>
                  </a:lnTo>
                  <a:lnTo>
                    <a:pt x="2" y="89700"/>
                  </a:lnTo>
                  <a:lnTo>
                    <a:pt x="0" y="133998"/>
                  </a:lnTo>
                  <a:lnTo>
                    <a:pt x="2646" y="171533"/>
                  </a:lnTo>
                  <a:lnTo>
                    <a:pt x="11024" y="211046"/>
                  </a:lnTo>
                  <a:lnTo>
                    <a:pt x="16509" y="220833"/>
                  </a:lnTo>
                  <a:lnTo>
                    <a:pt x="17593" y="227911"/>
                  </a:lnTo>
                  <a:lnTo>
                    <a:pt x="17741" y="225978"/>
                  </a:lnTo>
                  <a:lnTo>
                    <a:pt x="22565" y="219312"/>
                  </a:lnTo>
                  <a:lnTo>
                    <a:pt x="30278" y="211053"/>
                  </a:lnTo>
                  <a:lnTo>
                    <a:pt x="33301" y="199965"/>
                  </a:lnTo>
                  <a:lnTo>
                    <a:pt x="42529" y="161013"/>
                  </a:lnTo>
                  <a:lnTo>
                    <a:pt x="59606" y="123317"/>
                  </a:lnTo>
                  <a:lnTo>
                    <a:pt x="74424" y="104739"/>
                  </a:lnTo>
                  <a:lnTo>
                    <a:pt x="80371" y="101121"/>
                  </a:lnTo>
                  <a:lnTo>
                    <a:pt x="83347" y="100156"/>
                  </a:lnTo>
                  <a:lnTo>
                    <a:pt x="86322" y="100505"/>
                  </a:lnTo>
                  <a:lnTo>
                    <a:pt x="92274" y="103539"/>
                  </a:lnTo>
                  <a:lnTo>
                    <a:pt x="101204" y="110825"/>
                  </a:lnTo>
                  <a:lnTo>
                    <a:pt x="104511" y="119039"/>
                  </a:lnTo>
                  <a:lnTo>
                    <a:pt x="106973" y="128312"/>
                  </a:lnTo>
                  <a:lnTo>
                    <a:pt x="125179" y="168430"/>
                  </a:lnTo>
                  <a:lnTo>
                    <a:pt x="145861" y="211264"/>
                  </a:lnTo>
                  <a:lnTo>
                    <a:pt x="159524" y="229174"/>
                  </a:lnTo>
                  <a:lnTo>
                    <a:pt x="170449" y="235800"/>
                  </a:lnTo>
                  <a:lnTo>
                    <a:pt x="211382" y="248479"/>
                  </a:lnTo>
                  <a:lnTo>
                    <a:pt x="229209" y="244831"/>
                  </a:lnTo>
                  <a:lnTo>
                    <a:pt x="259147" y="233717"/>
                  </a:lnTo>
                  <a:lnTo>
                    <a:pt x="278970" y="217967"/>
                  </a:lnTo>
                  <a:lnTo>
                    <a:pt x="315443" y="175337"/>
                  </a:lnTo>
                  <a:lnTo>
                    <a:pt x="343107" y="132851"/>
                  </a:lnTo>
                  <a:lnTo>
                    <a:pt x="345968" y="124198"/>
                  </a:lnTo>
                  <a:lnTo>
                    <a:pt x="345739" y="120502"/>
                  </a:lnTo>
                  <a:lnTo>
                    <a:pt x="342839" y="113749"/>
                  </a:lnTo>
                  <a:lnTo>
                    <a:pt x="335628" y="104369"/>
                  </a:lnTo>
                  <a:lnTo>
                    <a:pt x="327431" y="100956"/>
                  </a:lnTo>
                  <a:lnTo>
                    <a:pt x="306000" y="98766"/>
                  </a:lnTo>
                  <a:lnTo>
                    <a:pt x="288553" y="103127"/>
                  </a:lnTo>
                  <a:lnTo>
                    <a:pt x="270816" y="110703"/>
                  </a:lnTo>
                  <a:lnTo>
                    <a:pt x="261584" y="118985"/>
                  </a:lnTo>
                  <a:lnTo>
                    <a:pt x="239279" y="147225"/>
                  </a:lnTo>
                  <a:lnTo>
                    <a:pt x="227651" y="188713"/>
                  </a:lnTo>
                  <a:lnTo>
                    <a:pt x="231380" y="212472"/>
                  </a:lnTo>
                  <a:lnTo>
                    <a:pt x="232637" y="216062"/>
                  </a:lnTo>
                  <a:lnTo>
                    <a:pt x="234466" y="218455"/>
                  </a:lnTo>
                  <a:lnTo>
                    <a:pt x="249272" y="227037"/>
                  </a:lnTo>
                  <a:lnTo>
                    <a:pt x="254486" y="227756"/>
                  </a:lnTo>
                  <a:lnTo>
                    <a:pt x="278228" y="224032"/>
                  </a:lnTo>
                  <a:lnTo>
                    <a:pt x="309947" y="203194"/>
                  </a:lnTo>
                  <a:lnTo>
                    <a:pt x="322795" y="188969"/>
                  </a:lnTo>
                  <a:lnTo>
                    <a:pt x="348193" y="145461"/>
                  </a:lnTo>
                  <a:lnTo>
                    <a:pt x="355411" y="136220"/>
                  </a:lnTo>
                  <a:lnTo>
                    <a:pt x="359044" y="134956"/>
                  </a:lnTo>
                  <a:lnTo>
                    <a:pt x="361402" y="134619"/>
                  </a:lnTo>
                  <a:lnTo>
                    <a:pt x="361981" y="134394"/>
                  </a:lnTo>
                  <a:lnTo>
                    <a:pt x="359979" y="134145"/>
                  </a:lnTo>
                  <a:lnTo>
                    <a:pt x="359049" y="135070"/>
                  </a:lnTo>
                  <a:lnTo>
                    <a:pt x="358015" y="138745"/>
                  </a:lnTo>
                  <a:lnTo>
                    <a:pt x="357202" y="181950"/>
                  </a:lnTo>
                  <a:lnTo>
                    <a:pt x="358181" y="216330"/>
                  </a:lnTo>
                  <a:lnTo>
                    <a:pt x="364317" y="228029"/>
                  </a:lnTo>
                  <a:lnTo>
                    <a:pt x="378178" y="243924"/>
                  </a:lnTo>
                  <a:lnTo>
                    <a:pt x="384046" y="247317"/>
                  </a:lnTo>
                  <a:lnTo>
                    <a:pt x="386999" y="248222"/>
                  </a:lnTo>
                  <a:lnTo>
                    <a:pt x="395572" y="246581"/>
                  </a:lnTo>
                  <a:lnTo>
                    <a:pt x="408910" y="240079"/>
                  </a:lnTo>
                  <a:lnTo>
                    <a:pt x="446484" y="2143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6" name="SMARTInkShape-1863"/>
            <p:cNvSpPr/>
            <p:nvPr/>
          </p:nvSpPr>
          <p:spPr>
            <a:xfrm>
              <a:off x="3768897" y="2796345"/>
              <a:ext cx="160167" cy="185600"/>
            </a:xfrm>
            <a:custGeom>
              <a:avLst/>
              <a:gdLst/>
              <a:ahLst/>
              <a:cxnLst/>
              <a:rect l="0" t="0" r="0" b="0"/>
              <a:pathLst>
                <a:path w="160167" h="185600">
                  <a:moveTo>
                    <a:pt x="151236" y="25436"/>
                  </a:moveTo>
                  <a:lnTo>
                    <a:pt x="143547" y="17748"/>
                  </a:lnTo>
                  <a:lnTo>
                    <a:pt x="137934" y="16874"/>
                  </a:lnTo>
                  <a:lnTo>
                    <a:pt x="136414" y="15760"/>
                  </a:lnTo>
                  <a:lnTo>
                    <a:pt x="134727" y="11875"/>
                  </a:lnTo>
                  <a:lnTo>
                    <a:pt x="133284" y="10442"/>
                  </a:lnTo>
                  <a:lnTo>
                    <a:pt x="123841" y="5497"/>
                  </a:lnTo>
                  <a:lnTo>
                    <a:pt x="118224" y="1692"/>
                  </a:lnTo>
                  <a:lnTo>
                    <a:pt x="112421" y="0"/>
                  </a:lnTo>
                  <a:lnTo>
                    <a:pt x="98835" y="3788"/>
                  </a:lnTo>
                  <a:lnTo>
                    <a:pt x="76466" y="14950"/>
                  </a:lnTo>
                  <a:lnTo>
                    <a:pt x="58857" y="30708"/>
                  </a:lnTo>
                  <a:lnTo>
                    <a:pt x="29183" y="70779"/>
                  </a:lnTo>
                  <a:lnTo>
                    <a:pt x="9143" y="107757"/>
                  </a:lnTo>
                  <a:lnTo>
                    <a:pt x="2308" y="130526"/>
                  </a:lnTo>
                  <a:lnTo>
                    <a:pt x="0" y="155997"/>
                  </a:lnTo>
                  <a:lnTo>
                    <a:pt x="1795" y="161094"/>
                  </a:lnTo>
                  <a:lnTo>
                    <a:pt x="19598" y="179659"/>
                  </a:lnTo>
                  <a:lnTo>
                    <a:pt x="28569" y="183277"/>
                  </a:lnTo>
                  <a:lnTo>
                    <a:pt x="50497" y="185599"/>
                  </a:lnTo>
                  <a:lnTo>
                    <a:pt x="90533" y="173692"/>
                  </a:lnTo>
                  <a:lnTo>
                    <a:pt x="130968" y="152238"/>
                  </a:lnTo>
                  <a:lnTo>
                    <a:pt x="143220" y="144301"/>
                  </a:lnTo>
                  <a:lnTo>
                    <a:pt x="160166" y="12366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95" name="SMARTInkShape-Group370"/>
          <p:cNvGrpSpPr/>
          <p:nvPr/>
        </p:nvGrpSpPr>
        <p:grpSpPr>
          <a:xfrm>
            <a:off x="5697144" y="2794992"/>
            <a:ext cx="937615" cy="231981"/>
            <a:chOff x="5697144" y="2794992"/>
            <a:chExt cx="937615" cy="231981"/>
          </a:xfrm>
        </p:grpSpPr>
        <p:sp>
          <p:nvSpPr>
            <p:cNvPr id="1388" name="SMARTInkShape-1864"/>
            <p:cNvSpPr/>
            <p:nvPr/>
          </p:nvSpPr>
          <p:spPr>
            <a:xfrm>
              <a:off x="6509742" y="2894647"/>
              <a:ext cx="125017" cy="122182"/>
            </a:xfrm>
            <a:custGeom>
              <a:avLst/>
              <a:gdLst/>
              <a:ahLst/>
              <a:cxnLst/>
              <a:rect l="0" t="0" r="0" b="0"/>
              <a:pathLst>
                <a:path w="125017" h="122182">
                  <a:moveTo>
                    <a:pt x="0" y="70009"/>
                  </a:moveTo>
                  <a:lnTo>
                    <a:pt x="13303" y="70009"/>
                  </a:lnTo>
                  <a:lnTo>
                    <a:pt x="18480" y="67363"/>
                  </a:lnTo>
                  <a:lnTo>
                    <a:pt x="21250" y="65269"/>
                  </a:lnTo>
                  <a:lnTo>
                    <a:pt x="29619" y="62941"/>
                  </a:lnTo>
                  <a:lnTo>
                    <a:pt x="38961" y="60915"/>
                  </a:lnTo>
                  <a:lnTo>
                    <a:pt x="82629" y="36193"/>
                  </a:lnTo>
                  <a:lnTo>
                    <a:pt x="93164" y="22176"/>
                  </a:lnTo>
                  <a:lnTo>
                    <a:pt x="97560" y="9630"/>
                  </a:lnTo>
                  <a:lnTo>
                    <a:pt x="98029" y="3392"/>
                  </a:lnTo>
                  <a:lnTo>
                    <a:pt x="97103" y="1785"/>
                  </a:lnTo>
                  <a:lnTo>
                    <a:pt x="95494" y="714"/>
                  </a:lnTo>
                  <a:lnTo>
                    <a:pt x="93428" y="0"/>
                  </a:lnTo>
                  <a:lnTo>
                    <a:pt x="91058" y="516"/>
                  </a:lnTo>
                  <a:lnTo>
                    <a:pt x="81992" y="4991"/>
                  </a:lnTo>
                  <a:lnTo>
                    <a:pt x="72490" y="6386"/>
                  </a:lnTo>
                  <a:lnTo>
                    <a:pt x="61653" y="12297"/>
                  </a:lnTo>
                  <a:lnTo>
                    <a:pt x="50222" y="19555"/>
                  </a:lnTo>
                  <a:lnTo>
                    <a:pt x="33622" y="25625"/>
                  </a:lnTo>
                  <a:lnTo>
                    <a:pt x="12244" y="49535"/>
                  </a:lnTo>
                  <a:lnTo>
                    <a:pt x="4069" y="64053"/>
                  </a:lnTo>
                  <a:lnTo>
                    <a:pt x="1206" y="76072"/>
                  </a:lnTo>
                  <a:lnTo>
                    <a:pt x="537" y="86263"/>
                  </a:lnTo>
                  <a:lnTo>
                    <a:pt x="2885" y="94762"/>
                  </a:lnTo>
                  <a:lnTo>
                    <a:pt x="4899" y="98417"/>
                  </a:lnTo>
                  <a:lnTo>
                    <a:pt x="17216" y="108302"/>
                  </a:lnTo>
                  <a:lnTo>
                    <a:pt x="56691" y="120423"/>
                  </a:lnTo>
                  <a:lnTo>
                    <a:pt x="68522" y="122181"/>
                  </a:lnTo>
                  <a:lnTo>
                    <a:pt x="109145" y="115403"/>
                  </a:lnTo>
                  <a:lnTo>
                    <a:pt x="125016" y="11465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9" name="SMARTInkShape-1865"/>
            <p:cNvSpPr/>
            <p:nvPr/>
          </p:nvSpPr>
          <p:spPr>
            <a:xfrm>
              <a:off x="6277570" y="2893219"/>
              <a:ext cx="142876" cy="26790"/>
            </a:xfrm>
            <a:custGeom>
              <a:avLst/>
              <a:gdLst/>
              <a:ahLst/>
              <a:cxnLst/>
              <a:rect l="0" t="0" r="0" b="0"/>
              <a:pathLst>
                <a:path w="142876" h="26790">
                  <a:moveTo>
                    <a:pt x="0" y="26789"/>
                  </a:moveTo>
                  <a:lnTo>
                    <a:pt x="0" y="19100"/>
                  </a:lnTo>
                  <a:lnTo>
                    <a:pt x="4741" y="13487"/>
                  </a:lnTo>
                  <a:lnTo>
                    <a:pt x="12359" y="10955"/>
                  </a:lnTo>
                  <a:lnTo>
                    <a:pt x="55543" y="4307"/>
                  </a:lnTo>
                  <a:lnTo>
                    <a:pt x="98486" y="567"/>
                  </a:lnTo>
                  <a:lnTo>
                    <a:pt x="14287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0" name="SMARTInkShape-1866"/>
            <p:cNvSpPr/>
            <p:nvPr/>
          </p:nvSpPr>
          <p:spPr>
            <a:xfrm>
              <a:off x="6349009" y="2830711"/>
              <a:ext cx="8930" cy="187524"/>
            </a:xfrm>
            <a:custGeom>
              <a:avLst/>
              <a:gdLst/>
              <a:ahLst/>
              <a:cxnLst/>
              <a:rect l="0" t="0" r="0" b="0"/>
              <a:pathLst>
                <a:path w="8930" h="187524">
                  <a:moveTo>
                    <a:pt x="8929" y="0"/>
                  </a:moveTo>
                  <a:lnTo>
                    <a:pt x="1240" y="7688"/>
                  </a:lnTo>
                  <a:lnTo>
                    <a:pt x="31" y="50879"/>
                  </a:lnTo>
                  <a:lnTo>
                    <a:pt x="2" y="94033"/>
                  </a:lnTo>
                  <a:lnTo>
                    <a:pt x="0" y="138550"/>
                  </a:lnTo>
                  <a:lnTo>
                    <a:pt x="991" y="162452"/>
                  </a:lnTo>
                  <a:lnTo>
                    <a:pt x="8929" y="18752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1" name="SMARTInkShape-1867"/>
            <p:cNvSpPr/>
            <p:nvPr/>
          </p:nvSpPr>
          <p:spPr>
            <a:xfrm>
              <a:off x="6090203" y="2858012"/>
              <a:ext cx="205228" cy="142196"/>
            </a:xfrm>
            <a:custGeom>
              <a:avLst/>
              <a:gdLst/>
              <a:ahLst/>
              <a:cxnLst/>
              <a:rect l="0" t="0" r="0" b="0"/>
              <a:pathLst>
                <a:path w="205228" h="142196">
                  <a:moveTo>
                    <a:pt x="142719" y="17347"/>
                  </a:moveTo>
                  <a:lnTo>
                    <a:pt x="126111" y="33956"/>
                  </a:lnTo>
                  <a:lnTo>
                    <a:pt x="117281" y="35097"/>
                  </a:lnTo>
                  <a:lnTo>
                    <a:pt x="80158" y="2079"/>
                  </a:lnTo>
                  <a:lnTo>
                    <a:pt x="68294" y="0"/>
                  </a:lnTo>
                  <a:lnTo>
                    <a:pt x="62347" y="2361"/>
                  </a:lnTo>
                  <a:lnTo>
                    <a:pt x="33827" y="20492"/>
                  </a:lnTo>
                  <a:lnTo>
                    <a:pt x="17867" y="44943"/>
                  </a:lnTo>
                  <a:lnTo>
                    <a:pt x="3834" y="74008"/>
                  </a:lnTo>
                  <a:lnTo>
                    <a:pt x="0" y="112050"/>
                  </a:lnTo>
                  <a:lnTo>
                    <a:pt x="5205" y="116654"/>
                  </a:lnTo>
                  <a:lnTo>
                    <a:pt x="13140" y="121015"/>
                  </a:lnTo>
                  <a:lnTo>
                    <a:pt x="19974" y="122953"/>
                  </a:lnTo>
                  <a:lnTo>
                    <a:pt x="23186" y="122478"/>
                  </a:lnTo>
                  <a:lnTo>
                    <a:pt x="29401" y="119304"/>
                  </a:lnTo>
                  <a:lnTo>
                    <a:pt x="38477" y="111939"/>
                  </a:lnTo>
                  <a:lnTo>
                    <a:pt x="73015" y="69541"/>
                  </a:lnTo>
                  <a:lnTo>
                    <a:pt x="94029" y="39104"/>
                  </a:lnTo>
                  <a:lnTo>
                    <a:pt x="96274" y="32639"/>
                  </a:lnTo>
                  <a:lnTo>
                    <a:pt x="97865" y="30519"/>
                  </a:lnTo>
                  <a:lnTo>
                    <a:pt x="102860" y="27534"/>
                  </a:lnTo>
                  <a:lnTo>
                    <a:pt x="102255" y="27115"/>
                  </a:lnTo>
                  <a:lnTo>
                    <a:pt x="100860" y="26836"/>
                  </a:lnTo>
                  <a:lnTo>
                    <a:pt x="99932" y="27642"/>
                  </a:lnTo>
                  <a:lnTo>
                    <a:pt x="98897" y="31183"/>
                  </a:lnTo>
                  <a:lnTo>
                    <a:pt x="98081" y="73042"/>
                  </a:lnTo>
                  <a:lnTo>
                    <a:pt x="99067" y="83772"/>
                  </a:lnTo>
                  <a:lnTo>
                    <a:pt x="110500" y="112721"/>
                  </a:lnTo>
                  <a:lnTo>
                    <a:pt x="127882" y="135898"/>
                  </a:lnTo>
                  <a:lnTo>
                    <a:pt x="133809" y="139490"/>
                  </a:lnTo>
                  <a:lnTo>
                    <a:pt x="145371" y="141512"/>
                  </a:lnTo>
                  <a:lnTo>
                    <a:pt x="162315" y="142195"/>
                  </a:lnTo>
                  <a:lnTo>
                    <a:pt x="176857" y="137573"/>
                  </a:lnTo>
                  <a:lnTo>
                    <a:pt x="192420" y="127122"/>
                  </a:lnTo>
                  <a:lnTo>
                    <a:pt x="205227" y="11557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2" name="SMARTInkShape-1868"/>
            <p:cNvSpPr/>
            <p:nvPr/>
          </p:nvSpPr>
          <p:spPr>
            <a:xfrm>
              <a:off x="5893595" y="2875359"/>
              <a:ext cx="169664" cy="8931"/>
            </a:xfrm>
            <a:custGeom>
              <a:avLst/>
              <a:gdLst/>
              <a:ahLst/>
              <a:cxnLst/>
              <a:rect l="0" t="0" r="0" b="0"/>
              <a:pathLst>
                <a:path w="169664" h="8931">
                  <a:moveTo>
                    <a:pt x="0" y="8930"/>
                  </a:moveTo>
                  <a:lnTo>
                    <a:pt x="0" y="4190"/>
                  </a:lnTo>
                  <a:lnTo>
                    <a:pt x="1983" y="2793"/>
                  </a:lnTo>
                  <a:lnTo>
                    <a:pt x="15376" y="368"/>
                  </a:lnTo>
                  <a:lnTo>
                    <a:pt x="51029" y="73"/>
                  </a:lnTo>
                  <a:lnTo>
                    <a:pt x="91438" y="15"/>
                  </a:lnTo>
                  <a:lnTo>
                    <a:pt x="132603" y="3"/>
                  </a:lnTo>
                  <a:lnTo>
                    <a:pt x="16966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3" name="SMARTInkShape-1869"/>
            <p:cNvSpPr/>
            <p:nvPr/>
          </p:nvSpPr>
          <p:spPr>
            <a:xfrm>
              <a:off x="5973961" y="2794992"/>
              <a:ext cx="22982" cy="231981"/>
            </a:xfrm>
            <a:custGeom>
              <a:avLst/>
              <a:gdLst/>
              <a:ahLst/>
              <a:cxnLst/>
              <a:rect l="0" t="0" r="0" b="0"/>
              <a:pathLst>
                <a:path w="22982" h="231981">
                  <a:moveTo>
                    <a:pt x="0" y="0"/>
                  </a:moveTo>
                  <a:lnTo>
                    <a:pt x="0" y="40312"/>
                  </a:lnTo>
                  <a:lnTo>
                    <a:pt x="0" y="80972"/>
                  </a:lnTo>
                  <a:lnTo>
                    <a:pt x="0" y="125095"/>
                  </a:lnTo>
                  <a:lnTo>
                    <a:pt x="992" y="168683"/>
                  </a:lnTo>
                  <a:lnTo>
                    <a:pt x="13303" y="212423"/>
                  </a:lnTo>
                  <a:lnTo>
                    <a:pt x="17741" y="231523"/>
                  </a:lnTo>
                  <a:lnTo>
                    <a:pt x="22565" y="231980"/>
                  </a:lnTo>
                  <a:lnTo>
                    <a:pt x="22981" y="231052"/>
                  </a:lnTo>
                  <a:lnTo>
                    <a:pt x="17859"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4" name="SMARTInkShape-1870"/>
            <p:cNvSpPr/>
            <p:nvPr/>
          </p:nvSpPr>
          <p:spPr>
            <a:xfrm>
              <a:off x="5697144" y="2812960"/>
              <a:ext cx="185711" cy="187260"/>
            </a:xfrm>
            <a:custGeom>
              <a:avLst/>
              <a:gdLst/>
              <a:ahLst/>
              <a:cxnLst/>
              <a:rect l="0" t="0" r="0" b="0"/>
              <a:pathLst>
                <a:path w="185711" h="187260">
                  <a:moveTo>
                    <a:pt x="125011" y="8821"/>
                  </a:moveTo>
                  <a:lnTo>
                    <a:pt x="103762" y="8821"/>
                  </a:lnTo>
                  <a:lnTo>
                    <a:pt x="98039" y="6175"/>
                  </a:lnTo>
                  <a:lnTo>
                    <a:pt x="92188" y="2684"/>
                  </a:lnTo>
                  <a:lnTo>
                    <a:pt x="80348" y="443"/>
                  </a:lnTo>
                  <a:lnTo>
                    <a:pt x="68454" y="0"/>
                  </a:lnTo>
                  <a:lnTo>
                    <a:pt x="62503" y="2586"/>
                  </a:lnTo>
                  <a:lnTo>
                    <a:pt x="56551" y="6050"/>
                  </a:lnTo>
                  <a:lnTo>
                    <a:pt x="47622" y="8993"/>
                  </a:lnTo>
                  <a:lnTo>
                    <a:pt x="38692" y="14715"/>
                  </a:lnTo>
                  <a:lnTo>
                    <a:pt x="29761" y="17844"/>
                  </a:lnTo>
                  <a:lnTo>
                    <a:pt x="19620" y="25321"/>
                  </a:lnTo>
                  <a:lnTo>
                    <a:pt x="13638" y="26278"/>
                  </a:lnTo>
                  <a:lnTo>
                    <a:pt x="12067" y="27404"/>
                  </a:lnTo>
                  <a:lnTo>
                    <a:pt x="11020" y="29147"/>
                  </a:lnTo>
                  <a:lnTo>
                    <a:pt x="9049" y="35232"/>
                  </a:lnTo>
                  <a:lnTo>
                    <a:pt x="8937" y="48006"/>
                  </a:lnTo>
                  <a:lnTo>
                    <a:pt x="6285" y="53687"/>
                  </a:lnTo>
                  <a:lnTo>
                    <a:pt x="2791" y="59520"/>
                  </a:lnTo>
                  <a:lnTo>
                    <a:pt x="549" y="71348"/>
                  </a:lnTo>
                  <a:lnTo>
                    <a:pt x="0" y="96722"/>
                  </a:lnTo>
                  <a:lnTo>
                    <a:pt x="991" y="97187"/>
                  </a:lnTo>
                  <a:lnTo>
                    <a:pt x="4737" y="97705"/>
                  </a:lnTo>
                  <a:lnTo>
                    <a:pt x="9711" y="95289"/>
                  </a:lnTo>
                  <a:lnTo>
                    <a:pt x="15227" y="91900"/>
                  </a:lnTo>
                  <a:lnTo>
                    <a:pt x="51134" y="81606"/>
                  </a:lnTo>
                  <a:lnTo>
                    <a:pt x="94053" y="80377"/>
                  </a:lnTo>
                  <a:lnTo>
                    <a:pt x="118823" y="81274"/>
                  </a:lnTo>
                  <a:lnTo>
                    <a:pt x="148794" y="92691"/>
                  </a:lnTo>
                  <a:lnTo>
                    <a:pt x="168872" y="104471"/>
                  </a:lnTo>
                  <a:lnTo>
                    <a:pt x="172112" y="105330"/>
                  </a:lnTo>
                  <a:lnTo>
                    <a:pt x="178357" y="111576"/>
                  </a:lnTo>
                  <a:lnTo>
                    <a:pt x="183447" y="119974"/>
                  </a:lnTo>
                  <a:lnTo>
                    <a:pt x="185710" y="127014"/>
                  </a:lnTo>
                  <a:lnTo>
                    <a:pt x="184070" y="136096"/>
                  </a:lnTo>
                  <a:lnTo>
                    <a:pt x="177568" y="149720"/>
                  </a:lnTo>
                  <a:lnTo>
                    <a:pt x="171191" y="156771"/>
                  </a:lnTo>
                  <a:lnTo>
                    <a:pt x="138105" y="178434"/>
                  </a:lnTo>
                  <a:lnTo>
                    <a:pt x="117316" y="184754"/>
                  </a:lnTo>
                  <a:lnTo>
                    <a:pt x="74484" y="187259"/>
                  </a:lnTo>
                  <a:lnTo>
                    <a:pt x="51604" y="186392"/>
                  </a:lnTo>
                  <a:lnTo>
                    <a:pt x="43439" y="182661"/>
                  </a:lnTo>
                  <a:lnTo>
                    <a:pt x="33263" y="174982"/>
                  </a:lnTo>
                  <a:lnTo>
                    <a:pt x="29665" y="169322"/>
                  </a:lnTo>
                  <a:lnTo>
                    <a:pt x="26786" y="1606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00" name="SMARTInkShape-Group371"/>
          <p:cNvGrpSpPr/>
          <p:nvPr/>
        </p:nvGrpSpPr>
        <p:grpSpPr>
          <a:xfrm>
            <a:off x="6974086" y="2781242"/>
            <a:ext cx="776884" cy="299501"/>
            <a:chOff x="6974086" y="2781242"/>
            <a:chExt cx="776884" cy="299501"/>
          </a:xfrm>
        </p:grpSpPr>
        <p:sp>
          <p:nvSpPr>
            <p:cNvPr id="1396" name="SMARTInkShape-1871"/>
            <p:cNvSpPr/>
            <p:nvPr/>
          </p:nvSpPr>
          <p:spPr>
            <a:xfrm>
              <a:off x="7402711" y="2911647"/>
              <a:ext cx="348259" cy="133377"/>
            </a:xfrm>
            <a:custGeom>
              <a:avLst/>
              <a:gdLst/>
              <a:ahLst/>
              <a:cxnLst/>
              <a:rect l="0" t="0" r="0" b="0"/>
              <a:pathLst>
                <a:path w="348259" h="133377">
                  <a:moveTo>
                    <a:pt x="0" y="17291"/>
                  </a:moveTo>
                  <a:lnTo>
                    <a:pt x="40166" y="17291"/>
                  </a:lnTo>
                  <a:lnTo>
                    <a:pt x="73885" y="19936"/>
                  </a:lnTo>
                  <a:lnTo>
                    <a:pt x="102150" y="26385"/>
                  </a:lnTo>
                  <a:lnTo>
                    <a:pt x="115684" y="35770"/>
                  </a:lnTo>
                  <a:lnTo>
                    <a:pt x="118795" y="38540"/>
                  </a:lnTo>
                  <a:lnTo>
                    <a:pt x="122251" y="46909"/>
                  </a:lnTo>
                  <a:lnTo>
                    <a:pt x="124854" y="78229"/>
                  </a:lnTo>
                  <a:lnTo>
                    <a:pt x="122298" y="86708"/>
                  </a:lnTo>
                  <a:lnTo>
                    <a:pt x="118847" y="93783"/>
                  </a:lnTo>
                  <a:lnTo>
                    <a:pt x="115911" y="103345"/>
                  </a:lnTo>
                  <a:lnTo>
                    <a:pt x="108506" y="113718"/>
                  </a:lnTo>
                  <a:lnTo>
                    <a:pt x="105110" y="114717"/>
                  </a:lnTo>
                  <a:lnTo>
                    <a:pt x="99586" y="115359"/>
                  </a:lnTo>
                  <a:lnTo>
                    <a:pt x="99133" y="114419"/>
                  </a:lnTo>
                  <a:lnTo>
                    <a:pt x="98630" y="110730"/>
                  </a:lnTo>
                  <a:lnTo>
                    <a:pt x="116334" y="70566"/>
                  </a:lnTo>
                  <a:lnTo>
                    <a:pt x="136937" y="29179"/>
                  </a:lnTo>
                  <a:lnTo>
                    <a:pt x="145527" y="19928"/>
                  </a:lnTo>
                  <a:lnTo>
                    <a:pt x="167211" y="5906"/>
                  </a:lnTo>
                  <a:lnTo>
                    <a:pt x="179962" y="1349"/>
                  </a:lnTo>
                  <a:lnTo>
                    <a:pt x="190023" y="0"/>
                  </a:lnTo>
                  <a:lnTo>
                    <a:pt x="196241" y="2330"/>
                  </a:lnTo>
                  <a:lnTo>
                    <a:pt x="208317" y="11910"/>
                  </a:lnTo>
                  <a:lnTo>
                    <a:pt x="217277" y="25177"/>
                  </a:lnTo>
                  <a:lnTo>
                    <a:pt x="221474" y="36935"/>
                  </a:lnTo>
                  <a:lnTo>
                    <a:pt x="229276" y="81234"/>
                  </a:lnTo>
                  <a:lnTo>
                    <a:pt x="232162" y="122926"/>
                  </a:lnTo>
                  <a:lnTo>
                    <a:pt x="233164" y="101478"/>
                  </a:lnTo>
                  <a:lnTo>
                    <a:pt x="247403" y="61568"/>
                  </a:lnTo>
                  <a:lnTo>
                    <a:pt x="267911" y="20089"/>
                  </a:lnTo>
                  <a:lnTo>
                    <a:pt x="279801" y="5937"/>
                  </a:lnTo>
                  <a:lnTo>
                    <a:pt x="285751" y="2323"/>
                  </a:lnTo>
                  <a:lnTo>
                    <a:pt x="288728" y="1359"/>
                  </a:lnTo>
                  <a:lnTo>
                    <a:pt x="291704" y="1708"/>
                  </a:lnTo>
                  <a:lnTo>
                    <a:pt x="297657" y="4743"/>
                  </a:lnTo>
                  <a:lnTo>
                    <a:pt x="306586" y="12029"/>
                  </a:lnTo>
                  <a:lnTo>
                    <a:pt x="309893" y="17598"/>
                  </a:lnTo>
                  <a:lnTo>
                    <a:pt x="323493" y="62179"/>
                  </a:lnTo>
                  <a:lnTo>
                    <a:pt x="329034" y="81058"/>
                  </a:lnTo>
                  <a:lnTo>
                    <a:pt x="331121" y="100479"/>
                  </a:lnTo>
                  <a:lnTo>
                    <a:pt x="338051" y="118081"/>
                  </a:lnTo>
                  <a:lnTo>
                    <a:pt x="338950" y="127301"/>
                  </a:lnTo>
                  <a:lnTo>
                    <a:pt x="340068" y="129326"/>
                  </a:lnTo>
                  <a:lnTo>
                    <a:pt x="341805" y="130676"/>
                  </a:lnTo>
                  <a:lnTo>
                    <a:pt x="348258" y="13337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7" name="SMARTInkShape-1872"/>
            <p:cNvSpPr/>
            <p:nvPr/>
          </p:nvSpPr>
          <p:spPr>
            <a:xfrm>
              <a:off x="7197447" y="2894586"/>
              <a:ext cx="239475" cy="159344"/>
            </a:xfrm>
            <a:custGeom>
              <a:avLst/>
              <a:gdLst/>
              <a:ahLst/>
              <a:cxnLst/>
              <a:rect l="0" t="0" r="0" b="0"/>
              <a:pathLst>
                <a:path w="239475" h="159344">
                  <a:moveTo>
                    <a:pt x="26670" y="16492"/>
                  </a:moveTo>
                  <a:lnTo>
                    <a:pt x="18982" y="16492"/>
                  </a:lnTo>
                  <a:lnTo>
                    <a:pt x="18568" y="17484"/>
                  </a:lnTo>
                  <a:lnTo>
                    <a:pt x="16821" y="31723"/>
                  </a:lnTo>
                  <a:lnTo>
                    <a:pt x="11625" y="41400"/>
                  </a:lnTo>
                  <a:lnTo>
                    <a:pt x="1232" y="85112"/>
                  </a:lnTo>
                  <a:lnTo>
                    <a:pt x="0" y="120686"/>
                  </a:lnTo>
                  <a:lnTo>
                    <a:pt x="2580" y="129938"/>
                  </a:lnTo>
                  <a:lnTo>
                    <a:pt x="6041" y="138350"/>
                  </a:lnTo>
                  <a:lnTo>
                    <a:pt x="8808" y="159343"/>
                  </a:lnTo>
                  <a:lnTo>
                    <a:pt x="9803" y="128903"/>
                  </a:lnTo>
                  <a:lnTo>
                    <a:pt x="26902" y="87889"/>
                  </a:lnTo>
                  <a:lnTo>
                    <a:pt x="47519" y="50996"/>
                  </a:lnTo>
                  <a:lnTo>
                    <a:pt x="66544" y="31539"/>
                  </a:lnTo>
                  <a:lnTo>
                    <a:pt x="82582" y="21391"/>
                  </a:lnTo>
                  <a:lnTo>
                    <a:pt x="116539" y="9711"/>
                  </a:lnTo>
                  <a:lnTo>
                    <a:pt x="133996" y="5553"/>
                  </a:lnTo>
                  <a:lnTo>
                    <a:pt x="152931" y="0"/>
                  </a:lnTo>
                  <a:lnTo>
                    <a:pt x="156486" y="537"/>
                  </a:lnTo>
                  <a:lnTo>
                    <a:pt x="167629" y="6441"/>
                  </a:lnTo>
                  <a:lnTo>
                    <a:pt x="168693" y="9710"/>
                  </a:lnTo>
                  <a:lnTo>
                    <a:pt x="169377" y="19893"/>
                  </a:lnTo>
                  <a:lnTo>
                    <a:pt x="158515" y="61389"/>
                  </a:lnTo>
                  <a:lnTo>
                    <a:pt x="153710" y="79074"/>
                  </a:lnTo>
                  <a:lnTo>
                    <a:pt x="151804" y="112988"/>
                  </a:lnTo>
                  <a:lnTo>
                    <a:pt x="154385" y="121556"/>
                  </a:lnTo>
                  <a:lnTo>
                    <a:pt x="156461" y="125230"/>
                  </a:lnTo>
                  <a:lnTo>
                    <a:pt x="158838" y="127680"/>
                  </a:lnTo>
                  <a:lnTo>
                    <a:pt x="164125" y="130401"/>
                  </a:lnTo>
                  <a:lnTo>
                    <a:pt x="181191" y="132291"/>
                  </a:lnTo>
                  <a:lnTo>
                    <a:pt x="186239" y="132387"/>
                  </a:lnTo>
                  <a:lnTo>
                    <a:pt x="194493" y="129847"/>
                  </a:lnTo>
                  <a:lnTo>
                    <a:pt x="221803" y="111582"/>
                  </a:lnTo>
                  <a:lnTo>
                    <a:pt x="225219" y="107667"/>
                  </a:lnTo>
                  <a:lnTo>
                    <a:pt x="237590" y="75666"/>
                  </a:lnTo>
                  <a:lnTo>
                    <a:pt x="239474" y="63958"/>
                  </a:lnTo>
                  <a:lnTo>
                    <a:pt x="233161" y="33125"/>
                  </a:lnTo>
                  <a:lnTo>
                    <a:pt x="230808" y="29565"/>
                  </a:lnTo>
                  <a:lnTo>
                    <a:pt x="222901" y="22964"/>
                  </a:lnTo>
                  <a:lnTo>
                    <a:pt x="215418" y="19368"/>
                  </a:lnTo>
                  <a:lnTo>
                    <a:pt x="199472" y="16871"/>
                  </a:lnTo>
                  <a:lnTo>
                    <a:pt x="187405" y="1649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8" name="SMARTInkShape-1873"/>
            <p:cNvSpPr/>
            <p:nvPr/>
          </p:nvSpPr>
          <p:spPr>
            <a:xfrm>
              <a:off x="6974086" y="2928938"/>
              <a:ext cx="151806" cy="26790"/>
            </a:xfrm>
            <a:custGeom>
              <a:avLst/>
              <a:gdLst/>
              <a:ahLst/>
              <a:cxnLst/>
              <a:rect l="0" t="0" r="0" b="0"/>
              <a:pathLst>
                <a:path w="151806" h="26790">
                  <a:moveTo>
                    <a:pt x="0" y="26789"/>
                  </a:moveTo>
                  <a:lnTo>
                    <a:pt x="4741" y="26789"/>
                  </a:lnTo>
                  <a:lnTo>
                    <a:pt x="6137" y="25796"/>
                  </a:lnTo>
                  <a:lnTo>
                    <a:pt x="7068" y="24143"/>
                  </a:lnTo>
                  <a:lnTo>
                    <a:pt x="8561" y="19100"/>
                  </a:lnTo>
                  <a:lnTo>
                    <a:pt x="11412" y="18411"/>
                  </a:lnTo>
                  <a:lnTo>
                    <a:pt x="54207" y="11744"/>
                  </a:lnTo>
                  <a:lnTo>
                    <a:pt x="90751" y="4559"/>
                  </a:lnTo>
                  <a:lnTo>
                    <a:pt x="133522" y="400"/>
                  </a:lnTo>
                  <a:lnTo>
                    <a:pt x="15180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9" name="SMARTInkShape-1874"/>
            <p:cNvSpPr/>
            <p:nvPr/>
          </p:nvSpPr>
          <p:spPr>
            <a:xfrm>
              <a:off x="7045578" y="2781242"/>
              <a:ext cx="116032" cy="299501"/>
            </a:xfrm>
            <a:custGeom>
              <a:avLst/>
              <a:gdLst/>
              <a:ahLst/>
              <a:cxnLst/>
              <a:rect l="0" t="0" r="0" b="0"/>
              <a:pathLst>
                <a:path w="116032" h="299501">
                  <a:moveTo>
                    <a:pt x="116031" y="31610"/>
                  </a:moveTo>
                  <a:lnTo>
                    <a:pt x="111291" y="31610"/>
                  </a:lnTo>
                  <a:lnTo>
                    <a:pt x="106318" y="28964"/>
                  </a:lnTo>
                  <a:lnTo>
                    <a:pt x="100801" y="25473"/>
                  </a:lnTo>
                  <a:lnTo>
                    <a:pt x="92116" y="22515"/>
                  </a:lnTo>
                  <a:lnTo>
                    <a:pt x="68214" y="8514"/>
                  </a:lnTo>
                  <a:lnTo>
                    <a:pt x="57325" y="4922"/>
                  </a:lnTo>
                  <a:lnTo>
                    <a:pt x="50914" y="566"/>
                  </a:lnTo>
                  <a:lnTo>
                    <a:pt x="47815" y="0"/>
                  </a:lnTo>
                  <a:lnTo>
                    <a:pt x="44757" y="615"/>
                  </a:lnTo>
                  <a:lnTo>
                    <a:pt x="38713" y="2951"/>
                  </a:lnTo>
                  <a:lnTo>
                    <a:pt x="29733" y="5259"/>
                  </a:lnTo>
                  <a:lnTo>
                    <a:pt x="23768" y="9315"/>
                  </a:lnTo>
                  <a:lnTo>
                    <a:pt x="14831" y="21917"/>
                  </a:lnTo>
                  <a:lnTo>
                    <a:pt x="3087" y="62497"/>
                  </a:lnTo>
                  <a:lnTo>
                    <a:pt x="359" y="103587"/>
                  </a:lnTo>
                  <a:lnTo>
                    <a:pt x="0" y="147766"/>
                  </a:lnTo>
                  <a:lnTo>
                    <a:pt x="945" y="192353"/>
                  </a:lnTo>
                  <a:lnTo>
                    <a:pt x="7635" y="232253"/>
                  </a:lnTo>
                  <a:lnTo>
                    <a:pt x="9794" y="274592"/>
                  </a:lnTo>
                  <a:lnTo>
                    <a:pt x="17805" y="29950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07" name="SMARTInkShape-Group372"/>
          <p:cNvGrpSpPr/>
          <p:nvPr/>
        </p:nvGrpSpPr>
        <p:grpSpPr>
          <a:xfrm>
            <a:off x="8054601" y="2782475"/>
            <a:ext cx="982244" cy="572752"/>
            <a:chOff x="8054601" y="2782475"/>
            <a:chExt cx="982244" cy="572752"/>
          </a:xfrm>
        </p:grpSpPr>
        <p:sp>
          <p:nvSpPr>
            <p:cNvPr id="1401" name="SMARTInkShape-1875"/>
            <p:cNvSpPr/>
            <p:nvPr/>
          </p:nvSpPr>
          <p:spPr>
            <a:xfrm>
              <a:off x="8815498" y="2782475"/>
              <a:ext cx="221347" cy="297700"/>
            </a:xfrm>
            <a:custGeom>
              <a:avLst/>
              <a:gdLst/>
              <a:ahLst/>
              <a:cxnLst/>
              <a:rect l="0" t="0" r="0" b="0"/>
              <a:pathLst>
                <a:path w="221347" h="297700">
                  <a:moveTo>
                    <a:pt x="140979" y="182181"/>
                  </a:moveTo>
                  <a:lnTo>
                    <a:pt x="126721" y="181189"/>
                  </a:lnTo>
                  <a:lnTo>
                    <a:pt x="105421" y="174079"/>
                  </a:lnTo>
                  <a:lnTo>
                    <a:pt x="73994" y="174316"/>
                  </a:lnTo>
                  <a:lnTo>
                    <a:pt x="52339" y="180402"/>
                  </a:lnTo>
                  <a:lnTo>
                    <a:pt x="37765" y="189481"/>
                  </a:lnTo>
                  <a:lnTo>
                    <a:pt x="22313" y="204298"/>
                  </a:lnTo>
                  <a:lnTo>
                    <a:pt x="4501" y="232952"/>
                  </a:lnTo>
                  <a:lnTo>
                    <a:pt x="0" y="250692"/>
                  </a:lnTo>
                  <a:lnTo>
                    <a:pt x="1592" y="262571"/>
                  </a:lnTo>
                  <a:lnTo>
                    <a:pt x="5958" y="281625"/>
                  </a:lnTo>
                  <a:lnTo>
                    <a:pt x="8301" y="285188"/>
                  </a:lnTo>
                  <a:lnTo>
                    <a:pt x="16195" y="291793"/>
                  </a:lnTo>
                  <a:lnTo>
                    <a:pt x="23673" y="295390"/>
                  </a:lnTo>
                  <a:lnTo>
                    <a:pt x="41299" y="297699"/>
                  </a:lnTo>
                  <a:lnTo>
                    <a:pt x="58087" y="293358"/>
                  </a:lnTo>
                  <a:lnTo>
                    <a:pt x="75628" y="281048"/>
                  </a:lnTo>
                  <a:lnTo>
                    <a:pt x="103537" y="242720"/>
                  </a:lnTo>
                  <a:lnTo>
                    <a:pt x="109454" y="225955"/>
                  </a:lnTo>
                  <a:lnTo>
                    <a:pt x="117995" y="190938"/>
                  </a:lnTo>
                  <a:lnTo>
                    <a:pt x="122107" y="148229"/>
                  </a:lnTo>
                  <a:lnTo>
                    <a:pt x="120274" y="104221"/>
                  </a:lnTo>
                  <a:lnTo>
                    <a:pt x="115391" y="66571"/>
                  </a:lnTo>
                  <a:lnTo>
                    <a:pt x="106607" y="24988"/>
                  </a:lnTo>
                  <a:lnTo>
                    <a:pt x="103212" y="15414"/>
                  </a:lnTo>
                  <a:lnTo>
                    <a:pt x="92949" y="1183"/>
                  </a:lnTo>
                  <a:lnTo>
                    <a:pt x="91099" y="0"/>
                  </a:lnTo>
                  <a:lnTo>
                    <a:pt x="89867" y="204"/>
                  </a:lnTo>
                  <a:lnTo>
                    <a:pt x="81588" y="10271"/>
                  </a:lnTo>
                  <a:lnTo>
                    <a:pt x="79856" y="15819"/>
                  </a:lnTo>
                  <a:lnTo>
                    <a:pt x="86281" y="58239"/>
                  </a:lnTo>
                  <a:lnTo>
                    <a:pt x="95301" y="99233"/>
                  </a:lnTo>
                  <a:lnTo>
                    <a:pt x="115162" y="139669"/>
                  </a:lnTo>
                  <a:lnTo>
                    <a:pt x="138194" y="180839"/>
                  </a:lnTo>
                  <a:lnTo>
                    <a:pt x="168982" y="217635"/>
                  </a:lnTo>
                  <a:lnTo>
                    <a:pt x="207836" y="257773"/>
                  </a:lnTo>
                  <a:lnTo>
                    <a:pt x="221346" y="27147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2" name="SMARTInkShape-1876"/>
            <p:cNvSpPr/>
            <p:nvPr/>
          </p:nvSpPr>
          <p:spPr>
            <a:xfrm>
              <a:off x="8688586" y="2920119"/>
              <a:ext cx="53579" cy="169554"/>
            </a:xfrm>
            <a:custGeom>
              <a:avLst/>
              <a:gdLst/>
              <a:ahLst/>
              <a:cxnLst/>
              <a:rect l="0" t="0" r="0" b="0"/>
              <a:pathLst>
                <a:path w="53579" h="169554">
                  <a:moveTo>
                    <a:pt x="0" y="17748"/>
                  </a:moveTo>
                  <a:lnTo>
                    <a:pt x="4741" y="13008"/>
                  </a:lnTo>
                  <a:lnTo>
                    <a:pt x="9713" y="10680"/>
                  </a:lnTo>
                  <a:lnTo>
                    <a:pt x="16250" y="9186"/>
                  </a:lnTo>
                  <a:lnTo>
                    <a:pt x="24671" y="2754"/>
                  </a:lnTo>
                  <a:lnTo>
                    <a:pt x="35230" y="0"/>
                  </a:lnTo>
                  <a:lnTo>
                    <a:pt x="35715" y="42130"/>
                  </a:lnTo>
                  <a:lnTo>
                    <a:pt x="35718" y="82070"/>
                  </a:lnTo>
                  <a:lnTo>
                    <a:pt x="35719" y="121565"/>
                  </a:lnTo>
                  <a:lnTo>
                    <a:pt x="40459" y="139680"/>
                  </a:lnTo>
                  <a:lnTo>
                    <a:pt x="53578" y="16955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3" name="SMARTInkShape-1877"/>
            <p:cNvSpPr/>
            <p:nvPr/>
          </p:nvSpPr>
          <p:spPr>
            <a:xfrm>
              <a:off x="8510395" y="2928938"/>
              <a:ext cx="115684" cy="133410"/>
            </a:xfrm>
            <a:custGeom>
              <a:avLst/>
              <a:gdLst/>
              <a:ahLst/>
              <a:cxnLst/>
              <a:rect l="0" t="0" r="0" b="0"/>
              <a:pathLst>
                <a:path w="115684" h="133410">
                  <a:moveTo>
                    <a:pt x="26386" y="0"/>
                  </a:moveTo>
                  <a:lnTo>
                    <a:pt x="21645" y="0"/>
                  </a:lnTo>
                  <a:lnTo>
                    <a:pt x="20249" y="992"/>
                  </a:lnTo>
                  <a:lnTo>
                    <a:pt x="19318" y="2645"/>
                  </a:lnTo>
                  <a:lnTo>
                    <a:pt x="18697" y="4740"/>
                  </a:lnTo>
                  <a:lnTo>
                    <a:pt x="10552" y="18091"/>
                  </a:lnTo>
                  <a:lnTo>
                    <a:pt x="9877" y="20990"/>
                  </a:lnTo>
                  <a:lnTo>
                    <a:pt x="2657" y="33764"/>
                  </a:lnTo>
                  <a:lnTo>
                    <a:pt x="0" y="60057"/>
                  </a:lnTo>
                  <a:lnTo>
                    <a:pt x="8715" y="100241"/>
                  </a:lnTo>
                  <a:lnTo>
                    <a:pt x="12910" y="108382"/>
                  </a:lnTo>
                  <a:lnTo>
                    <a:pt x="37175" y="127838"/>
                  </a:lnTo>
                  <a:lnTo>
                    <a:pt x="46395" y="131231"/>
                  </a:lnTo>
                  <a:lnTo>
                    <a:pt x="63743" y="133409"/>
                  </a:lnTo>
                  <a:lnTo>
                    <a:pt x="70440" y="131061"/>
                  </a:lnTo>
                  <a:lnTo>
                    <a:pt x="91976" y="117690"/>
                  </a:lnTo>
                  <a:lnTo>
                    <a:pt x="101934" y="103883"/>
                  </a:lnTo>
                  <a:lnTo>
                    <a:pt x="113539" y="70810"/>
                  </a:lnTo>
                  <a:lnTo>
                    <a:pt x="115683" y="2678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4" name="SMARTInkShape-1878"/>
            <p:cNvSpPr/>
            <p:nvPr/>
          </p:nvSpPr>
          <p:spPr>
            <a:xfrm>
              <a:off x="8268891" y="2938057"/>
              <a:ext cx="195048" cy="417170"/>
            </a:xfrm>
            <a:custGeom>
              <a:avLst/>
              <a:gdLst/>
              <a:ahLst/>
              <a:cxnLst/>
              <a:rect l="0" t="0" r="0" b="0"/>
              <a:pathLst>
                <a:path w="195048" h="417170">
                  <a:moveTo>
                    <a:pt x="0" y="133756"/>
                  </a:moveTo>
                  <a:lnTo>
                    <a:pt x="4740" y="129015"/>
                  </a:lnTo>
                  <a:lnTo>
                    <a:pt x="9713" y="126688"/>
                  </a:lnTo>
                  <a:lnTo>
                    <a:pt x="12428" y="126067"/>
                  </a:lnTo>
                  <a:lnTo>
                    <a:pt x="55678" y="97982"/>
                  </a:lnTo>
                  <a:lnTo>
                    <a:pt x="82628" y="82155"/>
                  </a:lnTo>
                  <a:lnTo>
                    <a:pt x="100716" y="60582"/>
                  </a:lnTo>
                  <a:lnTo>
                    <a:pt x="104294" y="51294"/>
                  </a:lnTo>
                  <a:lnTo>
                    <a:pt x="106988" y="19282"/>
                  </a:lnTo>
                  <a:lnTo>
                    <a:pt x="104437" y="10780"/>
                  </a:lnTo>
                  <a:lnTo>
                    <a:pt x="102366" y="7123"/>
                  </a:lnTo>
                  <a:lnTo>
                    <a:pt x="99994" y="4685"/>
                  </a:lnTo>
                  <a:lnTo>
                    <a:pt x="94712" y="1977"/>
                  </a:lnTo>
                  <a:lnTo>
                    <a:pt x="77343" y="0"/>
                  </a:lnTo>
                  <a:lnTo>
                    <a:pt x="71415" y="2541"/>
                  </a:lnTo>
                  <a:lnTo>
                    <a:pt x="68447" y="4607"/>
                  </a:lnTo>
                  <a:lnTo>
                    <a:pt x="50600" y="28494"/>
                  </a:lnTo>
                  <a:lnTo>
                    <a:pt x="47293" y="37694"/>
                  </a:lnTo>
                  <a:lnTo>
                    <a:pt x="44752" y="82246"/>
                  </a:lnTo>
                  <a:lnTo>
                    <a:pt x="44694" y="90357"/>
                  </a:lnTo>
                  <a:lnTo>
                    <a:pt x="45670" y="92917"/>
                  </a:lnTo>
                  <a:lnTo>
                    <a:pt x="47315" y="94624"/>
                  </a:lnTo>
                  <a:lnTo>
                    <a:pt x="69809" y="104805"/>
                  </a:lnTo>
                  <a:lnTo>
                    <a:pt x="73328" y="105525"/>
                  </a:lnTo>
                  <a:lnTo>
                    <a:pt x="76667" y="105014"/>
                  </a:lnTo>
                  <a:lnTo>
                    <a:pt x="83022" y="101799"/>
                  </a:lnTo>
                  <a:lnTo>
                    <a:pt x="95186" y="92643"/>
                  </a:lnTo>
                  <a:lnTo>
                    <a:pt x="101174" y="90679"/>
                  </a:lnTo>
                  <a:lnTo>
                    <a:pt x="107143" y="84514"/>
                  </a:lnTo>
                  <a:lnTo>
                    <a:pt x="123250" y="64336"/>
                  </a:lnTo>
                  <a:lnTo>
                    <a:pt x="124232" y="60569"/>
                  </a:lnTo>
                  <a:lnTo>
                    <a:pt x="124860" y="54806"/>
                  </a:lnTo>
                  <a:lnTo>
                    <a:pt x="124970" y="58549"/>
                  </a:lnTo>
                  <a:lnTo>
                    <a:pt x="122349" y="63288"/>
                  </a:lnTo>
                  <a:lnTo>
                    <a:pt x="120261" y="65942"/>
                  </a:lnTo>
                  <a:lnTo>
                    <a:pt x="117941" y="74181"/>
                  </a:lnTo>
                  <a:lnTo>
                    <a:pt x="113990" y="89976"/>
                  </a:lnTo>
                  <a:lnTo>
                    <a:pt x="98042" y="134616"/>
                  </a:lnTo>
                  <a:lnTo>
                    <a:pt x="91888" y="160800"/>
                  </a:lnTo>
                  <a:lnTo>
                    <a:pt x="85068" y="201054"/>
                  </a:lnTo>
                  <a:lnTo>
                    <a:pt x="82288" y="241087"/>
                  </a:lnTo>
                  <a:lnTo>
                    <a:pt x="86779" y="274588"/>
                  </a:lnTo>
                  <a:lnTo>
                    <a:pt x="91444" y="318817"/>
                  </a:lnTo>
                  <a:lnTo>
                    <a:pt x="96887" y="356511"/>
                  </a:lnTo>
                  <a:lnTo>
                    <a:pt x="107764" y="391868"/>
                  </a:lnTo>
                  <a:lnTo>
                    <a:pt x="114371" y="403254"/>
                  </a:lnTo>
                  <a:lnTo>
                    <a:pt x="123922" y="411621"/>
                  </a:lnTo>
                  <a:lnTo>
                    <a:pt x="132136" y="416001"/>
                  </a:lnTo>
                  <a:lnTo>
                    <a:pt x="135715" y="417169"/>
                  </a:lnTo>
                  <a:lnTo>
                    <a:pt x="139094" y="416956"/>
                  </a:lnTo>
                  <a:lnTo>
                    <a:pt x="159415" y="406872"/>
                  </a:lnTo>
                  <a:lnTo>
                    <a:pt x="167755" y="398677"/>
                  </a:lnTo>
                  <a:lnTo>
                    <a:pt x="181192" y="377247"/>
                  </a:lnTo>
                  <a:lnTo>
                    <a:pt x="191707" y="337323"/>
                  </a:lnTo>
                  <a:lnTo>
                    <a:pt x="195047" y="311811"/>
                  </a:lnTo>
                  <a:lnTo>
                    <a:pt x="186554" y="267630"/>
                  </a:lnTo>
                  <a:lnTo>
                    <a:pt x="171521" y="224035"/>
                  </a:lnTo>
                  <a:lnTo>
                    <a:pt x="139538" y="184705"/>
                  </a:lnTo>
                  <a:lnTo>
                    <a:pt x="116014" y="163259"/>
                  </a:lnTo>
                  <a:lnTo>
                    <a:pt x="73722" y="135566"/>
                  </a:lnTo>
                  <a:lnTo>
                    <a:pt x="62507" y="13375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5" name="SMARTInkShape-1879"/>
            <p:cNvSpPr/>
            <p:nvPr/>
          </p:nvSpPr>
          <p:spPr>
            <a:xfrm>
              <a:off x="8171914" y="2920008"/>
              <a:ext cx="34470" cy="142876"/>
            </a:xfrm>
            <a:custGeom>
              <a:avLst/>
              <a:gdLst/>
              <a:ahLst/>
              <a:cxnLst/>
              <a:rect l="0" t="0" r="0" b="0"/>
              <a:pathLst>
                <a:path w="34470" h="142876">
                  <a:moveTo>
                    <a:pt x="16609" y="0"/>
                  </a:moveTo>
                  <a:lnTo>
                    <a:pt x="8920" y="0"/>
                  </a:lnTo>
                  <a:lnTo>
                    <a:pt x="8507" y="992"/>
                  </a:lnTo>
                  <a:lnTo>
                    <a:pt x="5082" y="20737"/>
                  </a:lnTo>
                  <a:lnTo>
                    <a:pt x="1565" y="31044"/>
                  </a:lnTo>
                  <a:lnTo>
                    <a:pt x="0" y="42240"/>
                  </a:lnTo>
                  <a:lnTo>
                    <a:pt x="6925" y="83377"/>
                  </a:lnTo>
                  <a:lnTo>
                    <a:pt x="8449" y="101213"/>
                  </a:lnTo>
                  <a:lnTo>
                    <a:pt x="14743" y="118073"/>
                  </a:lnTo>
                  <a:lnTo>
                    <a:pt x="34469" y="1428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6" name="SMARTInkShape-1880"/>
            <p:cNvSpPr/>
            <p:nvPr/>
          </p:nvSpPr>
          <p:spPr>
            <a:xfrm>
              <a:off x="8054601" y="2786063"/>
              <a:ext cx="62486" cy="274997"/>
            </a:xfrm>
            <a:custGeom>
              <a:avLst/>
              <a:gdLst/>
              <a:ahLst/>
              <a:cxnLst/>
              <a:rect l="0" t="0" r="0" b="0"/>
              <a:pathLst>
                <a:path w="62486" h="274997">
                  <a:moveTo>
                    <a:pt x="17837" y="0"/>
                  </a:moveTo>
                  <a:lnTo>
                    <a:pt x="17837" y="15376"/>
                  </a:lnTo>
                  <a:lnTo>
                    <a:pt x="10769" y="39605"/>
                  </a:lnTo>
                  <a:lnTo>
                    <a:pt x="3016" y="81871"/>
                  </a:lnTo>
                  <a:lnTo>
                    <a:pt x="577" y="123254"/>
                  </a:lnTo>
                  <a:lnTo>
                    <a:pt x="96" y="160386"/>
                  </a:lnTo>
                  <a:lnTo>
                    <a:pt x="0" y="196384"/>
                  </a:lnTo>
                  <a:lnTo>
                    <a:pt x="2627" y="229512"/>
                  </a:lnTo>
                  <a:lnTo>
                    <a:pt x="9692" y="246597"/>
                  </a:lnTo>
                  <a:lnTo>
                    <a:pt x="14217" y="254458"/>
                  </a:lnTo>
                  <a:lnTo>
                    <a:pt x="17756" y="264461"/>
                  </a:lnTo>
                  <a:lnTo>
                    <a:pt x="22100" y="270666"/>
                  </a:lnTo>
                  <a:lnTo>
                    <a:pt x="29984" y="274085"/>
                  </a:lnTo>
                  <a:lnTo>
                    <a:pt x="34865" y="274996"/>
                  </a:lnTo>
                  <a:lnTo>
                    <a:pt x="39110" y="274612"/>
                  </a:lnTo>
                  <a:lnTo>
                    <a:pt x="51457" y="268971"/>
                  </a:lnTo>
                  <a:lnTo>
                    <a:pt x="62485" y="2589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11" name="SMARTInkShape-Group373"/>
          <p:cNvGrpSpPr/>
          <p:nvPr/>
        </p:nvGrpSpPr>
        <p:grpSpPr>
          <a:xfrm>
            <a:off x="71438" y="3223617"/>
            <a:ext cx="357023" cy="194936"/>
            <a:chOff x="71438" y="3223617"/>
            <a:chExt cx="357023" cy="194936"/>
          </a:xfrm>
        </p:grpSpPr>
        <p:sp>
          <p:nvSpPr>
            <p:cNvPr id="1408" name="SMARTInkShape-1881"/>
            <p:cNvSpPr/>
            <p:nvPr/>
          </p:nvSpPr>
          <p:spPr>
            <a:xfrm>
              <a:off x="71438" y="3268266"/>
              <a:ext cx="205383" cy="8930"/>
            </a:xfrm>
            <a:custGeom>
              <a:avLst/>
              <a:gdLst/>
              <a:ahLst/>
              <a:cxnLst/>
              <a:rect l="0" t="0" r="0" b="0"/>
              <a:pathLst>
                <a:path w="205383" h="8930">
                  <a:moveTo>
                    <a:pt x="0" y="8929"/>
                  </a:moveTo>
                  <a:lnTo>
                    <a:pt x="38418" y="8929"/>
                  </a:lnTo>
                  <a:lnTo>
                    <a:pt x="72963" y="8929"/>
                  </a:lnTo>
                  <a:lnTo>
                    <a:pt x="116975" y="8929"/>
                  </a:lnTo>
                  <a:lnTo>
                    <a:pt x="152068" y="6284"/>
                  </a:lnTo>
                  <a:lnTo>
                    <a:pt x="195128" y="827"/>
                  </a:lnTo>
                  <a:lnTo>
                    <a:pt x="205382"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9" name="SMARTInkShape-1882"/>
            <p:cNvSpPr/>
            <p:nvPr/>
          </p:nvSpPr>
          <p:spPr>
            <a:xfrm>
              <a:off x="339482" y="3268266"/>
              <a:ext cx="88979" cy="138712"/>
            </a:xfrm>
            <a:custGeom>
              <a:avLst/>
              <a:gdLst/>
              <a:ahLst/>
              <a:cxnLst/>
              <a:rect l="0" t="0" r="0" b="0"/>
              <a:pathLst>
                <a:path w="88979" h="138712">
                  <a:moveTo>
                    <a:pt x="44495" y="0"/>
                  </a:moveTo>
                  <a:lnTo>
                    <a:pt x="39754" y="4740"/>
                  </a:lnTo>
                  <a:lnTo>
                    <a:pt x="37427" y="9713"/>
                  </a:lnTo>
                  <a:lnTo>
                    <a:pt x="36806" y="12428"/>
                  </a:lnTo>
                  <a:lnTo>
                    <a:pt x="11671" y="56912"/>
                  </a:lnTo>
                  <a:lnTo>
                    <a:pt x="3791" y="74519"/>
                  </a:lnTo>
                  <a:lnTo>
                    <a:pt x="0" y="117303"/>
                  </a:lnTo>
                  <a:lnTo>
                    <a:pt x="2560" y="124233"/>
                  </a:lnTo>
                  <a:lnTo>
                    <a:pt x="4632" y="127470"/>
                  </a:lnTo>
                  <a:lnTo>
                    <a:pt x="7006" y="129629"/>
                  </a:lnTo>
                  <a:lnTo>
                    <a:pt x="20841" y="138117"/>
                  </a:lnTo>
                  <a:lnTo>
                    <a:pt x="24757" y="138711"/>
                  </a:lnTo>
                  <a:lnTo>
                    <a:pt x="34399" y="136725"/>
                  </a:lnTo>
                  <a:lnTo>
                    <a:pt x="60778" y="121760"/>
                  </a:lnTo>
                  <a:lnTo>
                    <a:pt x="69260" y="113316"/>
                  </a:lnTo>
                  <a:lnTo>
                    <a:pt x="84908" y="92092"/>
                  </a:lnTo>
                  <a:lnTo>
                    <a:pt x="88585" y="69809"/>
                  </a:lnTo>
                  <a:lnTo>
                    <a:pt x="88978" y="55190"/>
                  </a:lnTo>
                  <a:lnTo>
                    <a:pt x="87048" y="50684"/>
                  </a:lnTo>
                  <a:lnTo>
                    <a:pt x="69011" y="33145"/>
                  </a:lnTo>
                  <a:lnTo>
                    <a:pt x="54846" y="23931"/>
                  </a:lnTo>
                  <a:lnTo>
                    <a:pt x="8776"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0" name="SMARTInkShape-1883"/>
            <p:cNvSpPr/>
            <p:nvPr/>
          </p:nvSpPr>
          <p:spPr>
            <a:xfrm>
              <a:off x="187643" y="3223617"/>
              <a:ext cx="107038" cy="194936"/>
            </a:xfrm>
            <a:custGeom>
              <a:avLst/>
              <a:gdLst/>
              <a:ahLst/>
              <a:cxnLst/>
              <a:rect l="0" t="0" r="0" b="0"/>
              <a:pathLst>
                <a:path w="107038" h="194936">
                  <a:moveTo>
                    <a:pt x="26670" y="0"/>
                  </a:moveTo>
                  <a:lnTo>
                    <a:pt x="26670" y="7689"/>
                  </a:lnTo>
                  <a:lnTo>
                    <a:pt x="21929" y="13302"/>
                  </a:lnTo>
                  <a:lnTo>
                    <a:pt x="19602" y="21126"/>
                  </a:lnTo>
                  <a:lnTo>
                    <a:pt x="15646" y="36687"/>
                  </a:lnTo>
                  <a:lnTo>
                    <a:pt x="10835" y="53865"/>
                  </a:lnTo>
                  <a:lnTo>
                    <a:pt x="6764" y="71523"/>
                  </a:lnTo>
                  <a:lnTo>
                    <a:pt x="1920" y="89322"/>
                  </a:lnTo>
                  <a:lnTo>
                    <a:pt x="0" y="130970"/>
                  </a:lnTo>
                  <a:lnTo>
                    <a:pt x="4656" y="148829"/>
                  </a:lnTo>
                  <a:lnTo>
                    <a:pt x="15331" y="171526"/>
                  </a:lnTo>
                  <a:lnTo>
                    <a:pt x="16134" y="176859"/>
                  </a:lnTo>
                  <a:lnTo>
                    <a:pt x="17661" y="180414"/>
                  </a:lnTo>
                  <a:lnTo>
                    <a:pt x="19672" y="182784"/>
                  </a:lnTo>
                  <a:lnTo>
                    <a:pt x="35769" y="194175"/>
                  </a:lnTo>
                  <a:lnTo>
                    <a:pt x="38689" y="194935"/>
                  </a:lnTo>
                  <a:lnTo>
                    <a:pt x="47225" y="193133"/>
                  </a:lnTo>
                  <a:lnTo>
                    <a:pt x="89302" y="180613"/>
                  </a:lnTo>
                  <a:lnTo>
                    <a:pt x="107037"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12" name="SMARTInkShape-1884"/>
          <p:cNvSpPr/>
          <p:nvPr/>
        </p:nvSpPr>
        <p:spPr>
          <a:xfrm>
            <a:off x="804317" y="3205903"/>
            <a:ext cx="195809" cy="160590"/>
          </a:xfrm>
          <a:custGeom>
            <a:avLst/>
            <a:gdLst/>
            <a:ahLst/>
            <a:cxnLst/>
            <a:rect l="0" t="0" r="0" b="0"/>
            <a:pathLst>
              <a:path w="195809" h="160590">
                <a:moveTo>
                  <a:pt x="133300" y="44503"/>
                </a:moveTo>
                <a:lnTo>
                  <a:pt x="133300" y="30942"/>
                </a:lnTo>
                <a:lnTo>
                  <a:pt x="130654" y="25908"/>
                </a:lnTo>
                <a:lnTo>
                  <a:pt x="125612" y="19333"/>
                </a:lnTo>
                <a:lnTo>
                  <a:pt x="123624" y="10905"/>
                </a:lnTo>
                <a:lnTo>
                  <a:pt x="119739" y="5427"/>
                </a:lnTo>
                <a:lnTo>
                  <a:pt x="114705" y="2332"/>
                </a:lnTo>
                <a:lnTo>
                  <a:pt x="103389" y="344"/>
                </a:lnTo>
                <a:lnTo>
                  <a:pt x="94562" y="0"/>
                </a:lnTo>
                <a:lnTo>
                  <a:pt x="80922" y="4638"/>
                </a:lnTo>
                <a:lnTo>
                  <a:pt x="46824" y="33278"/>
                </a:lnTo>
                <a:lnTo>
                  <a:pt x="18936" y="73116"/>
                </a:lnTo>
                <a:lnTo>
                  <a:pt x="2619" y="110889"/>
                </a:lnTo>
                <a:lnTo>
                  <a:pt x="0" y="131590"/>
                </a:lnTo>
                <a:lnTo>
                  <a:pt x="2287" y="140425"/>
                </a:lnTo>
                <a:lnTo>
                  <a:pt x="7100" y="149440"/>
                </a:lnTo>
                <a:lnTo>
                  <a:pt x="13050" y="150673"/>
                </a:lnTo>
                <a:lnTo>
                  <a:pt x="17414" y="151002"/>
                </a:lnTo>
                <a:lnTo>
                  <a:pt x="24910" y="148721"/>
                </a:lnTo>
                <a:lnTo>
                  <a:pt x="28298" y="146724"/>
                </a:lnTo>
                <a:lnTo>
                  <a:pt x="47001" y="141535"/>
                </a:lnTo>
                <a:lnTo>
                  <a:pt x="82805" y="103021"/>
                </a:lnTo>
                <a:lnTo>
                  <a:pt x="92762" y="85875"/>
                </a:lnTo>
                <a:lnTo>
                  <a:pt x="99275" y="64949"/>
                </a:lnTo>
                <a:lnTo>
                  <a:pt x="103295" y="57559"/>
                </a:lnTo>
                <a:lnTo>
                  <a:pt x="106474" y="44671"/>
                </a:lnTo>
                <a:lnTo>
                  <a:pt x="111241" y="44553"/>
                </a:lnTo>
                <a:lnTo>
                  <a:pt x="112641" y="45528"/>
                </a:lnTo>
                <a:lnTo>
                  <a:pt x="113574" y="47171"/>
                </a:lnTo>
                <a:lnTo>
                  <a:pt x="114611" y="52635"/>
                </a:lnTo>
                <a:lnTo>
                  <a:pt x="116187" y="65874"/>
                </a:lnTo>
                <a:lnTo>
                  <a:pt x="121505" y="77514"/>
                </a:lnTo>
                <a:lnTo>
                  <a:pt x="131248" y="110272"/>
                </a:lnTo>
                <a:lnTo>
                  <a:pt x="136688" y="122021"/>
                </a:lnTo>
                <a:lnTo>
                  <a:pt x="145058" y="131211"/>
                </a:lnTo>
                <a:lnTo>
                  <a:pt x="176379" y="154485"/>
                </a:lnTo>
                <a:lnTo>
                  <a:pt x="195808" y="16058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16" name="SMARTInkShape-Group375"/>
          <p:cNvGrpSpPr/>
          <p:nvPr/>
        </p:nvGrpSpPr>
        <p:grpSpPr>
          <a:xfrm>
            <a:off x="1223367" y="3233820"/>
            <a:ext cx="602812" cy="443276"/>
            <a:chOff x="1223367" y="3233820"/>
            <a:chExt cx="602812" cy="443276"/>
          </a:xfrm>
        </p:grpSpPr>
        <p:sp>
          <p:nvSpPr>
            <p:cNvPr id="1413" name="SMARTInkShape-1885"/>
            <p:cNvSpPr/>
            <p:nvPr/>
          </p:nvSpPr>
          <p:spPr>
            <a:xfrm>
              <a:off x="1696641" y="3233820"/>
              <a:ext cx="129538" cy="150509"/>
            </a:xfrm>
            <a:custGeom>
              <a:avLst/>
              <a:gdLst/>
              <a:ahLst/>
              <a:cxnLst/>
              <a:rect l="0" t="0" r="0" b="0"/>
              <a:pathLst>
                <a:path w="129538" h="150509">
                  <a:moveTo>
                    <a:pt x="125015" y="16586"/>
                  </a:moveTo>
                  <a:lnTo>
                    <a:pt x="120275" y="11846"/>
                  </a:lnTo>
                  <a:lnTo>
                    <a:pt x="115302" y="9518"/>
                  </a:lnTo>
                  <a:lnTo>
                    <a:pt x="91090" y="5174"/>
                  </a:lnTo>
                  <a:lnTo>
                    <a:pt x="87515" y="3025"/>
                  </a:lnTo>
                  <a:lnTo>
                    <a:pt x="73004" y="0"/>
                  </a:lnTo>
                  <a:lnTo>
                    <a:pt x="43312" y="6527"/>
                  </a:lnTo>
                  <a:lnTo>
                    <a:pt x="36447" y="9800"/>
                  </a:lnTo>
                  <a:lnTo>
                    <a:pt x="33228" y="12062"/>
                  </a:lnTo>
                  <a:lnTo>
                    <a:pt x="29651" y="17221"/>
                  </a:lnTo>
                  <a:lnTo>
                    <a:pt x="27637" y="25704"/>
                  </a:lnTo>
                  <a:lnTo>
                    <a:pt x="27354" y="28618"/>
                  </a:lnTo>
                  <a:lnTo>
                    <a:pt x="29686" y="34501"/>
                  </a:lnTo>
                  <a:lnTo>
                    <a:pt x="69033" y="76641"/>
                  </a:lnTo>
                  <a:lnTo>
                    <a:pt x="95656" y="98884"/>
                  </a:lnTo>
                  <a:lnTo>
                    <a:pt x="104029" y="108726"/>
                  </a:lnTo>
                  <a:lnTo>
                    <a:pt x="117915" y="119844"/>
                  </a:lnTo>
                  <a:lnTo>
                    <a:pt x="128821" y="135527"/>
                  </a:lnTo>
                  <a:lnTo>
                    <a:pt x="129537" y="137552"/>
                  </a:lnTo>
                  <a:lnTo>
                    <a:pt x="129022" y="138902"/>
                  </a:lnTo>
                  <a:lnTo>
                    <a:pt x="118414" y="147383"/>
                  </a:lnTo>
                  <a:lnTo>
                    <a:pt x="109940" y="149599"/>
                  </a:lnTo>
                  <a:lnTo>
                    <a:pt x="68107" y="150508"/>
                  </a:lnTo>
                  <a:lnTo>
                    <a:pt x="38848" y="149537"/>
                  </a:lnTo>
                  <a:lnTo>
                    <a:pt x="11106" y="141970"/>
                  </a:lnTo>
                  <a:lnTo>
                    <a:pt x="0" y="1326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4" name="SMARTInkShape-1886"/>
            <p:cNvSpPr/>
            <p:nvPr/>
          </p:nvSpPr>
          <p:spPr>
            <a:xfrm>
              <a:off x="1486541" y="3241621"/>
              <a:ext cx="192241" cy="160591"/>
            </a:xfrm>
            <a:custGeom>
              <a:avLst/>
              <a:gdLst/>
              <a:ahLst/>
              <a:cxnLst/>
              <a:rect l="0" t="0" r="0" b="0"/>
              <a:pathLst>
                <a:path w="192241" h="160591">
                  <a:moveTo>
                    <a:pt x="129732" y="26645"/>
                  </a:moveTo>
                  <a:lnTo>
                    <a:pt x="124992" y="26645"/>
                  </a:lnTo>
                  <a:lnTo>
                    <a:pt x="123596" y="25652"/>
                  </a:lnTo>
                  <a:lnTo>
                    <a:pt x="122665" y="23999"/>
                  </a:lnTo>
                  <a:lnTo>
                    <a:pt x="121171" y="18956"/>
                  </a:lnTo>
                  <a:lnTo>
                    <a:pt x="108406" y="5395"/>
                  </a:lnTo>
                  <a:lnTo>
                    <a:pt x="100080" y="2318"/>
                  </a:lnTo>
                  <a:lnTo>
                    <a:pt x="73533" y="0"/>
                  </a:lnTo>
                  <a:lnTo>
                    <a:pt x="67382" y="2565"/>
                  </a:lnTo>
                  <a:lnTo>
                    <a:pt x="38710" y="20850"/>
                  </a:lnTo>
                  <a:lnTo>
                    <a:pt x="12021" y="58682"/>
                  </a:lnTo>
                  <a:lnTo>
                    <a:pt x="618" y="95044"/>
                  </a:lnTo>
                  <a:lnTo>
                    <a:pt x="0" y="100025"/>
                  </a:lnTo>
                  <a:lnTo>
                    <a:pt x="1959" y="108206"/>
                  </a:lnTo>
                  <a:lnTo>
                    <a:pt x="8640" y="118390"/>
                  </a:lnTo>
                  <a:lnTo>
                    <a:pt x="14067" y="121991"/>
                  </a:lnTo>
                  <a:lnTo>
                    <a:pt x="19787" y="124583"/>
                  </a:lnTo>
                  <a:lnTo>
                    <a:pt x="25636" y="129043"/>
                  </a:lnTo>
                  <a:lnTo>
                    <a:pt x="34189" y="131686"/>
                  </a:lnTo>
                  <a:lnTo>
                    <a:pt x="39248" y="132391"/>
                  </a:lnTo>
                  <a:lnTo>
                    <a:pt x="47514" y="130528"/>
                  </a:lnTo>
                  <a:lnTo>
                    <a:pt x="77781" y="112773"/>
                  </a:lnTo>
                  <a:lnTo>
                    <a:pt x="96482" y="90989"/>
                  </a:lnTo>
                  <a:lnTo>
                    <a:pt x="106025" y="83023"/>
                  </a:lnTo>
                  <a:lnTo>
                    <a:pt x="113573" y="72869"/>
                  </a:lnTo>
                  <a:lnTo>
                    <a:pt x="117590" y="61741"/>
                  </a:lnTo>
                  <a:lnTo>
                    <a:pt x="120367" y="51173"/>
                  </a:lnTo>
                  <a:lnTo>
                    <a:pt x="124909" y="43168"/>
                  </a:lnTo>
                  <a:lnTo>
                    <a:pt x="125524" y="39645"/>
                  </a:lnTo>
                  <a:lnTo>
                    <a:pt x="124943" y="36304"/>
                  </a:lnTo>
                  <a:lnTo>
                    <a:pt x="120875" y="26812"/>
                  </a:lnTo>
                  <a:lnTo>
                    <a:pt x="120803" y="66548"/>
                  </a:lnTo>
                  <a:lnTo>
                    <a:pt x="121795" y="100172"/>
                  </a:lnTo>
                  <a:lnTo>
                    <a:pt x="136034" y="127693"/>
                  </a:lnTo>
                  <a:lnTo>
                    <a:pt x="155355" y="150035"/>
                  </a:lnTo>
                  <a:lnTo>
                    <a:pt x="163610" y="155899"/>
                  </a:lnTo>
                  <a:lnTo>
                    <a:pt x="171578" y="158505"/>
                  </a:lnTo>
                  <a:lnTo>
                    <a:pt x="192240" y="16059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5" name="SMARTInkShape-1887"/>
            <p:cNvSpPr/>
            <p:nvPr/>
          </p:nvSpPr>
          <p:spPr>
            <a:xfrm>
              <a:off x="1223367" y="3250886"/>
              <a:ext cx="230700" cy="426210"/>
            </a:xfrm>
            <a:custGeom>
              <a:avLst/>
              <a:gdLst/>
              <a:ahLst/>
              <a:cxnLst/>
              <a:rect l="0" t="0" r="0" b="0"/>
              <a:pathLst>
                <a:path w="230700" h="426210">
                  <a:moveTo>
                    <a:pt x="196453" y="26309"/>
                  </a:moveTo>
                  <a:lnTo>
                    <a:pt x="188765" y="18621"/>
                  </a:lnTo>
                  <a:lnTo>
                    <a:pt x="180640" y="16632"/>
                  </a:lnTo>
                  <a:lnTo>
                    <a:pt x="160680" y="1948"/>
                  </a:lnTo>
                  <a:lnTo>
                    <a:pt x="148818" y="0"/>
                  </a:lnTo>
                  <a:lnTo>
                    <a:pt x="135155" y="4403"/>
                  </a:lnTo>
                  <a:lnTo>
                    <a:pt x="126876" y="11943"/>
                  </a:lnTo>
                  <a:lnTo>
                    <a:pt x="96600" y="50326"/>
                  </a:lnTo>
                  <a:lnTo>
                    <a:pt x="91461" y="68042"/>
                  </a:lnTo>
                  <a:lnTo>
                    <a:pt x="89487" y="103705"/>
                  </a:lnTo>
                  <a:lnTo>
                    <a:pt x="92027" y="112963"/>
                  </a:lnTo>
                  <a:lnTo>
                    <a:pt x="94094" y="116820"/>
                  </a:lnTo>
                  <a:lnTo>
                    <a:pt x="96464" y="119392"/>
                  </a:lnTo>
                  <a:lnTo>
                    <a:pt x="115033" y="128599"/>
                  </a:lnTo>
                  <a:lnTo>
                    <a:pt x="119353" y="129229"/>
                  </a:lnTo>
                  <a:lnTo>
                    <a:pt x="126799" y="127283"/>
                  </a:lnTo>
                  <a:lnTo>
                    <a:pt x="167204" y="106552"/>
                  </a:lnTo>
                  <a:lnTo>
                    <a:pt x="191352" y="83656"/>
                  </a:lnTo>
                  <a:lnTo>
                    <a:pt x="218173" y="48052"/>
                  </a:lnTo>
                  <a:lnTo>
                    <a:pt x="223045" y="19585"/>
                  </a:lnTo>
                  <a:lnTo>
                    <a:pt x="223203" y="12671"/>
                  </a:lnTo>
                  <a:lnTo>
                    <a:pt x="223242" y="53531"/>
                  </a:lnTo>
                  <a:lnTo>
                    <a:pt x="224234" y="90050"/>
                  </a:lnTo>
                  <a:lnTo>
                    <a:pt x="228387" y="116963"/>
                  </a:lnTo>
                  <a:lnTo>
                    <a:pt x="227198" y="161111"/>
                  </a:lnTo>
                  <a:lnTo>
                    <a:pt x="230699" y="198873"/>
                  </a:lnTo>
                  <a:lnTo>
                    <a:pt x="229090" y="238835"/>
                  </a:lnTo>
                  <a:lnTo>
                    <a:pt x="224975" y="275811"/>
                  </a:lnTo>
                  <a:lnTo>
                    <a:pt x="221110" y="311903"/>
                  </a:lnTo>
                  <a:lnTo>
                    <a:pt x="211035" y="345086"/>
                  </a:lnTo>
                  <a:lnTo>
                    <a:pt x="189853" y="378224"/>
                  </a:lnTo>
                  <a:lnTo>
                    <a:pt x="165568" y="402887"/>
                  </a:lnTo>
                  <a:lnTo>
                    <a:pt x="124476" y="421610"/>
                  </a:lnTo>
                  <a:lnTo>
                    <a:pt x="98067" y="426209"/>
                  </a:lnTo>
                  <a:lnTo>
                    <a:pt x="76131" y="422831"/>
                  </a:lnTo>
                  <a:lnTo>
                    <a:pt x="40453" y="402910"/>
                  </a:lnTo>
                  <a:lnTo>
                    <a:pt x="30878" y="394109"/>
                  </a:lnTo>
                  <a:lnTo>
                    <a:pt x="4981" y="361400"/>
                  </a:lnTo>
                  <a:lnTo>
                    <a:pt x="0" y="34777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23" name="SMARTInkShape-Group376"/>
          <p:cNvGrpSpPr/>
          <p:nvPr/>
        </p:nvGrpSpPr>
        <p:grpSpPr>
          <a:xfrm>
            <a:off x="2055176" y="3107653"/>
            <a:ext cx="820184" cy="276700"/>
            <a:chOff x="2055176" y="3107653"/>
            <a:chExt cx="820184" cy="276700"/>
          </a:xfrm>
        </p:grpSpPr>
        <p:sp>
          <p:nvSpPr>
            <p:cNvPr id="1417" name="SMARTInkShape-1888"/>
            <p:cNvSpPr/>
            <p:nvPr/>
          </p:nvSpPr>
          <p:spPr>
            <a:xfrm>
              <a:off x="2803937" y="3107653"/>
              <a:ext cx="71423" cy="276700"/>
            </a:xfrm>
            <a:custGeom>
              <a:avLst/>
              <a:gdLst/>
              <a:ahLst/>
              <a:cxnLst/>
              <a:rect l="0" t="0" r="0" b="0"/>
              <a:pathLst>
                <a:path w="71423" h="276700">
                  <a:moveTo>
                    <a:pt x="35704" y="26667"/>
                  </a:moveTo>
                  <a:lnTo>
                    <a:pt x="35704" y="21927"/>
                  </a:lnTo>
                  <a:lnTo>
                    <a:pt x="33058" y="16954"/>
                  </a:lnTo>
                  <a:lnTo>
                    <a:pt x="22401" y="4544"/>
                  </a:lnTo>
                  <a:lnTo>
                    <a:pt x="17224" y="1952"/>
                  </a:lnTo>
                  <a:lnTo>
                    <a:pt x="9401" y="0"/>
                  </a:lnTo>
                  <a:lnTo>
                    <a:pt x="4318" y="4655"/>
                  </a:lnTo>
                  <a:lnTo>
                    <a:pt x="1911" y="12254"/>
                  </a:lnTo>
                  <a:lnTo>
                    <a:pt x="98" y="55422"/>
                  </a:lnTo>
                  <a:lnTo>
                    <a:pt x="0" y="98364"/>
                  </a:lnTo>
                  <a:lnTo>
                    <a:pt x="979" y="142787"/>
                  </a:lnTo>
                  <a:lnTo>
                    <a:pt x="7674" y="182666"/>
                  </a:lnTo>
                  <a:lnTo>
                    <a:pt x="21234" y="219990"/>
                  </a:lnTo>
                  <a:lnTo>
                    <a:pt x="38717" y="251109"/>
                  </a:lnTo>
                  <a:lnTo>
                    <a:pt x="47621" y="261289"/>
                  </a:lnTo>
                  <a:lnTo>
                    <a:pt x="53568" y="264889"/>
                  </a:lnTo>
                  <a:lnTo>
                    <a:pt x="59518" y="267481"/>
                  </a:lnTo>
                  <a:lnTo>
                    <a:pt x="71422" y="27669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8" name="SMARTInkShape-1889"/>
            <p:cNvSpPr/>
            <p:nvPr/>
          </p:nvSpPr>
          <p:spPr>
            <a:xfrm>
              <a:off x="2705972" y="3277195"/>
              <a:ext cx="115810" cy="87522"/>
            </a:xfrm>
            <a:custGeom>
              <a:avLst/>
              <a:gdLst/>
              <a:ahLst/>
              <a:cxnLst/>
              <a:rect l="0" t="0" r="0" b="0"/>
              <a:pathLst>
                <a:path w="115810" h="87522">
                  <a:moveTo>
                    <a:pt x="97950" y="0"/>
                  </a:moveTo>
                  <a:lnTo>
                    <a:pt x="55451" y="0"/>
                  </a:lnTo>
                  <a:lnTo>
                    <a:pt x="38174" y="4741"/>
                  </a:lnTo>
                  <a:lnTo>
                    <a:pt x="25227" y="12429"/>
                  </a:lnTo>
                  <a:lnTo>
                    <a:pt x="10367" y="25732"/>
                  </a:lnTo>
                  <a:lnTo>
                    <a:pt x="4454" y="36572"/>
                  </a:lnTo>
                  <a:lnTo>
                    <a:pt x="138" y="61799"/>
                  </a:lnTo>
                  <a:lnTo>
                    <a:pt x="0" y="65012"/>
                  </a:lnTo>
                  <a:lnTo>
                    <a:pt x="2492" y="71228"/>
                  </a:lnTo>
                  <a:lnTo>
                    <a:pt x="12177" y="83303"/>
                  </a:lnTo>
                  <a:lnTo>
                    <a:pt x="20471" y="86633"/>
                  </a:lnTo>
                  <a:lnTo>
                    <a:pt x="25462" y="87521"/>
                  </a:lnTo>
                  <a:lnTo>
                    <a:pt x="33652" y="85862"/>
                  </a:lnTo>
                  <a:lnTo>
                    <a:pt x="62858" y="68490"/>
                  </a:lnTo>
                  <a:lnTo>
                    <a:pt x="86167" y="42303"/>
                  </a:lnTo>
                  <a:lnTo>
                    <a:pt x="115809"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9" name="SMARTInkShape-1890"/>
            <p:cNvSpPr/>
            <p:nvPr/>
          </p:nvSpPr>
          <p:spPr>
            <a:xfrm>
              <a:off x="2519423" y="3170039"/>
              <a:ext cx="148780" cy="205384"/>
            </a:xfrm>
            <a:custGeom>
              <a:avLst/>
              <a:gdLst/>
              <a:ahLst/>
              <a:cxnLst/>
              <a:rect l="0" t="0" r="0" b="0"/>
              <a:pathLst>
                <a:path w="148780" h="205384">
                  <a:moveTo>
                    <a:pt x="16608" y="0"/>
                  </a:moveTo>
                  <a:lnTo>
                    <a:pt x="16608" y="21250"/>
                  </a:lnTo>
                  <a:lnTo>
                    <a:pt x="8230" y="65402"/>
                  </a:lnTo>
                  <a:lnTo>
                    <a:pt x="6759" y="100409"/>
                  </a:lnTo>
                  <a:lnTo>
                    <a:pt x="0" y="135605"/>
                  </a:lnTo>
                  <a:lnTo>
                    <a:pt x="6547" y="170500"/>
                  </a:lnTo>
                  <a:lnTo>
                    <a:pt x="9821" y="177642"/>
                  </a:lnTo>
                  <a:lnTo>
                    <a:pt x="20008" y="190312"/>
                  </a:lnTo>
                  <a:lnTo>
                    <a:pt x="25726" y="193724"/>
                  </a:lnTo>
                  <a:lnTo>
                    <a:pt x="37481" y="195914"/>
                  </a:lnTo>
                  <a:lnTo>
                    <a:pt x="51125" y="196294"/>
                  </a:lnTo>
                  <a:lnTo>
                    <a:pt x="59400" y="193736"/>
                  </a:lnTo>
                  <a:lnTo>
                    <a:pt x="99021" y="169594"/>
                  </a:lnTo>
                  <a:lnTo>
                    <a:pt x="116452" y="157744"/>
                  </a:lnTo>
                  <a:lnTo>
                    <a:pt x="144565" y="114718"/>
                  </a:lnTo>
                  <a:lnTo>
                    <a:pt x="147892" y="105225"/>
                  </a:lnTo>
                  <a:lnTo>
                    <a:pt x="148779" y="99916"/>
                  </a:lnTo>
                  <a:lnTo>
                    <a:pt x="147119" y="91370"/>
                  </a:lnTo>
                  <a:lnTo>
                    <a:pt x="140606" y="80982"/>
                  </a:lnTo>
                  <a:lnTo>
                    <a:pt x="135218" y="75680"/>
                  </a:lnTo>
                  <a:lnTo>
                    <a:pt x="129516" y="73323"/>
                  </a:lnTo>
                  <a:lnTo>
                    <a:pt x="111840" y="71603"/>
                  </a:lnTo>
                  <a:lnTo>
                    <a:pt x="98183" y="76227"/>
                  </a:lnTo>
                  <a:lnTo>
                    <a:pt x="89906" y="83819"/>
                  </a:lnTo>
                  <a:lnTo>
                    <a:pt x="83912" y="92815"/>
                  </a:lnTo>
                  <a:lnTo>
                    <a:pt x="72329" y="125657"/>
                  </a:lnTo>
                  <a:lnTo>
                    <a:pt x="72131" y="137207"/>
                  </a:lnTo>
                  <a:lnTo>
                    <a:pt x="78000" y="161985"/>
                  </a:lnTo>
                  <a:lnTo>
                    <a:pt x="80356" y="165537"/>
                  </a:lnTo>
                  <a:lnTo>
                    <a:pt x="95751" y="181012"/>
                  </a:lnTo>
                  <a:lnTo>
                    <a:pt x="99135" y="186159"/>
                  </a:lnTo>
                  <a:lnTo>
                    <a:pt x="103376" y="189590"/>
                  </a:lnTo>
                  <a:lnTo>
                    <a:pt x="117834" y="194420"/>
                  </a:lnTo>
                  <a:lnTo>
                    <a:pt x="128842" y="196843"/>
                  </a:lnTo>
                  <a:lnTo>
                    <a:pt x="141624" y="2053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0" name="SMARTInkShape-1891"/>
            <p:cNvSpPr/>
            <p:nvPr/>
          </p:nvSpPr>
          <p:spPr>
            <a:xfrm>
              <a:off x="2437819" y="3161109"/>
              <a:ext cx="26776" cy="214314"/>
            </a:xfrm>
            <a:custGeom>
              <a:avLst/>
              <a:gdLst/>
              <a:ahLst/>
              <a:cxnLst/>
              <a:rect l="0" t="0" r="0" b="0"/>
              <a:pathLst>
                <a:path w="26776" h="214314">
                  <a:moveTo>
                    <a:pt x="17845" y="0"/>
                  </a:moveTo>
                  <a:lnTo>
                    <a:pt x="4284" y="0"/>
                  </a:lnTo>
                  <a:lnTo>
                    <a:pt x="2851" y="993"/>
                  </a:lnTo>
                  <a:lnTo>
                    <a:pt x="1896" y="2646"/>
                  </a:lnTo>
                  <a:lnTo>
                    <a:pt x="552" y="9714"/>
                  </a:lnTo>
                  <a:lnTo>
                    <a:pt x="0" y="53831"/>
                  </a:lnTo>
                  <a:lnTo>
                    <a:pt x="2636" y="74159"/>
                  </a:lnTo>
                  <a:lnTo>
                    <a:pt x="7675" y="107694"/>
                  </a:lnTo>
                  <a:lnTo>
                    <a:pt x="4330" y="149230"/>
                  </a:lnTo>
                  <a:lnTo>
                    <a:pt x="8647" y="193327"/>
                  </a:lnTo>
                  <a:lnTo>
                    <a:pt x="11442" y="202671"/>
                  </a:lnTo>
                  <a:lnTo>
                    <a:pt x="17470" y="213632"/>
                  </a:lnTo>
                  <a:lnTo>
                    <a:pt x="26775" y="2143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1" name="SMARTInkShape-1892"/>
            <p:cNvSpPr/>
            <p:nvPr/>
          </p:nvSpPr>
          <p:spPr>
            <a:xfrm>
              <a:off x="2207173" y="3241890"/>
              <a:ext cx="212773" cy="123949"/>
            </a:xfrm>
            <a:custGeom>
              <a:avLst/>
              <a:gdLst/>
              <a:ahLst/>
              <a:cxnLst/>
              <a:rect l="0" t="0" r="0" b="0"/>
              <a:pathLst>
                <a:path w="212773" h="123949">
                  <a:moveTo>
                    <a:pt x="105616" y="35305"/>
                  </a:moveTo>
                  <a:lnTo>
                    <a:pt x="114437" y="35305"/>
                  </a:lnTo>
                  <a:lnTo>
                    <a:pt x="123443" y="44203"/>
                  </a:lnTo>
                  <a:lnTo>
                    <a:pt x="114913" y="44234"/>
                  </a:lnTo>
                  <a:lnTo>
                    <a:pt x="113575" y="29004"/>
                  </a:lnTo>
                  <a:lnTo>
                    <a:pt x="107482" y="17377"/>
                  </a:lnTo>
                  <a:lnTo>
                    <a:pt x="106860" y="14424"/>
                  </a:lnTo>
                  <a:lnTo>
                    <a:pt x="105453" y="12454"/>
                  </a:lnTo>
                  <a:lnTo>
                    <a:pt x="103523" y="11142"/>
                  </a:lnTo>
                  <a:lnTo>
                    <a:pt x="98733" y="8691"/>
                  </a:lnTo>
                  <a:lnTo>
                    <a:pt x="90458" y="2725"/>
                  </a:lnTo>
                  <a:lnTo>
                    <a:pt x="81722" y="516"/>
                  </a:lnTo>
                  <a:lnTo>
                    <a:pt x="75814" y="0"/>
                  </a:lnTo>
                  <a:lnTo>
                    <a:pt x="62169" y="4449"/>
                  </a:lnTo>
                  <a:lnTo>
                    <a:pt x="24628" y="29095"/>
                  </a:lnTo>
                  <a:lnTo>
                    <a:pt x="18882" y="34142"/>
                  </a:lnTo>
                  <a:lnTo>
                    <a:pt x="12497" y="45041"/>
                  </a:lnTo>
                  <a:lnTo>
                    <a:pt x="0" y="88902"/>
                  </a:lnTo>
                  <a:lnTo>
                    <a:pt x="1790" y="99144"/>
                  </a:lnTo>
                  <a:lnTo>
                    <a:pt x="8376" y="113421"/>
                  </a:lnTo>
                  <a:lnTo>
                    <a:pt x="13781" y="119633"/>
                  </a:lnTo>
                  <a:lnTo>
                    <a:pt x="19491" y="122394"/>
                  </a:lnTo>
                  <a:lnTo>
                    <a:pt x="28283" y="123948"/>
                  </a:lnTo>
                  <a:lnTo>
                    <a:pt x="41913" y="119668"/>
                  </a:lnTo>
                  <a:lnTo>
                    <a:pt x="57167" y="109333"/>
                  </a:lnTo>
                  <a:lnTo>
                    <a:pt x="81915" y="84697"/>
                  </a:lnTo>
                  <a:lnTo>
                    <a:pt x="108481" y="42975"/>
                  </a:lnTo>
                  <a:lnTo>
                    <a:pt x="111850" y="36068"/>
                  </a:lnTo>
                  <a:lnTo>
                    <a:pt x="114388" y="26943"/>
                  </a:lnTo>
                  <a:lnTo>
                    <a:pt x="109758" y="26544"/>
                  </a:lnTo>
                  <a:lnTo>
                    <a:pt x="108378" y="27480"/>
                  </a:lnTo>
                  <a:lnTo>
                    <a:pt x="107457" y="29096"/>
                  </a:lnTo>
                  <a:lnTo>
                    <a:pt x="105980" y="38819"/>
                  </a:lnTo>
                  <a:lnTo>
                    <a:pt x="108424" y="44474"/>
                  </a:lnTo>
                  <a:lnTo>
                    <a:pt x="111825" y="50294"/>
                  </a:lnTo>
                  <a:lnTo>
                    <a:pt x="126869" y="86434"/>
                  </a:lnTo>
                  <a:lnTo>
                    <a:pt x="144348" y="109243"/>
                  </a:lnTo>
                  <a:lnTo>
                    <a:pt x="150281" y="112815"/>
                  </a:lnTo>
                  <a:lnTo>
                    <a:pt x="172279" y="120441"/>
                  </a:lnTo>
                  <a:lnTo>
                    <a:pt x="188317" y="118518"/>
                  </a:lnTo>
                  <a:lnTo>
                    <a:pt x="199794" y="121367"/>
                  </a:lnTo>
                  <a:lnTo>
                    <a:pt x="212772" y="11567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2" name="SMARTInkShape-1893"/>
            <p:cNvSpPr/>
            <p:nvPr/>
          </p:nvSpPr>
          <p:spPr>
            <a:xfrm>
              <a:off x="2055176" y="3205870"/>
              <a:ext cx="150458" cy="150165"/>
            </a:xfrm>
            <a:custGeom>
              <a:avLst/>
              <a:gdLst/>
              <a:ahLst/>
              <a:cxnLst/>
              <a:rect l="0" t="0" r="0" b="0"/>
              <a:pathLst>
                <a:path w="150458" h="150165">
                  <a:moveTo>
                    <a:pt x="114738" y="26677"/>
                  </a:moveTo>
                  <a:lnTo>
                    <a:pt x="107050" y="18988"/>
                  </a:lnTo>
                  <a:lnTo>
                    <a:pt x="105917" y="10168"/>
                  </a:lnTo>
                  <a:lnTo>
                    <a:pt x="104889" y="9718"/>
                  </a:lnTo>
                  <a:lnTo>
                    <a:pt x="101100" y="9217"/>
                  </a:lnTo>
                  <a:lnTo>
                    <a:pt x="99693" y="8092"/>
                  </a:lnTo>
                  <a:lnTo>
                    <a:pt x="98129" y="4195"/>
                  </a:lnTo>
                  <a:lnTo>
                    <a:pt x="96720" y="2760"/>
                  </a:lnTo>
                  <a:lnTo>
                    <a:pt x="92509" y="1164"/>
                  </a:lnTo>
                  <a:lnTo>
                    <a:pt x="75920" y="0"/>
                  </a:lnTo>
                  <a:lnTo>
                    <a:pt x="50484" y="7586"/>
                  </a:lnTo>
                  <a:lnTo>
                    <a:pt x="31454" y="21840"/>
                  </a:lnTo>
                  <a:lnTo>
                    <a:pt x="20388" y="33071"/>
                  </a:lnTo>
                  <a:lnTo>
                    <a:pt x="4724" y="59869"/>
                  </a:lnTo>
                  <a:lnTo>
                    <a:pt x="451" y="77412"/>
                  </a:lnTo>
                  <a:lnTo>
                    <a:pt x="0" y="106262"/>
                  </a:lnTo>
                  <a:lnTo>
                    <a:pt x="3550" y="115957"/>
                  </a:lnTo>
                  <a:lnTo>
                    <a:pt x="15868" y="131734"/>
                  </a:lnTo>
                  <a:lnTo>
                    <a:pt x="26478" y="137861"/>
                  </a:lnTo>
                  <a:lnTo>
                    <a:pt x="67174" y="150164"/>
                  </a:lnTo>
                  <a:lnTo>
                    <a:pt x="110526" y="143870"/>
                  </a:lnTo>
                  <a:lnTo>
                    <a:pt x="120473" y="140609"/>
                  </a:lnTo>
                  <a:lnTo>
                    <a:pt x="129193" y="136845"/>
                  </a:lnTo>
                  <a:lnTo>
                    <a:pt x="150457" y="13383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29" name="SMARTInkShape-Group377"/>
          <p:cNvGrpSpPr/>
          <p:nvPr/>
        </p:nvGrpSpPr>
        <p:grpSpPr>
          <a:xfrm>
            <a:off x="3161131" y="3161109"/>
            <a:ext cx="991175" cy="214122"/>
            <a:chOff x="3161131" y="3161109"/>
            <a:chExt cx="991175" cy="214122"/>
          </a:xfrm>
        </p:grpSpPr>
        <p:sp>
          <p:nvSpPr>
            <p:cNvPr id="1424" name="SMARTInkShape-1894"/>
            <p:cNvSpPr/>
            <p:nvPr/>
          </p:nvSpPr>
          <p:spPr>
            <a:xfrm>
              <a:off x="3607594" y="3196828"/>
              <a:ext cx="160735" cy="8931"/>
            </a:xfrm>
            <a:custGeom>
              <a:avLst/>
              <a:gdLst/>
              <a:ahLst/>
              <a:cxnLst/>
              <a:rect l="0" t="0" r="0" b="0"/>
              <a:pathLst>
                <a:path w="160735" h="8931">
                  <a:moveTo>
                    <a:pt x="160734" y="8930"/>
                  </a:moveTo>
                  <a:lnTo>
                    <a:pt x="145484" y="7938"/>
                  </a:lnTo>
                  <a:lnTo>
                    <a:pt x="108953" y="828"/>
                  </a:lnTo>
                  <a:lnTo>
                    <a:pt x="67681" y="109"/>
                  </a:lnTo>
                  <a:lnTo>
                    <a:pt x="27011" y="10"/>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5" name="SMARTInkShape-1895"/>
            <p:cNvSpPr/>
            <p:nvPr/>
          </p:nvSpPr>
          <p:spPr>
            <a:xfrm>
              <a:off x="3955862" y="3214688"/>
              <a:ext cx="196444" cy="142317"/>
            </a:xfrm>
            <a:custGeom>
              <a:avLst/>
              <a:gdLst/>
              <a:ahLst/>
              <a:cxnLst/>
              <a:rect l="0" t="0" r="0" b="0"/>
              <a:pathLst>
                <a:path w="196444" h="142317">
                  <a:moveTo>
                    <a:pt x="17849" y="17859"/>
                  </a:moveTo>
                  <a:lnTo>
                    <a:pt x="17849" y="22599"/>
                  </a:lnTo>
                  <a:lnTo>
                    <a:pt x="15203" y="27573"/>
                  </a:lnTo>
                  <a:lnTo>
                    <a:pt x="11712" y="33090"/>
                  </a:lnTo>
                  <a:lnTo>
                    <a:pt x="9747" y="42767"/>
                  </a:lnTo>
                  <a:lnTo>
                    <a:pt x="8172" y="57761"/>
                  </a:lnTo>
                  <a:lnTo>
                    <a:pt x="839" y="91387"/>
                  </a:lnTo>
                  <a:lnTo>
                    <a:pt x="4" y="133326"/>
                  </a:lnTo>
                  <a:lnTo>
                    <a:pt x="0" y="136509"/>
                  </a:lnTo>
                  <a:lnTo>
                    <a:pt x="988" y="138631"/>
                  </a:lnTo>
                  <a:lnTo>
                    <a:pt x="2640" y="140046"/>
                  </a:lnTo>
                  <a:lnTo>
                    <a:pt x="7679" y="142316"/>
                  </a:lnTo>
                  <a:lnTo>
                    <a:pt x="8092" y="141510"/>
                  </a:lnTo>
                  <a:lnTo>
                    <a:pt x="8552" y="137969"/>
                  </a:lnTo>
                  <a:lnTo>
                    <a:pt x="11402" y="133088"/>
                  </a:lnTo>
                  <a:lnTo>
                    <a:pt x="43468" y="91735"/>
                  </a:lnTo>
                  <a:lnTo>
                    <a:pt x="82279" y="56507"/>
                  </a:lnTo>
                  <a:lnTo>
                    <a:pt x="121674" y="25572"/>
                  </a:lnTo>
                  <a:lnTo>
                    <a:pt x="162688" y="4071"/>
                  </a:lnTo>
                  <a:lnTo>
                    <a:pt x="175417" y="1206"/>
                  </a:lnTo>
                  <a:lnTo>
                    <a:pt x="19644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6" name="SMARTInkShape-1896"/>
            <p:cNvSpPr/>
            <p:nvPr/>
          </p:nvSpPr>
          <p:spPr>
            <a:xfrm>
              <a:off x="3679080" y="3161109"/>
              <a:ext cx="214265" cy="196455"/>
            </a:xfrm>
            <a:custGeom>
              <a:avLst/>
              <a:gdLst/>
              <a:ahLst/>
              <a:cxnLst/>
              <a:rect l="0" t="0" r="0" b="0"/>
              <a:pathLst>
                <a:path w="214265" h="196455">
                  <a:moveTo>
                    <a:pt x="8881" y="0"/>
                  </a:moveTo>
                  <a:lnTo>
                    <a:pt x="8881" y="12429"/>
                  </a:lnTo>
                  <a:lnTo>
                    <a:pt x="503" y="56477"/>
                  </a:lnTo>
                  <a:lnTo>
                    <a:pt x="0" y="97698"/>
                  </a:lnTo>
                  <a:lnTo>
                    <a:pt x="2612" y="118575"/>
                  </a:lnTo>
                  <a:lnTo>
                    <a:pt x="10040" y="153934"/>
                  </a:lnTo>
                  <a:lnTo>
                    <a:pt x="17995" y="166311"/>
                  </a:lnTo>
                  <a:lnTo>
                    <a:pt x="33630" y="179695"/>
                  </a:lnTo>
                  <a:lnTo>
                    <a:pt x="55699" y="192114"/>
                  </a:lnTo>
                  <a:lnTo>
                    <a:pt x="63754" y="194525"/>
                  </a:lnTo>
                  <a:lnTo>
                    <a:pt x="73287" y="192951"/>
                  </a:lnTo>
                  <a:lnTo>
                    <a:pt x="113171" y="175412"/>
                  </a:lnTo>
                  <a:lnTo>
                    <a:pt x="122371" y="166927"/>
                  </a:lnTo>
                  <a:lnTo>
                    <a:pt x="153339" y="127832"/>
                  </a:lnTo>
                  <a:lnTo>
                    <a:pt x="158509" y="105345"/>
                  </a:lnTo>
                  <a:lnTo>
                    <a:pt x="160495" y="73537"/>
                  </a:lnTo>
                  <a:lnTo>
                    <a:pt x="157955" y="64764"/>
                  </a:lnTo>
                  <a:lnTo>
                    <a:pt x="155889" y="61035"/>
                  </a:lnTo>
                  <a:lnTo>
                    <a:pt x="153519" y="58550"/>
                  </a:lnTo>
                  <a:lnTo>
                    <a:pt x="144430" y="54233"/>
                  </a:lnTo>
                  <a:lnTo>
                    <a:pt x="138561" y="53772"/>
                  </a:lnTo>
                  <a:lnTo>
                    <a:pt x="133324" y="56311"/>
                  </a:lnTo>
                  <a:lnTo>
                    <a:pt x="130538" y="58376"/>
                  </a:lnTo>
                  <a:lnTo>
                    <a:pt x="127443" y="65964"/>
                  </a:lnTo>
                  <a:lnTo>
                    <a:pt x="125075" y="74958"/>
                  </a:lnTo>
                  <a:lnTo>
                    <a:pt x="119156" y="86592"/>
                  </a:lnTo>
                  <a:lnTo>
                    <a:pt x="117424" y="96694"/>
                  </a:lnTo>
                  <a:lnTo>
                    <a:pt x="123847" y="134044"/>
                  </a:lnTo>
                  <a:lnTo>
                    <a:pt x="144986" y="166958"/>
                  </a:lnTo>
                  <a:lnTo>
                    <a:pt x="159231" y="179887"/>
                  </a:lnTo>
                  <a:lnTo>
                    <a:pt x="181822" y="192152"/>
                  </a:lnTo>
                  <a:lnTo>
                    <a:pt x="214264" y="19645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7" name="SMARTInkShape-1897"/>
            <p:cNvSpPr/>
            <p:nvPr/>
          </p:nvSpPr>
          <p:spPr>
            <a:xfrm>
              <a:off x="3451014" y="3242001"/>
              <a:ext cx="138721" cy="124492"/>
            </a:xfrm>
            <a:custGeom>
              <a:avLst/>
              <a:gdLst/>
              <a:ahLst/>
              <a:cxnLst/>
              <a:rect l="0" t="0" r="0" b="0"/>
              <a:pathLst>
                <a:path w="138721" h="124492">
                  <a:moveTo>
                    <a:pt x="58353" y="70913"/>
                  </a:moveTo>
                  <a:lnTo>
                    <a:pt x="63094" y="66173"/>
                  </a:lnTo>
                  <a:lnTo>
                    <a:pt x="65421" y="61199"/>
                  </a:lnTo>
                  <a:lnTo>
                    <a:pt x="66042" y="58484"/>
                  </a:lnTo>
                  <a:lnTo>
                    <a:pt x="67448" y="56674"/>
                  </a:lnTo>
                  <a:lnTo>
                    <a:pt x="71655" y="54663"/>
                  </a:lnTo>
                  <a:lnTo>
                    <a:pt x="76833" y="48477"/>
                  </a:lnTo>
                  <a:lnTo>
                    <a:pt x="81449" y="40106"/>
                  </a:lnTo>
                  <a:lnTo>
                    <a:pt x="84413" y="26647"/>
                  </a:lnTo>
                  <a:lnTo>
                    <a:pt x="84656" y="23543"/>
                  </a:lnTo>
                  <a:lnTo>
                    <a:pt x="82280" y="17448"/>
                  </a:lnTo>
                  <a:lnTo>
                    <a:pt x="72671" y="5451"/>
                  </a:lnTo>
                  <a:lnTo>
                    <a:pt x="67032" y="2132"/>
                  </a:lnTo>
                  <a:lnTo>
                    <a:pt x="55327" y="0"/>
                  </a:lnTo>
                  <a:lnTo>
                    <a:pt x="49401" y="2354"/>
                  </a:lnTo>
                  <a:lnTo>
                    <a:pt x="28401" y="15730"/>
                  </a:lnTo>
                  <a:lnTo>
                    <a:pt x="11096" y="36979"/>
                  </a:lnTo>
                  <a:lnTo>
                    <a:pt x="7584" y="46241"/>
                  </a:lnTo>
                  <a:lnTo>
                    <a:pt x="0" y="73176"/>
                  </a:lnTo>
                  <a:lnTo>
                    <a:pt x="1992" y="81179"/>
                  </a:lnTo>
                  <a:lnTo>
                    <a:pt x="3912" y="83710"/>
                  </a:lnTo>
                  <a:lnTo>
                    <a:pt x="8691" y="86523"/>
                  </a:lnTo>
                  <a:lnTo>
                    <a:pt x="20953" y="88575"/>
                  </a:lnTo>
                  <a:lnTo>
                    <a:pt x="42604" y="81067"/>
                  </a:lnTo>
                  <a:lnTo>
                    <a:pt x="49039" y="75095"/>
                  </a:lnTo>
                  <a:lnTo>
                    <a:pt x="79183" y="33531"/>
                  </a:lnTo>
                  <a:lnTo>
                    <a:pt x="82494" y="26848"/>
                  </a:lnTo>
                  <a:lnTo>
                    <a:pt x="85097" y="8938"/>
                  </a:lnTo>
                  <a:lnTo>
                    <a:pt x="86134" y="50275"/>
                  </a:lnTo>
                  <a:lnTo>
                    <a:pt x="100373" y="82106"/>
                  </a:lnTo>
                  <a:lnTo>
                    <a:pt x="138720" y="1244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8" name="SMARTInkShape-1898"/>
            <p:cNvSpPr/>
            <p:nvPr/>
          </p:nvSpPr>
          <p:spPr>
            <a:xfrm>
              <a:off x="3161131" y="3232547"/>
              <a:ext cx="196387" cy="142684"/>
            </a:xfrm>
            <a:custGeom>
              <a:avLst/>
              <a:gdLst/>
              <a:ahLst/>
              <a:cxnLst/>
              <a:rect l="0" t="0" r="0" b="0"/>
              <a:pathLst>
                <a:path w="196387" h="142684">
                  <a:moveTo>
                    <a:pt x="8908" y="0"/>
                  </a:moveTo>
                  <a:lnTo>
                    <a:pt x="8908" y="4740"/>
                  </a:lnTo>
                  <a:lnTo>
                    <a:pt x="7916" y="6137"/>
                  </a:lnTo>
                  <a:lnTo>
                    <a:pt x="6262" y="7068"/>
                  </a:lnTo>
                  <a:lnTo>
                    <a:pt x="4168" y="7688"/>
                  </a:lnTo>
                  <a:lnTo>
                    <a:pt x="2771" y="9094"/>
                  </a:lnTo>
                  <a:lnTo>
                    <a:pt x="1220" y="13302"/>
                  </a:lnTo>
                  <a:lnTo>
                    <a:pt x="0" y="56927"/>
                  </a:lnTo>
                  <a:lnTo>
                    <a:pt x="973" y="91314"/>
                  </a:lnTo>
                  <a:lnTo>
                    <a:pt x="11003" y="115856"/>
                  </a:lnTo>
                  <a:lnTo>
                    <a:pt x="14800" y="121937"/>
                  </a:lnTo>
                  <a:lnTo>
                    <a:pt x="16487" y="127946"/>
                  </a:lnTo>
                  <a:lnTo>
                    <a:pt x="17930" y="129946"/>
                  </a:lnTo>
                  <a:lnTo>
                    <a:pt x="19884" y="131279"/>
                  </a:lnTo>
                  <a:lnTo>
                    <a:pt x="22178" y="132168"/>
                  </a:lnTo>
                  <a:lnTo>
                    <a:pt x="24700" y="131768"/>
                  </a:lnTo>
                  <a:lnTo>
                    <a:pt x="32990" y="126465"/>
                  </a:lnTo>
                  <a:lnTo>
                    <a:pt x="50604" y="109006"/>
                  </a:lnTo>
                  <a:lnTo>
                    <a:pt x="79335" y="65561"/>
                  </a:lnTo>
                  <a:lnTo>
                    <a:pt x="87018" y="46721"/>
                  </a:lnTo>
                  <a:lnTo>
                    <a:pt x="89236" y="35910"/>
                  </a:lnTo>
                  <a:lnTo>
                    <a:pt x="89275" y="75012"/>
                  </a:lnTo>
                  <a:lnTo>
                    <a:pt x="100299" y="117855"/>
                  </a:lnTo>
                  <a:lnTo>
                    <a:pt x="107755" y="131824"/>
                  </a:lnTo>
                  <a:lnTo>
                    <a:pt x="113364" y="137963"/>
                  </a:lnTo>
                  <a:lnTo>
                    <a:pt x="119163" y="140692"/>
                  </a:lnTo>
                  <a:lnTo>
                    <a:pt x="141652" y="142683"/>
                  </a:lnTo>
                  <a:lnTo>
                    <a:pt x="149926" y="140144"/>
                  </a:lnTo>
                  <a:lnTo>
                    <a:pt x="153522" y="138078"/>
                  </a:lnTo>
                  <a:lnTo>
                    <a:pt x="163323" y="125689"/>
                  </a:lnTo>
                  <a:lnTo>
                    <a:pt x="184504" y="85193"/>
                  </a:lnTo>
                  <a:lnTo>
                    <a:pt x="193781" y="55413"/>
                  </a:lnTo>
                  <a:lnTo>
                    <a:pt x="196386" y="19810"/>
                  </a:lnTo>
                  <a:lnTo>
                    <a:pt x="187502"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35" name="SMARTInkShape-Group378"/>
          <p:cNvGrpSpPr/>
          <p:nvPr/>
        </p:nvGrpSpPr>
        <p:grpSpPr>
          <a:xfrm>
            <a:off x="4429125" y="3187898"/>
            <a:ext cx="830462" cy="347652"/>
            <a:chOff x="4429125" y="3187898"/>
            <a:chExt cx="830462" cy="347652"/>
          </a:xfrm>
        </p:grpSpPr>
        <p:sp>
          <p:nvSpPr>
            <p:cNvPr id="1430" name="SMARTInkShape-1899"/>
            <p:cNvSpPr/>
            <p:nvPr/>
          </p:nvSpPr>
          <p:spPr>
            <a:xfrm>
              <a:off x="5135847" y="3206564"/>
              <a:ext cx="123740" cy="146785"/>
            </a:xfrm>
            <a:custGeom>
              <a:avLst/>
              <a:gdLst/>
              <a:ahLst/>
              <a:cxnLst/>
              <a:rect l="0" t="0" r="0" b="0"/>
              <a:pathLst>
                <a:path w="123740" h="146785">
                  <a:moveTo>
                    <a:pt x="25512" y="25983"/>
                  </a:moveTo>
                  <a:lnTo>
                    <a:pt x="20772" y="30723"/>
                  </a:lnTo>
                  <a:lnTo>
                    <a:pt x="18444" y="35697"/>
                  </a:lnTo>
                  <a:lnTo>
                    <a:pt x="17824" y="38412"/>
                  </a:lnTo>
                  <a:lnTo>
                    <a:pt x="10691" y="50891"/>
                  </a:lnTo>
                  <a:lnTo>
                    <a:pt x="3031" y="94603"/>
                  </a:lnTo>
                  <a:lnTo>
                    <a:pt x="0" y="107610"/>
                  </a:lnTo>
                  <a:lnTo>
                    <a:pt x="7587" y="146784"/>
                  </a:lnTo>
                  <a:lnTo>
                    <a:pt x="8644" y="127972"/>
                  </a:lnTo>
                  <a:lnTo>
                    <a:pt x="18677" y="85717"/>
                  </a:lnTo>
                  <a:lnTo>
                    <a:pt x="34627" y="44383"/>
                  </a:lnTo>
                  <a:lnTo>
                    <a:pt x="46385" y="24877"/>
                  </a:lnTo>
                  <a:lnTo>
                    <a:pt x="64211" y="5311"/>
                  </a:lnTo>
                  <a:lnTo>
                    <a:pt x="70162" y="1913"/>
                  </a:lnTo>
                  <a:lnTo>
                    <a:pt x="81737" y="0"/>
                  </a:lnTo>
                  <a:lnTo>
                    <a:pt x="92173" y="544"/>
                  </a:lnTo>
                  <a:lnTo>
                    <a:pt x="123739" y="812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1" name="SMARTInkShape-1900"/>
            <p:cNvSpPr/>
            <p:nvPr/>
          </p:nvSpPr>
          <p:spPr>
            <a:xfrm>
              <a:off x="4974354" y="3223617"/>
              <a:ext cx="101582" cy="133378"/>
            </a:xfrm>
            <a:custGeom>
              <a:avLst/>
              <a:gdLst/>
              <a:ahLst/>
              <a:cxnLst/>
              <a:rect l="0" t="0" r="0" b="0"/>
              <a:pathLst>
                <a:path w="101582" h="133378">
                  <a:moveTo>
                    <a:pt x="17341" y="17860"/>
                  </a:moveTo>
                  <a:lnTo>
                    <a:pt x="30903" y="17860"/>
                  </a:lnTo>
                  <a:lnTo>
                    <a:pt x="32335" y="18852"/>
                  </a:lnTo>
                  <a:lnTo>
                    <a:pt x="33290" y="20505"/>
                  </a:lnTo>
                  <a:lnTo>
                    <a:pt x="33927" y="22600"/>
                  </a:lnTo>
                  <a:lnTo>
                    <a:pt x="33360" y="24989"/>
                  </a:lnTo>
                  <a:lnTo>
                    <a:pt x="27821" y="33091"/>
                  </a:lnTo>
                  <a:lnTo>
                    <a:pt x="11263" y="57761"/>
                  </a:lnTo>
                  <a:lnTo>
                    <a:pt x="3413" y="74772"/>
                  </a:lnTo>
                  <a:lnTo>
                    <a:pt x="0" y="104227"/>
                  </a:lnTo>
                  <a:lnTo>
                    <a:pt x="2358" y="113461"/>
                  </a:lnTo>
                  <a:lnTo>
                    <a:pt x="11956" y="127474"/>
                  </a:lnTo>
                  <a:lnTo>
                    <a:pt x="20240" y="131069"/>
                  </a:lnTo>
                  <a:lnTo>
                    <a:pt x="36986" y="133377"/>
                  </a:lnTo>
                  <a:lnTo>
                    <a:pt x="56977" y="126704"/>
                  </a:lnTo>
                  <a:lnTo>
                    <a:pt x="77389" y="115832"/>
                  </a:lnTo>
                  <a:lnTo>
                    <a:pt x="84709" y="109028"/>
                  </a:lnTo>
                  <a:lnTo>
                    <a:pt x="100541" y="82806"/>
                  </a:lnTo>
                  <a:lnTo>
                    <a:pt x="101581" y="77032"/>
                  </a:lnTo>
                  <a:lnTo>
                    <a:pt x="98414" y="52319"/>
                  </a:lnTo>
                  <a:lnTo>
                    <a:pt x="88437" y="37441"/>
                  </a:lnTo>
                  <a:lnTo>
                    <a:pt x="73425" y="21764"/>
                  </a:lnTo>
                  <a:lnTo>
                    <a:pt x="46988" y="4051"/>
                  </a:lnTo>
                  <a:lnTo>
                    <a:pt x="25012" y="237"/>
                  </a:lnTo>
                  <a:lnTo>
                    <a:pt x="17341"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2" name="SMARTInkShape-1901"/>
            <p:cNvSpPr/>
            <p:nvPr/>
          </p:nvSpPr>
          <p:spPr>
            <a:xfrm>
              <a:off x="4795407" y="3241477"/>
              <a:ext cx="124687" cy="294073"/>
            </a:xfrm>
            <a:custGeom>
              <a:avLst/>
              <a:gdLst/>
              <a:ahLst/>
              <a:cxnLst/>
              <a:rect l="0" t="0" r="0" b="0"/>
              <a:pathLst>
                <a:path w="124687" h="294073">
                  <a:moveTo>
                    <a:pt x="17695" y="0"/>
                  </a:moveTo>
                  <a:lnTo>
                    <a:pt x="12954" y="0"/>
                  </a:lnTo>
                  <a:lnTo>
                    <a:pt x="11558" y="992"/>
                  </a:lnTo>
                  <a:lnTo>
                    <a:pt x="10627" y="2645"/>
                  </a:lnTo>
                  <a:lnTo>
                    <a:pt x="9317" y="12359"/>
                  </a:lnTo>
                  <a:lnTo>
                    <a:pt x="4057" y="55542"/>
                  </a:lnTo>
                  <a:lnTo>
                    <a:pt x="669" y="95821"/>
                  </a:lnTo>
                  <a:lnTo>
                    <a:pt x="0" y="136116"/>
                  </a:lnTo>
                  <a:lnTo>
                    <a:pt x="4608" y="177258"/>
                  </a:lnTo>
                  <a:lnTo>
                    <a:pt x="7944" y="219193"/>
                  </a:lnTo>
                  <a:lnTo>
                    <a:pt x="13398" y="259799"/>
                  </a:lnTo>
                  <a:lnTo>
                    <a:pt x="17838" y="280587"/>
                  </a:lnTo>
                  <a:lnTo>
                    <a:pt x="26223" y="294072"/>
                  </a:lnTo>
                  <a:lnTo>
                    <a:pt x="26617" y="256495"/>
                  </a:lnTo>
                  <a:lnTo>
                    <a:pt x="26623" y="213987"/>
                  </a:lnTo>
                  <a:lnTo>
                    <a:pt x="26624" y="177537"/>
                  </a:lnTo>
                  <a:lnTo>
                    <a:pt x="26624" y="135794"/>
                  </a:lnTo>
                  <a:lnTo>
                    <a:pt x="26624" y="98592"/>
                  </a:lnTo>
                  <a:lnTo>
                    <a:pt x="29270" y="56272"/>
                  </a:lnTo>
                  <a:lnTo>
                    <a:pt x="36338" y="39162"/>
                  </a:lnTo>
                  <a:lnTo>
                    <a:pt x="47615" y="19752"/>
                  </a:lnTo>
                  <a:lnTo>
                    <a:pt x="51532" y="16144"/>
                  </a:lnTo>
                  <a:lnTo>
                    <a:pt x="61176" y="12136"/>
                  </a:lnTo>
                  <a:lnTo>
                    <a:pt x="82815" y="9211"/>
                  </a:lnTo>
                  <a:lnTo>
                    <a:pt x="96742" y="13753"/>
                  </a:lnTo>
                  <a:lnTo>
                    <a:pt x="108695" y="21383"/>
                  </a:lnTo>
                  <a:lnTo>
                    <a:pt x="118520" y="34668"/>
                  </a:lnTo>
                  <a:lnTo>
                    <a:pt x="122975" y="51172"/>
                  </a:lnTo>
                  <a:lnTo>
                    <a:pt x="124686" y="81629"/>
                  </a:lnTo>
                  <a:lnTo>
                    <a:pt x="120062" y="96506"/>
                  </a:lnTo>
                  <a:lnTo>
                    <a:pt x="112469" y="105068"/>
                  </a:lnTo>
                  <a:lnTo>
                    <a:pt x="91838" y="120772"/>
                  </a:lnTo>
                  <a:lnTo>
                    <a:pt x="70631" y="124177"/>
                  </a:lnTo>
                  <a:lnTo>
                    <a:pt x="52074" y="124850"/>
                  </a:lnTo>
                  <a:lnTo>
                    <a:pt x="45211" y="122296"/>
                  </a:lnTo>
                  <a:lnTo>
                    <a:pt x="38854" y="118846"/>
                  </a:lnTo>
                  <a:lnTo>
                    <a:pt x="32721" y="117312"/>
                  </a:lnTo>
                  <a:lnTo>
                    <a:pt x="30689" y="115911"/>
                  </a:lnTo>
                  <a:lnTo>
                    <a:pt x="29334" y="113985"/>
                  </a:lnTo>
                  <a:lnTo>
                    <a:pt x="26624" y="10715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3" name="SMARTInkShape-1902"/>
            <p:cNvSpPr/>
            <p:nvPr/>
          </p:nvSpPr>
          <p:spPr>
            <a:xfrm>
              <a:off x="4590491" y="3188021"/>
              <a:ext cx="177963" cy="160445"/>
            </a:xfrm>
            <a:custGeom>
              <a:avLst/>
              <a:gdLst/>
              <a:ahLst/>
              <a:cxnLst/>
              <a:rect l="0" t="0" r="0" b="0"/>
              <a:pathLst>
                <a:path w="177963" h="160445">
                  <a:moveTo>
                    <a:pt x="61876" y="44526"/>
                  </a:moveTo>
                  <a:lnTo>
                    <a:pt x="69565" y="36837"/>
                  </a:lnTo>
                  <a:lnTo>
                    <a:pt x="77690" y="34849"/>
                  </a:lnTo>
                  <a:lnTo>
                    <a:pt x="83126" y="30965"/>
                  </a:lnTo>
                  <a:lnTo>
                    <a:pt x="86203" y="25931"/>
                  </a:lnTo>
                  <a:lnTo>
                    <a:pt x="88521" y="10528"/>
                  </a:lnTo>
                  <a:lnTo>
                    <a:pt x="83883" y="4577"/>
                  </a:lnTo>
                  <a:lnTo>
                    <a:pt x="78933" y="1966"/>
                  </a:lnTo>
                  <a:lnTo>
                    <a:pt x="69892" y="152"/>
                  </a:lnTo>
                  <a:lnTo>
                    <a:pt x="61801" y="0"/>
                  </a:lnTo>
                  <a:lnTo>
                    <a:pt x="57857" y="1943"/>
                  </a:lnTo>
                  <a:lnTo>
                    <a:pt x="41295" y="20006"/>
                  </a:lnTo>
                  <a:lnTo>
                    <a:pt x="28192" y="44753"/>
                  </a:lnTo>
                  <a:lnTo>
                    <a:pt x="6569" y="69348"/>
                  </a:lnTo>
                  <a:lnTo>
                    <a:pt x="1502" y="86497"/>
                  </a:lnTo>
                  <a:lnTo>
                    <a:pt x="0" y="99405"/>
                  </a:lnTo>
                  <a:lnTo>
                    <a:pt x="782" y="101948"/>
                  </a:lnTo>
                  <a:lnTo>
                    <a:pt x="2295" y="103644"/>
                  </a:lnTo>
                  <a:lnTo>
                    <a:pt x="7112" y="106364"/>
                  </a:lnTo>
                  <a:lnTo>
                    <a:pt x="12687" y="106835"/>
                  </a:lnTo>
                  <a:lnTo>
                    <a:pt x="25363" y="102234"/>
                  </a:lnTo>
                  <a:lnTo>
                    <a:pt x="43520" y="88934"/>
                  </a:lnTo>
                  <a:lnTo>
                    <a:pt x="49749" y="82122"/>
                  </a:lnTo>
                  <a:lnTo>
                    <a:pt x="84855" y="39643"/>
                  </a:lnTo>
                  <a:lnTo>
                    <a:pt x="93379" y="29960"/>
                  </a:lnTo>
                  <a:lnTo>
                    <a:pt x="97040" y="19543"/>
                  </a:lnTo>
                  <a:lnTo>
                    <a:pt x="97225" y="19933"/>
                  </a:lnTo>
                  <a:lnTo>
                    <a:pt x="97580" y="43515"/>
                  </a:lnTo>
                  <a:lnTo>
                    <a:pt x="89492" y="83336"/>
                  </a:lnTo>
                  <a:lnTo>
                    <a:pt x="88774" y="113002"/>
                  </a:lnTo>
                  <a:lnTo>
                    <a:pt x="94006" y="124900"/>
                  </a:lnTo>
                  <a:lnTo>
                    <a:pt x="118221" y="154136"/>
                  </a:lnTo>
                  <a:lnTo>
                    <a:pt x="124290" y="157734"/>
                  </a:lnTo>
                  <a:lnTo>
                    <a:pt x="136272" y="160043"/>
                  </a:lnTo>
                  <a:lnTo>
                    <a:pt x="149955" y="160444"/>
                  </a:lnTo>
                  <a:lnTo>
                    <a:pt x="158239" y="157891"/>
                  </a:lnTo>
                  <a:lnTo>
                    <a:pt x="177962" y="14275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4" name="SMARTInkShape-1903"/>
            <p:cNvSpPr/>
            <p:nvPr/>
          </p:nvSpPr>
          <p:spPr>
            <a:xfrm>
              <a:off x="4429125" y="3187898"/>
              <a:ext cx="116087" cy="151792"/>
            </a:xfrm>
            <a:custGeom>
              <a:avLst/>
              <a:gdLst/>
              <a:ahLst/>
              <a:cxnLst/>
              <a:rect l="0" t="0" r="0" b="0"/>
              <a:pathLst>
                <a:path w="116087" h="151792">
                  <a:moveTo>
                    <a:pt x="0" y="8930"/>
                  </a:moveTo>
                  <a:lnTo>
                    <a:pt x="0" y="13671"/>
                  </a:lnTo>
                  <a:lnTo>
                    <a:pt x="992" y="15067"/>
                  </a:lnTo>
                  <a:lnTo>
                    <a:pt x="2646" y="15998"/>
                  </a:lnTo>
                  <a:lnTo>
                    <a:pt x="4740" y="16619"/>
                  </a:lnTo>
                  <a:lnTo>
                    <a:pt x="6137" y="18025"/>
                  </a:lnTo>
                  <a:lnTo>
                    <a:pt x="11024" y="27410"/>
                  </a:lnTo>
                  <a:lnTo>
                    <a:pt x="13302" y="30180"/>
                  </a:lnTo>
                  <a:lnTo>
                    <a:pt x="15834" y="38549"/>
                  </a:lnTo>
                  <a:lnTo>
                    <a:pt x="19905" y="54417"/>
                  </a:lnTo>
                  <a:lnTo>
                    <a:pt x="38815" y="95300"/>
                  </a:lnTo>
                  <a:lnTo>
                    <a:pt x="62326" y="139551"/>
                  </a:lnTo>
                  <a:lnTo>
                    <a:pt x="71427" y="151791"/>
                  </a:lnTo>
                  <a:lnTo>
                    <a:pt x="71434" y="142320"/>
                  </a:lnTo>
                  <a:lnTo>
                    <a:pt x="74082" y="135022"/>
                  </a:lnTo>
                  <a:lnTo>
                    <a:pt x="76177" y="131687"/>
                  </a:lnTo>
                  <a:lnTo>
                    <a:pt x="87251" y="88807"/>
                  </a:lnTo>
                  <a:lnTo>
                    <a:pt x="104565" y="44795"/>
                  </a:lnTo>
                  <a:lnTo>
                    <a:pt x="106997" y="33800"/>
                  </a:lnTo>
                  <a:lnTo>
                    <a:pt x="113997" y="18657"/>
                  </a:lnTo>
                  <a:lnTo>
                    <a:pt x="11608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42" name="SMARTInkShape-Group379"/>
          <p:cNvGrpSpPr/>
          <p:nvPr/>
        </p:nvGrpSpPr>
        <p:grpSpPr>
          <a:xfrm>
            <a:off x="5554266" y="3107531"/>
            <a:ext cx="812602" cy="312407"/>
            <a:chOff x="5554266" y="3107531"/>
            <a:chExt cx="812602" cy="312407"/>
          </a:xfrm>
        </p:grpSpPr>
        <p:sp>
          <p:nvSpPr>
            <p:cNvPr id="1436" name="SMARTInkShape-1904"/>
            <p:cNvSpPr/>
            <p:nvPr/>
          </p:nvSpPr>
          <p:spPr>
            <a:xfrm>
              <a:off x="6161484" y="3224181"/>
              <a:ext cx="205384" cy="168567"/>
            </a:xfrm>
            <a:custGeom>
              <a:avLst/>
              <a:gdLst/>
              <a:ahLst/>
              <a:cxnLst/>
              <a:rect l="0" t="0" r="0" b="0"/>
              <a:pathLst>
                <a:path w="205384" h="168567">
                  <a:moveTo>
                    <a:pt x="0" y="70874"/>
                  </a:moveTo>
                  <a:lnTo>
                    <a:pt x="4741" y="70874"/>
                  </a:lnTo>
                  <a:lnTo>
                    <a:pt x="6136" y="69882"/>
                  </a:lnTo>
                  <a:lnTo>
                    <a:pt x="7069" y="68228"/>
                  </a:lnTo>
                  <a:lnTo>
                    <a:pt x="7689" y="66133"/>
                  </a:lnTo>
                  <a:lnTo>
                    <a:pt x="9094" y="64737"/>
                  </a:lnTo>
                  <a:lnTo>
                    <a:pt x="18481" y="59850"/>
                  </a:lnTo>
                  <a:lnTo>
                    <a:pt x="24088" y="54068"/>
                  </a:lnTo>
                  <a:lnTo>
                    <a:pt x="49617" y="12391"/>
                  </a:lnTo>
                  <a:lnTo>
                    <a:pt x="53424" y="0"/>
                  </a:lnTo>
                  <a:lnTo>
                    <a:pt x="41136" y="11914"/>
                  </a:lnTo>
                  <a:lnTo>
                    <a:pt x="14868" y="51449"/>
                  </a:lnTo>
                  <a:lnTo>
                    <a:pt x="3141" y="91792"/>
                  </a:lnTo>
                  <a:lnTo>
                    <a:pt x="1396" y="103652"/>
                  </a:lnTo>
                  <a:lnTo>
                    <a:pt x="5155" y="121486"/>
                  </a:lnTo>
                  <a:lnTo>
                    <a:pt x="12552" y="134597"/>
                  </a:lnTo>
                  <a:lnTo>
                    <a:pt x="21028" y="144766"/>
                  </a:lnTo>
                  <a:lnTo>
                    <a:pt x="26874" y="148363"/>
                  </a:lnTo>
                  <a:lnTo>
                    <a:pt x="38390" y="150388"/>
                  </a:lnTo>
                  <a:lnTo>
                    <a:pt x="65118" y="151191"/>
                  </a:lnTo>
                  <a:lnTo>
                    <a:pt x="73921" y="145927"/>
                  </a:lnTo>
                  <a:lnTo>
                    <a:pt x="91000" y="131119"/>
                  </a:lnTo>
                  <a:lnTo>
                    <a:pt x="100826" y="112206"/>
                  </a:lnTo>
                  <a:lnTo>
                    <a:pt x="112923" y="68051"/>
                  </a:lnTo>
                  <a:lnTo>
                    <a:pt x="116141" y="52068"/>
                  </a:lnTo>
                  <a:lnTo>
                    <a:pt x="118108" y="49407"/>
                  </a:lnTo>
                  <a:lnTo>
                    <a:pt x="120410" y="47632"/>
                  </a:lnTo>
                  <a:lnTo>
                    <a:pt x="122969" y="43016"/>
                  </a:lnTo>
                  <a:lnTo>
                    <a:pt x="124896" y="35615"/>
                  </a:lnTo>
                  <a:lnTo>
                    <a:pt x="125015" y="78272"/>
                  </a:lnTo>
                  <a:lnTo>
                    <a:pt x="126008" y="106070"/>
                  </a:lnTo>
                  <a:lnTo>
                    <a:pt x="136040" y="140070"/>
                  </a:lnTo>
                  <a:lnTo>
                    <a:pt x="139837" y="147268"/>
                  </a:lnTo>
                  <a:lnTo>
                    <a:pt x="142968" y="156899"/>
                  </a:lnTo>
                  <a:lnTo>
                    <a:pt x="151402" y="168566"/>
                  </a:lnTo>
                  <a:lnTo>
                    <a:pt x="151804" y="128204"/>
                  </a:lnTo>
                  <a:lnTo>
                    <a:pt x="152797" y="86478"/>
                  </a:lnTo>
                  <a:lnTo>
                    <a:pt x="164234" y="56086"/>
                  </a:lnTo>
                  <a:lnTo>
                    <a:pt x="168028" y="52085"/>
                  </a:lnTo>
                  <a:lnTo>
                    <a:pt x="195922" y="37485"/>
                  </a:lnTo>
                  <a:lnTo>
                    <a:pt x="205383" y="3515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7" name="SMARTInkShape-1905"/>
            <p:cNvSpPr/>
            <p:nvPr/>
          </p:nvSpPr>
          <p:spPr>
            <a:xfrm>
              <a:off x="5956102" y="3250406"/>
              <a:ext cx="133946" cy="8931"/>
            </a:xfrm>
            <a:custGeom>
              <a:avLst/>
              <a:gdLst/>
              <a:ahLst/>
              <a:cxnLst/>
              <a:rect l="0" t="0" r="0" b="0"/>
              <a:pathLst>
                <a:path w="133946" h="8931">
                  <a:moveTo>
                    <a:pt x="0" y="0"/>
                  </a:moveTo>
                  <a:lnTo>
                    <a:pt x="39370" y="0"/>
                  </a:lnTo>
                  <a:lnTo>
                    <a:pt x="80610" y="0"/>
                  </a:lnTo>
                  <a:lnTo>
                    <a:pt x="100393" y="992"/>
                  </a:lnTo>
                  <a:lnTo>
                    <a:pt x="133945"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8" name="SMARTInkShape-1906"/>
            <p:cNvSpPr/>
            <p:nvPr/>
          </p:nvSpPr>
          <p:spPr>
            <a:xfrm>
              <a:off x="6004939" y="3178969"/>
              <a:ext cx="40460" cy="223243"/>
            </a:xfrm>
            <a:custGeom>
              <a:avLst/>
              <a:gdLst/>
              <a:ahLst/>
              <a:cxnLst/>
              <a:rect l="0" t="0" r="0" b="0"/>
              <a:pathLst>
                <a:path w="40460" h="223243">
                  <a:moveTo>
                    <a:pt x="4741" y="0"/>
                  </a:moveTo>
                  <a:lnTo>
                    <a:pt x="3749" y="22942"/>
                  </a:lnTo>
                  <a:lnTo>
                    <a:pt x="0" y="33678"/>
                  </a:lnTo>
                  <a:lnTo>
                    <a:pt x="319" y="47710"/>
                  </a:lnTo>
                  <a:lnTo>
                    <a:pt x="5151" y="89700"/>
                  </a:lnTo>
                  <a:lnTo>
                    <a:pt x="12353" y="129258"/>
                  </a:lnTo>
                  <a:lnTo>
                    <a:pt x="23210" y="167577"/>
                  </a:lnTo>
                  <a:lnTo>
                    <a:pt x="29066" y="186905"/>
                  </a:lnTo>
                  <a:lnTo>
                    <a:pt x="31426" y="198162"/>
                  </a:lnTo>
                  <a:lnTo>
                    <a:pt x="40459"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9" name="SMARTInkShape-1907"/>
            <p:cNvSpPr/>
            <p:nvPr/>
          </p:nvSpPr>
          <p:spPr>
            <a:xfrm>
              <a:off x="5836047" y="3243348"/>
              <a:ext cx="164704" cy="148125"/>
            </a:xfrm>
            <a:custGeom>
              <a:avLst/>
              <a:gdLst/>
              <a:ahLst/>
              <a:cxnLst/>
              <a:rect l="0" t="0" r="0" b="0"/>
              <a:pathLst>
                <a:path w="164704" h="148125">
                  <a:moveTo>
                    <a:pt x="84336" y="60636"/>
                  </a:moveTo>
                  <a:lnTo>
                    <a:pt x="84336" y="55896"/>
                  </a:lnTo>
                  <a:lnTo>
                    <a:pt x="81690" y="50923"/>
                  </a:lnTo>
                  <a:lnTo>
                    <a:pt x="78199" y="45405"/>
                  </a:lnTo>
                  <a:lnTo>
                    <a:pt x="66384" y="10853"/>
                  </a:lnTo>
                  <a:lnTo>
                    <a:pt x="62136" y="4445"/>
                  </a:lnTo>
                  <a:lnTo>
                    <a:pt x="56941" y="936"/>
                  </a:lnTo>
                  <a:lnTo>
                    <a:pt x="54166" y="0"/>
                  </a:lnTo>
                  <a:lnTo>
                    <a:pt x="51325" y="369"/>
                  </a:lnTo>
                  <a:lnTo>
                    <a:pt x="45521" y="3424"/>
                  </a:lnTo>
                  <a:lnTo>
                    <a:pt x="36675" y="10722"/>
                  </a:lnTo>
                  <a:lnTo>
                    <a:pt x="27771" y="23908"/>
                  </a:lnTo>
                  <a:lnTo>
                    <a:pt x="12897" y="61679"/>
                  </a:lnTo>
                  <a:lnTo>
                    <a:pt x="0" y="97301"/>
                  </a:lnTo>
                  <a:lnTo>
                    <a:pt x="3250" y="121272"/>
                  </a:lnTo>
                  <a:lnTo>
                    <a:pt x="4482" y="124873"/>
                  </a:lnTo>
                  <a:lnTo>
                    <a:pt x="6295" y="127273"/>
                  </a:lnTo>
                  <a:lnTo>
                    <a:pt x="8495" y="128873"/>
                  </a:lnTo>
                  <a:lnTo>
                    <a:pt x="9964" y="130932"/>
                  </a:lnTo>
                  <a:lnTo>
                    <a:pt x="11595" y="135866"/>
                  </a:lnTo>
                  <a:lnTo>
                    <a:pt x="13021" y="137579"/>
                  </a:lnTo>
                  <a:lnTo>
                    <a:pt x="17252" y="139481"/>
                  </a:lnTo>
                  <a:lnTo>
                    <a:pt x="19770" y="138997"/>
                  </a:lnTo>
                  <a:lnTo>
                    <a:pt x="25213" y="135812"/>
                  </a:lnTo>
                  <a:lnTo>
                    <a:pt x="27061" y="133574"/>
                  </a:lnTo>
                  <a:lnTo>
                    <a:pt x="44900" y="101094"/>
                  </a:lnTo>
                  <a:lnTo>
                    <a:pt x="48400" y="60565"/>
                  </a:lnTo>
                  <a:lnTo>
                    <a:pt x="48613" y="35397"/>
                  </a:lnTo>
                  <a:lnTo>
                    <a:pt x="48616" y="39047"/>
                  </a:lnTo>
                  <a:lnTo>
                    <a:pt x="49608" y="40290"/>
                  </a:lnTo>
                  <a:lnTo>
                    <a:pt x="53357" y="41672"/>
                  </a:lnTo>
                  <a:lnTo>
                    <a:pt x="54754" y="43032"/>
                  </a:lnTo>
                  <a:lnTo>
                    <a:pt x="72705" y="81905"/>
                  </a:lnTo>
                  <a:lnTo>
                    <a:pt x="96253" y="124374"/>
                  </a:lnTo>
                  <a:lnTo>
                    <a:pt x="125181" y="145862"/>
                  </a:lnTo>
                  <a:lnTo>
                    <a:pt x="131593" y="148124"/>
                  </a:lnTo>
                  <a:lnTo>
                    <a:pt x="140396" y="146483"/>
                  </a:lnTo>
                  <a:lnTo>
                    <a:pt x="153863" y="139981"/>
                  </a:lnTo>
                  <a:lnTo>
                    <a:pt x="164703" y="13207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0" name="SMARTInkShape-1908"/>
            <p:cNvSpPr/>
            <p:nvPr/>
          </p:nvSpPr>
          <p:spPr>
            <a:xfrm>
              <a:off x="5670352" y="3116461"/>
              <a:ext cx="107157" cy="267878"/>
            </a:xfrm>
            <a:custGeom>
              <a:avLst/>
              <a:gdLst/>
              <a:ahLst/>
              <a:cxnLst/>
              <a:rect l="0" t="0" r="0" b="0"/>
              <a:pathLst>
                <a:path w="107157" h="267878">
                  <a:moveTo>
                    <a:pt x="0" y="44648"/>
                  </a:moveTo>
                  <a:lnTo>
                    <a:pt x="4740" y="44648"/>
                  </a:lnTo>
                  <a:lnTo>
                    <a:pt x="6136" y="45641"/>
                  </a:lnTo>
                  <a:lnTo>
                    <a:pt x="7068" y="47294"/>
                  </a:lnTo>
                  <a:lnTo>
                    <a:pt x="7688" y="49389"/>
                  </a:lnTo>
                  <a:lnTo>
                    <a:pt x="15834" y="62740"/>
                  </a:lnTo>
                  <a:lnTo>
                    <a:pt x="26874" y="101561"/>
                  </a:lnTo>
                  <a:lnTo>
                    <a:pt x="33677" y="127732"/>
                  </a:lnTo>
                  <a:lnTo>
                    <a:pt x="37759" y="149964"/>
                  </a:lnTo>
                  <a:lnTo>
                    <a:pt x="42607" y="169118"/>
                  </a:lnTo>
                  <a:lnTo>
                    <a:pt x="46689" y="187362"/>
                  </a:lnTo>
                  <a:lnTo>
                    <a:pt x="51537" y="205335"/>
                  </a:lnTo>
                  <a:lnTo>
                    <a:pt x="55619" y="223228"/>
                  </a:lnTo>
                  <a:lnTo>
                    <a:pt x="64548" y="249246"/>
                  </a:lnTo>
                  <a:lnTo>
                    <a:pt x="68376" y="255635"/>
                  </a:lnTo>
                  <a:lnTo>
                    <a:pt x="70076" y="261782"/>
                  </a:lnTo>
                  <a:lnTo>
                    <a:pt x="71522" y="263818"/>
                  </a:lnTo>
                  <a:lnTo>
                    <a:pt x="73478" y="265176"/>
                  </a:lnTo>
                  <a:lnTo>
                    <a:pt x="80331" y="267877"/>
                  </a:lnTo>
                  <a:lnTo>
                    <a:pt x="80366" y="228743"/>
                  </a:lnTo>
                  <a:lnTo>
                    <a:pt x="80368" y="186308"/>
                  </a:lnTo>
                  <a:lnTo>
                    <a:pt x="83012" y="151564"/>
                  </a:lnTo>
                  <a:lnTo>
                    <a:pt x="88469" y="108117"/>
                  </a:lnTo>
                  <a:lnTo>
                    <a:pt x="89224" y="67814"/>
                  </a:lnTo>
                  <a:lnTo>
                    <a:pt x="90267" y="45559"/>
                  </a:lnTo>
                  <a:lnTo>
                    <a:pt x="97397" y="20446"/>
                  </a:lnTo>
                  <a:lnTo>
                    <a:pt x="98194" y="914"/>
                  </a:lnTo>
                  <a:lnTo>
                    <a:pt x="100858" y="406"/>
                  </a:lnTo>
                  <a:lnTo>
                    <a:pt x="10715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1" name="SMARTInkShape-1909"/>
            <p:cNvSpPr/>
            <p:nvPr/>
          </p:nvSpPr>
          <p:spPr>
            <a:xfrm>
              <a:off x="5554266" y="3107531"/>
              <a:ext cx="98227" cy="312407"/>
            </a:xfrm>
            <a:custGeom>
              <a:avLst/>
              <a:gdLst/>
              <a:ahLst/>
              <a:cxnLst/>
              <a:rect l="0" t="0" r="0" b="0"/>
              <a:pathLst>
                <a:path w="98227" h="312407">
                  <a:moveTo>
                    <a:pt x="0" y="0"/>
                  </a:moveTo>
                  <a:lnTo>
                    <a:pt x="0" y="7689"/>
                  </a:lnTo>
                  <a:lnTo>
                    <a:pt x="14239" y="25081"/>
                  </a:lnTo>
                  <a:lnTo>
                    <a:pt x="25406" y="68627"/>
                  </a:lnTo>
                  <a:lnTo>
                    <a:pt x="33674" y="107962"/>
                  </a:lnTo>
                  <a:lnTo>
                    <a:pt x="36442" y="151911"/>
                  </a:lnTo>
                  <a:lnTo>
                    <a:pt x="43371" y="196467"/>
                  </a:lnTo>
                  <a:lnTo>
                    <a:pt x="44480" y="234036"/>
                  </a:lnTo>
                  <a:lnTo>
                    <a:pt x="45565" y="249868"/>
                  </a:lnTo>
                  <a:lnTo>
                    <a:pt x="53207" y="292822"/>
                  </a:lnTo>
                  <a:lnTo>
                    <a:pt x="53577" y="312406"/>
                  </a:lnTo>
                  <a:lnTo>
                    <a:pt x="53577" y="307759"/>
                  </a:lnTo>
                  <a:lnTo>
                    <a:pt x="61680" y="278535"/>
                  </a:lnTo>
                  <a:lnTo>
                    <a:pt x="63427" y="237676"/>
                  </a:lnTo>
                  <a:lnTo>
                    <a:pt x="70186" y="196002"/>
                  </a:lnTo>
                  <a:lnTo>
                    <a:pt x="78340" y="158813"/>
                  </a:lnTo>
                  <a:lnTo>
                    <a:pt x="82412" y="136022"/>
                  </a:lnTo>
                  <a:lnTo>
                    <a:pt x="96582" y="92395"/>
                  </a:lnTo>
                  <a:lnTo>
                    <a:pt x="98162" y="51721"/>
                  </a:lnTo>
                  <a:lnTo>
                    <a:pt x="98226" y="2678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50" name="SMARTInkShape-Group380"/>
          <p:cNvGrpSpPr/>
          <p:nvPr/>
        </p:nvGrpSpPr>
        <p:grpSpPr>
          <a:xfrm>
            <a:off x="6706195" y="3232547"/>
            <a:ext cx="794744" cy="311729"/>
            <a:chOff x="6706195" y="3232547"/>
            <a:chExt cx="794744" cy="311729"/>
          </a:xfrm>
        </p:grpSpPr>
        <p:sp>
          <p:nvSpPr>
            <p:cNvPr id="1443" name="SMARTInkShape-1910"/>
            <p:cNvSpPr/>
            <p:nvPr/>
          </p:nvSpPr>
          <p:spPr>
            <a:xfrm>
              <a:off x="7411641" y="3295055"/>
              <a:ext cx="89298" cy="111944"/>
            </a:xfrm>
            <a:custGeom>
              <a:avLst/>
              <a:gdLst/>
              <a:ahLst/>
              <a:cxnLst/>
              <a:rect l="0" t="0" r="0" b="0"/>
              <a:pathLst>
                <a:path w="89298" h="111944">
                  <a:moveTo>
                    <a:pt x="0" y="0"/>
                  </a:moveTo>
                  <a:lnTo>
                    <a:pt x="7688" y="0"/>
                  </a:lnTo>
                  <a:lnTo>
                    <a:pt x="8102" y="992"/>
                  </a:lnTo>
                  <a:lnTo>
                    <a:pt x="8925" y="45453"/>
                  </a:lnTo>
                  <a:lnTo>
                    <a:pt x="7936" y="56912"/>
                  </a:lnTo>
                  <a:lnTo>
                    <a:pt x="367" y="91765"/>
                  </a:lnTo>
                  <a:lnTo>
                    <a:pt x="6" y="111943"/>
                  </a:lnTo>
                  <a:lnTo>
                    <a:pt x="1" y="107982"/>
                  </a:lnTo>
                  <a:lnTo>
                    <a:pt x="4740" y="102660"/>
                  </a:lnTo>
                  <a:lnTo>
                    <a:pt x="7067" y="94905"/>
                  </a:lnTo>
                  <a:lnTo>
                    <a:pt x="11024" y="79383"/>
                  </a:lnTo>
                  <a:lnTo>
                    <a:pt x="29888" y="38638"/>
                  </a:lnTo>
                  <a:lnTo>
                    <a:pt x="38731" y="25559"/>
                  </a:lnTo>
                  <a:lnTo>
                    <a:pt x="57737" y="12251"/>
                  </a:lnTo>
                  <a:lnTo>
                    <a:pt x="77955" y="2714"/>
                  </a:lnTo>
                  <a:lnTo>
                    <a:pt x="8929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4" name="SMARTInkShape-1911"/>
            <p:cNvSpPr/>
            <p:nvPr/>
          </p:nvSpPr>
          <p:spPr>
            <a:xfrm>
              <a:off x="7224117" y="3259336"/>
              <a:ext cx="89298" cy="35720"/>
            </a:xfrm>
            <a:custGeom>
              <a:avLst/>
              <a:gdLst/>
              <a:ahLst/>
              <a:cxnLst/>
              <a:rect l="0" t="0" r="0" b="0"/>
              <a:pathLst>
                <a:path w="89298" h="35720">
                  <a:moveTo>
                    <a:pt x="89297" y="35719"/>
                  </a:moveTo>
                  <a:lnTo>
                    <a:pt x="81176" y="28590"/>
                  </a:lnTo>
                  <a:lnTo>
                    <a:pt x="65358" y="19469"/>
                  </a:lnTo>
                  <a:lnTo>
                    <a:pt x="26436" y="10854"/>
                  </a:lnTo>
                  <a:lnTo>
                    <a:pt x="20600" y="10212"/>
                  </a:lnTo>
                  <a:lnTo>
                    <a:pt x="16710" y="8793"/>
                  </a:lnTo>
                  <a:lnTo>
                    <a:pt x="14117" y="6854"/>
                  </a:lnTo>
                  <a:lnTo>
                    <a:pt x="12388" y="4569"/>
                  </a:lnTo>
                  <a:lnTo>
                    <a:pt x="7821" y="2031"/>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5" name="SMARTInkShape-1912"/>
            <p:cNvSpPr/>
            <p:nvPr/>
          </p:nvSpPr>
          <p:spPr>
            <a:xfrm>
              <a:off x="7215188" y="3268298"/>
              <a:ext cx="125016" cy="133375"/>
            </a:xfrm>
            <a:custGeom>
              <a:avLst/>
              <a:gdLst/>
              <a:ahLst/>
              <a:cxnLst/>
              <a:rect l="0" t="0" r="0" b="0"/>
              <a:pathLst>
                <a:path w="125016" h="133375">
                  <a:moveTo>
                    <a:pt x="0" y="8897"/>
                  </a:moveTo>
                  <a:lnTo>
                    <a:pt x="4740" y="8897"/>
                  </a:lnTo>
                  <a:lnTo>
                    <a:pt x="9713" y="6252"/>
                  </a:lnTo>
                  <a:lnTo>
                    <a:pt x="15230" y="2760"/>
                  </a:lnTo>
                  <a:lnTo>
                    <a:pt x="26857" y="520"/>
                  </a:lnTo>
                  <a:lnTo>
                    <a:pt x="47628" y="0"/>
                  </a:lnTo>
                  <a:lnTo>
                    <a:pt x="48619" y="1974"/>
                  </a:lnTo>
                  <a:lnTo>
                    <a:pt x="44135" y="24295"/>
                  </a:lnTo>
                  <a:lnTo>
                    <a:pt x="29230" y="65326"/>
                  </a:lnTo>
                  <a:lnTo>
                    <a:pt x="26931" y="107981"/>
                  </a:lnTo>
                  <a:lnTo>
                    <a:pt x="29498" y="115111"/>
                  </a:lnTo>
                  <a:lnTo>
                    <a:pt x="31571" y="118402"/>
                  </a:lnTo>
                  <a:lnTo>
                    <a:pt x="43970" y="127774"/>
                  </a:lnTo>
                  <a:lnTo>
                    <a:pt x="55472" y="132094"/>
                  </a:lnTo>
                  <a:lnTo>
                    <a:pt x="69904" y="133374"/>
                  </a:lnTo>
                  <a:lnTo>
                    <a:pt x="86748" y="129013"/>
                  </a:lnTo>
                  <a:lnTo>
                    <a:pt x="104306" y="121437"/>
                  </a:lnTo>
                  <a:lnTo>
                    <a:pt x="110850" y="115800"/>
                  </a:lnTo>
                  <a:lnTo>
                    <a:pt x="125015" y="981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6" name="SMARTInkShape-1913"/>
            <p:cNvSpPr/>
            <p:nvPr/>
          </p:nvSpPr>
          <p:spPr>
            <a:xfrm>
              <a:off x="7081242" y="3251151"/>
              <a:ext cx="84002" cy="151061"/>
            </a:xfrm>
            <a:custGeom>
              <a:avLst/>
              <a:gdLst/>
              <a:ahLst/>
              <a:cxnLst/>
              <a:rect l="0" t="0" r="0" b="0"/>
              <a:pathLst>
                <a:path w="84002" h="151061">
                  <a:moveTo>
                    <a:pt x="0" y="26044"/>
                  </a:moveTo>
                  <a:lnTo>
                    <a:pt x="0" y="18356"/>
                  </a:lnTo>
                  <a:lnTo>
                    <a:pt x="992" y="17942"/>
                  </a:lnTo>
                  <a:lnTo>
                    <a:pt x="4741" y="17482"/>
                  </a:lnTo>
                  <a:lnTo>
                    <a:pt x="9714" y="11986"/>
                  </a:lnTo>
                  <a:lnTo>
                    <a:pt x="15231" y="4914"/>
                  </a:lnTo>
                  <a:lnTo>
                    <a:pt x="20991" y="1770"/>
                  </a:lnTo>
                  <a:lnTo>
                    <a:pt x="34552" y="0"/>
                  </a:lnTo>
                  <a:lnTo>
                    <a:pt x="42807" y="2233"/>
                  </a:lnTo>
                  <a:lnTo>
                    <a:pt x="56191" y="11749"/>
                  </a:lnTo>
                  <a:lnTo>
                    <a:pt x="80353" y="53088"/>
                  </a:lnTo>
                  <a:lnTo>
                    <a:pt x="83335" y="58957"/>
                  </a:lnTo>
                  <a:lnTo>
                    <a:pt x="84001" y="73414"/>
                  </a:lnTo>
                  <a:lnTo>
                    <a:pt x="76345" y="102209"/>
                  </a:lnTo>
                  <a:lnTo>
                    <a:pt x="59440" y="131358"/>
                  </a:lnTo>
                  <a:lnTo>
                    <a:pt x="50892" y="139988"/>
                  </a:lnTo>
                  <a:lnTo>
                    <a:pt x="41471" y="146139"/>
                  </a:lnTo>
                  <a:lnTo>
                    <a:pt x="30587" y="149602"/>
                  </a:lnTo>
                  <a:lnTo>
                    <a:pt x="8930" y="1510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7" name="SMARTInkShape-1914"/>
            <p:cNvSpPr/>
            <p:nvPr/>
          </p:nvSpPr>
          <p:spPr>
            <a:xfrm>
              <a:off x="7063384" y="3268266"/>
              <a:ext cx="8930" cy="276010"/>
            </a:xfrm>
            <a:custGeom>
              <a:avLst/>
              <a:gdLst/>
              <a:ahLst/>
              <a:cxnLst/>
              <a:rect l="0" t="0" r="0" b="0"/>
              <a:pathLst>
                <a:path w="8930" h="276010">
                  <a:moveTo>
                    <a:pt x="8929" y="0"/>
                  </a:moveTo>
                  <a:lnTo>
                    <a:pt x="8929" y="4740"/>
                  </a:lnTo>
                  <a:lnTo>
                    <a:pt x="6283" y="9713"/>
                  </a:lnTo>
                  <a:lnTo>
                    <a:pt x="4188" y="12428"/>
                  </a:lnTo>
                  <a:lnTo>
                    <a:pt x="1861" y="20737"/>
                  </a:lnTo>
                  <a:lnTo>
                    <a:pt x="162" y="63544"/>
                  </a:lnTo>
                  <a:lnTo>
                    <a:pt x="31" y="103172"/>
                  </a:lnTo>
                  <a:lnTo>
                    <a:pt x="9" y="137505"/>
                  </a:lnTo>
                  <a:lnTo>
                    <a:pt x="0" y="178525"/>
                  </a:lnTo>
                  <a:lnTo>
                    <a:pt x="0" y="218525"/>
                  </a:lnTo>
                  <a:lnTo>
                    <a:pt x="991" y="257531"/>
                  </a:lnTo>
                  <a:lnTo>
                    <a:pt x="8560" y="276009"/>
                  </a:lnTo>
                  <a:lnTo>
                    <a:pt x="8922" y="234479"/>
                  </a:lnTo>
                  <a:lnTo>
                    <a:pt x="8929" y="19645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8" name="SMARTInkShape-1915"/>
            <p:cNvSpPr/>
            <p:nvPr/>
          </p:nvSpPr>
          <p:spPr>
            <a:xfrm>
              <a:off x="6842143" y="3252537"/>
              <a:ext cx="185522" cy="149104"/>
            </a:xfrm>
            <a:custGeom>
              <a:avLst/>
              <a:gdLst/>
              <a:ahLst/>
              <a:cxnLst/>
              <a:rect l="0" t="0" r="0" b="0"/>
              <a:pathLst>
                <a:path w="185522" h="149104">
                  <a:moveTo>
                    <a:pt x="78365" y="60377"/>
                  </a:moveTo>
                  <a:lnTo>
                    <a:pt x="83106" y="55637"/>
                  </a:lnTo>
                  <a:lnTo>
                    <a:pt x="85433" y="50663"/>
                  </a:lnTo>
                  <a:lnTo>
                    <a:pt x="88042" y="36461"/>
                  </a:lnTo>
                  <a:lnTo>
                    <a:pt x="91926" y="30566"/>
                  </a:lnTo>
                  <a:lnTo>
                    <a:pt x="92366" y="26612"/>
                  </a:lnTo>
                  <a:lnTo>
                    <a:pt x="88158" y="5060"/>
                  </a:lnTo>
                  <a:lnTo>
                    <a:pt x="86878" y="2663"/>
                  </a:lnTo>
                  <a:lnTo>
                    <a:pt x="85033" y="1065"/>
                  </a:lnTo>
                  <a:lnTo>
                    <a:pt x="82810" y="0"/>
                  </a:lnTo>
                  <a:lnTo>
                    <a:pt x="75049" y="1462"/>
                  </a:lnTo>
                  <a:lnTo>
                    <a:pt x="62169" y="7863"/>
                  </a:lnTo>
                  <a:lnTo>
                    <a:pt x="35724" y="27397"/>
                  </a:lnTo>
                  <a:lnTo>
                    <a:pt x="13953" y="60922"/>
                  </a:lnTo>
                  <a:lnTo>
                    <a:pt x="270" y="104883"/>
                  </a:lnTo>
                  <a:lnTo>
                    <a:pt x="0" y="115876"/>
                  </a:lnTo>
                  <a:lnTo>
                    <a:pt x="5819" y="129520"/>
                  </a:lnTo>
                  <a:lnTo>
                    <a:pt x="11339" y="135875"/>
                  </a:lnTo>
                  <a:lnTo>
                    <a:pt x="13837" y="136506"/>
                  </a:lnTo>
                  <a:lnTo>
                    <a:pt x="16496" y="135934"/>
                  </a:lnTo>
                  <a:lnTo>
                    <a:pt x="24976" y="130389"/>
                  </a:lnTo>
                  <a:lnTo>
                    <a:pt x="49731" y="111184"/>
                  </a:lnTo>
                  <a:lnTo>
                    <a:pt x="77044" y="72121"/>
                  </a:lnTo>
                  <a:lnTo>
                    <a:pt x="82738" y="60305"/>
                  </a:lnTo>
                  <a:lnTo>
                    <a:pt x="96092" y="16406"/>
                  </a:lnTo>
                  <a:lnTo>
                    <a:pt x="96223" y="57974"/>
                  </a:lnTo>
                  <a:lnTo>
                    <a:pt x="97216" y="87463"/>
                  </a:lnTo>
                  <a:lnTo>
                    <a:pt x="108653" y="119556"/>
                  </a:lnTo>
                  <a:lnTo>
                    <a:pt x="123081" y="139914"/>
                  </a:lnTo>
                  <a:lnTo>
                    <a:pt x="128997" y="145336"/>
                  </a:lnTo>
                  <a:lnTo>
                    <a:pt x="134933" y="147746"/>
                  </a:lnTo>
                  <a:lnTo>
                    <a:pt x="148594" y="149103"/>
                  </a:lnTo>
                  <a:lnTo>
                    <a:pt x="165209" y="144764"/>
                  </a:lnTo>
                  <a:lnTo>
                    <a:pt x="169003" y="142432"/>
                  </a:lnTo>
                  <a:lnTo>
                    <a:pt x="185521" y="12288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9" name="SMARTInkShape-1916"/>
            <p:cNvSpPr/>
            <p:nvPr/>
          </p:nvSpPr>
          <p:spPr>
            <a:xfrm>
              <a:off x="6706195" y="3232547"/>
              <a:ext cx="89298" cy="183382"/>
            </a:xfrm>
            <a:custGeom>
              <a:avLst/>
              <a:gdLst/>
              <a:ahLst/>
              <a:cxnLst/>
              <a:rect l="0" t="0" r="0" b="0"/>
              <a:pathLst>
                <a:path w="89298" h="183382">
                  <a:moveTo>
                    <a:pt x="0" y="0"/>
                  </a:moveTo>
                  <a:lnTo>
                    <a:pt x="0" y="39319"/>
                  </a:lnTo>
                  <a:lnTo>
                    <a:pt x="993" y="74469"/>
                  </a:lnTo>
                  <a:lnTo>
                    <a:pt x="15446" y="116089"/>
                  </a:lnTo>
                  <a:lnTo>
                    <a:pt x="19791" y="133946"/>
                  </a:lnTo>
                  <a:lnTo>
                    <a:pt x="27361" y="149159"/>
                  </a:lnTo>
                  <a:lnTo>
                    <a:pt x="40755" y="166339"/>
                  </a:lnTo>
                  <a:lnTo>
                    <a:pt x="42918" y="172485"/>
                  </a:lnTo>
                  <a:lnTo>
                    <a:pt x="44488" y="174521"/>
                  </a:lnTo>
                  <a:lnTo>
                    <a:pt x="50444" y="178379"/>
                  </a:lnTo>
                  <a:lnTo>
                    <a:pt x="52650" y="183381"/>
                  </a:lnTo>
                  <a:lnTo>
                    <a:pt x="52959" y="182777"/>
                  </a:lnTo>
                  <a:lnTo>
                    <a:pt x="53574" y="142442"/>
                  </a:lnTo>
                  <a:lnTo>
                    <a:pt x="54571" y="106915"/>
                  </a:lnTo>
                  <a:lnTo>
                    <a:pt x="69024" y="62668"/>
                  </a:lnTo>
                  <a:lnTo>
                    <a:pt x="73369" y="44696"/>
                  </a:lnTo>
                  <a:lnTo>
                    <a:pt x="82398" y="18648"/>
                  </a:lnTo>
                  <a:lnTo>
                    <a:pt x="86231" y="12256"/>
                  </a:lnTo>
                  <a:lnTo>
                    <a:pt x="8929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58" name="SMARTInkShape-Group381"/>
          <p:cNvGrpSpPr/>
          <p:nvPr/>
        </p:nvGrpSpPr>
        <p:grpSpPr>
          <a:xfrm>
            <a:off x="7777768" y="3214688"/>
            <a:ext cx="1035835" cy="406266"/>
            <a:chOff x="7777768" y="3214688"/>
            <a:chExt cx="1035835" cy="406266"/>
          </a:xfrm>
        </p:grpSpPr>
        <p:sp>
          <p:nvSpPr>
            <p:cNvPr id="1451" name="SMARTInkShape-1917"/>
            <p:cNvSpPr/>
            <p:nvPr/>
          </p:nvSpPr>
          <p:spPr>
            <a:xfrm>
              <a:off x="8760034" y="3214688"/>
              <a:ext cx="53569" cy="321469"/>
            </a:xfrm>
            <a:custGeom>
              <a:avLst/>
              <a:gdLst/>
              <a:ahLst/>
              <a:cxnLst/>
              <a:rect l="0" t="0" r="0" b="0"/>
              <a:pathLst>
                <a:path w="53569" h="321469">
                  <a:moveTo>
                    <a:pt x="8919" y="0"/>
                  </a:moveTo>
                  <a:lnTo>
                    <a:pt x="357" y="0"/>
                  </a:lnTo>
                  <a:lnTo>
                    <a:pt x="0" y="38160"/>
                  </a:lnTo>
                  <a:lnTo>
                    <a:pt x="2637" y="76266"/>
                  </a:lnTo>
                  <a:lnTo>
                    <a:pt x="7679" y="115275"/>
                  </a:lnTo>
                  <a:lnTo>
                    <a:pt x="15803" y="158773"/>
                  </a:lnTo>
                  <a:lnTo>
                    <a:pt x="24078" y="193777"/>
                  </a:lnTo>
                  <a:lnTo>
                    <a:pt x="32814" y="229284"/>
                  </a:lnTo>
                  <a:lnTo>
                    <a:pt x="41685" y="264940"/>
                  </a:lnTo>
                  <a:lnTo>
                    <a:pt x="50927" y="304606"/>
                  </a:lnTo>
                  <a:lnTo>
                    <a:pt x="53568" y="32146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2" name="SMARTInkShape-1918"/>
            <p:cNvSpPr/>
            <p:nvPr/>
          </p:nvSpPr>
          <p:spPr>
            <a:xfrm>
              <a:off x="8591305" y="3394525"/>
              <a:ext cx="159790" cy="86951"/>
            </a:xfrm>
            <a:custGeom>
              <a:avLst/>
              <a:gdLst/>
              <a:ahLst/>
              <a:cxnLst/>
              <a:rect l="0" t="0" r="0" b="0"/>
              <a:pathLst>
                <a:path w="159790" h="86951">
                  <a:moveTo>
                    <a:pt x="133000" y="16616"/>
                  </a:moveTo>
                  <a:lnTo>
                    <a:pt x="128259" y="11875"/>
                  </a:lnTo>
                  <a:lnTo>
                    <a:pt x="123286" y="9548"/>
                  </a:lnTo>
                  <a:lnTo>
                    <a:pt x="81862" y="30"/>
                  </a:lnTo>
                  <a:lnTo>
                    <a:pt x="52343" y="0"/>
                  </a:lnTo>
                  <a:lnTo>
                    <a:pt x="38943" y="3609"/>
                  </a:lnTo>
                  <a:lnTo>
                    <a:pt x="29021" y="11166"/>
                  </a:lnTo>
                  <a:lnTo>
                    <a:pt x="3841" y="41064"/>
                  </a:lnTo>
                  <a:lnTo>
                    <a:pt x="1181" y="49310"/>
                  </a:lnTo>
                  <a:lnTo>
                    <a:pt x="0" y="59589"/>
                  </a:lnTo>
                  <a:lnTo>
                    <a:pt x="2120" y="68126"/>
                  </a:lnTo>
                  <a:lnTo>
                    <a:pt x="11566" y="81691"/>
                  </a:lnTo>
                  <a:lnTo>
                    <a:pt x="17183" y="85226"/>
                  </a:lnTo>
                  <a:lnTo>
                    <a:pt x="23979" y="86797"/>
                  </a:lnTo>
                  <a:lnTo>
                    <a:pt x="62105" y="86950"/>
                  </a:lnTo>
                  <a:lnTo>
                    <a:pt x="82669" y="79899"/>
                  </a:lnTo>
                  <a:lnTo>
                    <a:pt x="106180" y="64691"/>
                  </a:lnTo>
                  <a:lnTo>
                    <a:pt x="148038" y="26791"/>
                  </a:lnTo>
                  <a:lnTo>
                    <a:pt x="159789" y="1661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3" name="SMARTInkShape-1919"/>
            <p:cNvSpPr/>
            <p:nvPr/>
          </p:nvSpPr>
          <p:spPr>
            <a:xfrm>
              <a:off x="8268891" y="3268266"/>
              <a:ext cx="294680" cy="232173"/>
            </a:xfrm>
            <a:custGeom>
              <a:avLst/>
              <a:gdLst/>
              <a:ahLst/>
              <a:cxnLst/>
              <a:rect l="0" t="0" r="0" b="0"/>
              <a:pathLst>
                <a:path w="294680" h="232173">
                  <a:moveTo>
                    <a:pt x="0" y="0"/>
                  </a:moveTo>
                  <a:lnTo>
                    <a:pt x="8820" y="0"/>
                  </a:lnTo>
                  <a:lnTo>
                    <a:pt x="8928" y="39217"/>
                  </a:lnTo>
                  <a:lnTo>
                    <a:pt x="8929" y="79835"/>
                  </a:lnTo>
                  <a:lnTo>
                    <a:pt x="8929" y="117387"/>
                  </a:lnTo>
                  <a:lnTo>
                    <a:pt x="15997" y="158260"/>
                  </a:lnTo>
                  <a:lnTo>
                    <a:pt x="19953" y="177860"/>
                  </a:lnTo>
                  <a:lnTo>
                    <a:pt x="34077" y="210741"/>
                  </a:lnTo>
                  <a:lnTo>
                    <a:pt x="39972" y="217994"/>
                  </a:lnTo>
                  <a:lnTo>
                    <a:pt x="41531" y="218751"/>
                  </a:lnTo>
                  <a:lnTo>
                    <a:pt x="42570" y="218264"/>
                  </a:lnTo>
                  <a:lnTo>
                    <a:pt x="43263" y="216946"/>
                  </a:lnTo>
                  <a:lnTo>
                    <a:pt x="44716" y="216069"/>
                  </a:lnTo>
                  <a:lnTo>
                    <a:pt x="48978" y="215093"/>
                  </a:lnTo>
                  <a:lnTo>
                    <a:pt x="50511" y="212848"/>
                  </a:lnTo>
                  <a:lnTo>
                    <a:pt x="55617" y="197633"/>
                  </a:lnTo>
                  <a:lnTo>
                    <a:pt x="57914" y="194263"/>
                  </a:lnTo>
                  <a:lnTo>
                    <a:pt x="70076" y="150457"/>
                  </a:lnTo>
                  <a:lnTo>
                    <a:pt x="73477" y="143599"/>
                  </a:lnTo>
                  <a:lnTo>
                    <a:pt x="77305" y="137243"/>
                  </a:lnTo>
                  <a:lnTo>
                    <a:pt x="79006" y="131111"/>
                  </a:lnTo>
                  <a:lnTo>
                    <a:pt x="80452" y="129079"/>
                  </a:lnTo>
                  <a:lnTo>
                    <a:pt x="82407" y="127725"/>
                  </a:lnTo>
                  <a:lnTo>
                    <a:pt x="87227" y="126219"/>
                  </a:lnTo>
                  <a:lnTo>
                    <a:pt x="97739" y="125063"/>
                  </a:lnTo>
                  <a:lnTo>
                    <a:pt x="102823" y="129770"/>
                  </a:lnTo>
                  <a:lnTo>
                    <a:pt x="105230" y="134735"/>
                  </a:lnTo>
                  <a:lnTo>
                    <a:pt x="111516" y="150748"/>
                  </a:lnTo>
                  <a:lnTo>
                    <a:pt x="119346" y="158941"/>
                  </a:lnTo>
                  <a:lnTo>
                    <a:pt x="128449" y="166883"/>
                  </a:lnTo>
                  <a:lnTo>
                    <a:pt x="145023" y="185504"/>
                  </a:lnTo>
                  <a:lnTo>
                    <a:pt x="155736" y="191586"/>
                  </a:lnTo>
                  <a:lnTo>
                    <a:pt x="190583" y="201170"/>
                  </a:lnTo>
                  <a:lnTo>
                    <a:pt x="232176" y="194170"/>
                  </a:lnTo>
                  <a:lnTo>
                    <a:pt x="238128" y="191955"/>
                  </a:lnTo>
                  <a:lnTo>
                    <a:pt x="247387" y="184201"/>
                  </a:lnTo>
                  <a:lnTo>
                    <a:pt x="270712" y="145657"/>
                  </a:lnTo>
                  <a:lnTo>
                    <a:pt x="271756" y="140760"/>
                  </a:lnTo>
                  <a:lnTo>
                    <a:pt x="271460" y="136504"/>
                  </a:lnTo>
                  <a:lnTo>
                    <a:pt x="267368" y="119399"/>
                  </a:lnTo>
                  <a:lnTo>
                    <a:pt x="263359" y="113259"/>
                  </a:lnTo>
                  <a:lnTo>
                    <a:pt x="258270" y="109869"/>
                  </a:lnTo>
                  <a:lnTo>
                    <a:pt x="249826" y="107960"/>
                  </a:lnTo>
                  <a:lnTo>
                    <a:pt x="233344" y="107315"/>
                  </a:lnTo>
                  <a:lnTo>
                    <a:pt x="225086" y="109872"/>
                  </a:lnTo>
                  <a:lnTo>
                    <a:pt x="221495" y="111943"/>
                  </a:lnTo>
                  <a:lnTo>
                    <a:pt x="211700" y="124339"/>
                  </a:lnTo>
                  <a:lnTo>
                    <a:pt x="207254" y="135839"/>
                  </a:lnTo>
                  <a:lnTo>
                    <a:pt x="205937" y="150271"/>
                  </a:lnTo>
                  <a:lnTo>
                    <a:pt x="210288" y="167115"/>
                  </a:lnTo>
                  <a:lnTo>
                    <a:pt x="222601" y="184673"/>
                  </a:lnTo>
                  <a:lnTo>
                    <a:pt x="244539" y="201255"/>
                  </a:lnTo>
                  <a:lnTo>
                    <a:pt x="287581" y="228173"/>
                  </a:lnTo>
                  <a:lnTo>
                    <a:pt x="294679"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4" name="SMARTInkShape-1920"/>
            <p:cNvSpPr/>
            <p:nvPr/>
          </p:nvSpPr>
          <p:spPr>
            <a:xfrm>
              <a:off x="8101144" y="3321876"/>
              <a:ext cx="123099" cy="142420"/>
            </a:xfrm>
            <a:custGeom>
              <a:avLst/>
              <a:gdLst/>
              <a:ahLst/>
              <a:cxnLst/>
              <a:rect l="0" t="0" r="0" b="0"/>
              <a:pathLst>
                <a:path w="123099" h="142420">
                  <a:moveTo>
                    <a:pt x="123098" y="8897"/>
                  </a:moveTo>
                  <a:lnTo>
                    <a:pt x="118357" y="8897"/>
                  </a:lnTo>
                  <a:lnTo>
                    <a:pt x="113385" y="6252"/>
                  </a:lnTo>
                  <a:lnTo>
                    <a:pt x="106848" y="1209"/>
                  </a:lnTo>
                  <a:lnTo>
                    <a:pt x="63299" y="0"/>
                  </a:lnTo>
                  <a:lnTo>
                    <a:pt x="22872" y="962"/>
                  </a:lnTo>
                  <a:lnTo>
                    <a:pt x="2399" y="9062"/>
                  </a:lnTo>
                  <a:lnTo>
                    <a:pt x="960" y="10992"/>
                  </a:lnTo>
                  <a:lnTo>
                    <a:pt x="0" y="13270"/>
                  </a:lnTo>
                  <a:lnTo>
                    <a:pt x="354" y="15782"/>
                  </a:lnTo>
                  <a:lnTo>
                    <a:pt x="3392" y="21217"/>
                  </a:lnTo>
                  <a:lnTo>
                    <a:pt x="46097" y="64816"/>
                  </a:lnTo>
                  <a:lnTo>
                    <a:pt x="87401" y="96121"/>
                  </a:lnTo>
                  <a:lnTo>
                    <a:pt x="98303" y="104218"/>
                  </a:lnTo>
                  <a:lnTo>
                    <a:pt x="109027" y="118941"/>
                  </a:lnTo>
                  <a:lnTo>
                    <a:pt x="113492" y="131745"/>
                  </a:lnTo>
                  <a:lnTo>
                    <a:pt x="111222" y="135596"/>
                  </a:lnTo>
                  <a:lnTo>
                    <a:pt x="109228" y="138011"/>
                  </a:lnTo>
                  <a:lnTo>
                    <a:pt x="104366" y="140695"/>
                  </a:lnTo>
                  <a:lnTo>
                    <a:pt x="88420" y="142419"/>
                  </a:lnTo>
                  <a:lnTo>
                    <a:pt x="60025" y="135630"/>
                  </a:lnTo>
                  <a:lnTo>
                    <a:pt x="17771" y="120717"/>
                  </a:lnTo>
                  <a:lnTo>
                    <a:pt x="14185" y="118170"/>
                  </a:lnTo>
                  <a:lnTo>
                    <a:pt x="7012" y="10712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5" name="SMARTInkShape-1921"/>
            <p:cNvSpPr/>
            <p:nvPr/>
          </p:nvSpPr>
          <p:spPr>
            <a:xfrm>
              <a:off x="7966108" y="3295055"/>
              <a:ext cx="97243" cy="160566"/>
            </a:xfrm>
            <a:custGeom>
              <a:avLst/>
              <a:gdLst/>
              <a:ahLst/>
              <a:cxnLst/>
              <a:rect l="0" t="0" r="0" b="0"/>
              <a:pathLst>
                <a:path w="97243" h="160566">
                  <a:moveTo>
                    <a:pt x="8103" y="17859"/>
                  </a:moveTo>
                  <a:lnTo>
                    <a:pt x="7111" y="58977"/>
                  </a:lnTo>
                  <a:lnTo>
                    <a:pt x="0" y="100501"/>
                  </a:lnTo>
                  <a:lnTo>
                    <a:pt x="411" y="118854"/>
                  </a:lnTo>
                  <a:lnTo>
                    <a:pt x="6375" y="135868"/>
                  </a:lnTo>
                  <a:lnTo>
                    <a:pt x="20174" y="154250"/>
                  </a:lnTo>
                  <a:lnTo>
                    <a:pt x="26035" y="157852"/>
                  </a:lnTo>
                  <a:lnTo>
                    <a:pt x="37883" y="160165"/>
                  </a:lnTo>
                  <a:lnTo>
                    <a:pt x="46802" y="160565"/>
                  </a:lnTo>
                  <a:lnTo>
                    <a:pt x="60470" y="155944"/>
                  </a:lnTo>
                  <a:lnTo>
                    <a:pt x="68749" y="148352"/>
                  </a:lnTo>
                  <a:lnTo>
                    <a:pt x="85249" y="120592"/>
                  </a:lnTo>
                  <a:lnTo>
                    <a:pt x="94705" y="91069"/>
                  </a:lnTo>
                  <a:lnTo>
                    <a:pt x="97242" y="47729"/>
                  </a:lnTo>
                  <a:lnTo>
                    <a:pt x="96377" y="24825"/>
                  </a:lnTo>
                  <a:lnTo>
                    <a:pt x="8847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6" name="SMARTInkShape-1922"/>
            <p:cNvSpPr/>
            <p:nvPr/>
          </p:nvSpPr>
          <p:spPr>
            <a:xfrm>
              <a:off x="7804547" y="3268666"/>
              <a:ext cx="106989" cy="168814"/>
            </a:xfrm>
            <a:custGeom>
              <a:avLst/>
              <a:gdLst/>
              <a:ahLst/>
              <a:cxnLst/>
              <a:rect l="0" t="0" r="0" b="0"/>
              <a:pathLst>
                <a:path w="106989" h="168814">
                  <a:moveTo>
                    <a:pt x="8930" y="17459"/>
                  </a:moveTo>
                  <a:lnTo>
                    <a:pt x="8930" y="12719"/>
                  </a:lnTo>
                  <a:lnTo>
                    <a:pt x="9922" y="11322"/>
                  </a:lnTo>
                  <a:lnTo>
                    <a:pt x="11575" y="10391"/>
                  </a:lnTo>
                  <a:lnTo>
                    <a:pt x="13670" y="9770"/>
                  </a:lnTo>
                  <a:lnTo>
                    <a:pt x="27021" y="1625"/>
                  </a:lnTo>
                  <a:lnTo>
                    <a:pt x="43482" y="0"/>
                  </a:lnTo>
                  <a:lnTo>
                    <a:pt x="60068" y="4459"/>
                  </a:lnTo>
                  <a:lnTo>
                    <a:pt x="77549" y="12064"/>
                  </a:lnTo>
                  <a:lnTo>
                    <a:pt x="86722" y="20353"/>
                  </a:lnTo>
                  <a:lnTo>
                    <a:pt x="100695" y="41843"/>
                  </a:lnTo>
                  <a:lnTo>
                    <a:pt x="105242" y="59300"/>
                  </a:lnTo>
                  <a:lnTo>
                    <a:pt x="106988" y="99605"/>
                  </a:lnTo>
                  <a:lnTo>
                    <a:pt x="102366" y="120402"/>
                  </a:lnTo>
                  <a:lnTo>
                    <a:pt x="94713" y="134391"/>
                  </a:lnTo>
                  <a:lnTo>
                    <a:pt x="81420" y="149561"/>
                  </a:lnTo>
                  <a:lnTo>
                    <a:pt x="70583" y="155546"/>
                  </a:lnTo>
                  <a:lnTo>
                    <a:pt x="60143" y="159198"/>
                  </a:lnTo>
                  <a:lnTo>
                    <a:pt x="47696" y="165840"/>
                  </a:lnTo>
                  <a:lnTo>
                    <a:pt x="25194" y="168813"/>
                  </a:lnTo>
                  <a:lnTo>
                    <a:pt x="18473" y="166417"/>
                  </a:lnTo>
                  <a:lnTo>
                    <a:pt x="12179" y="163038"/>
                  </a:lnTo>
                  <a:lnTo>
                    <a:pt x="0" y="1603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7" name="SMARTInkShape-1923"/>
            <p:cNvSpPr/>
            <p:nvPr/>
          </p:nvSpPr>
          <p:spPr>
            <a:xfrm>
              <a:off x="7777768" y="3277195"/>
              <a:ext cx="53157" cy="343759"/>
            </a:xfrm>
            <a:custGeom>
              <a:avLst/>
              <a:gdLst/>
              <a:ahLst/>
              <a:cxnLst/>
              <a:rect l="0" t="0" r="0" b="0"/>
              <a:pathLst>
                <a:path w="53157" h="343759">
                  <a:moveTo>
                    <a:pt x="8920" y="0"/>
                  </a:moveTo>
                  <a:lnTo>
                    <a:pt x="4179" y="4741"/>
                  </a:lnTo>
                  <a:lnTo>
                    <a:pt x="1852" y="9714"/>
                  </a:lnTo>
                  <a:lnTo>
                    <a:pt x="38" y="50745"/>
                  </a:lnTo>
                  <a:lnTo>
                    <a:pt x="0" y="88738"/>
                  </a:lnTo>
                  <a:lnTo>
                    <a:pt x="7121" y="132035"/>
                  </a:lnTo>
                  <a:lnTo>
                    <a:pt x="14229" y="167003"/>
                  </a:lnTo>
                  <a:lnTo>
                    <a:pt x="17769" y="202500"/>
                  </a:lnTo>
                  <a:lnTo>
                    <a:pt x="24660" y="238153"/>
                  </a:lnTo>
                  <a:lnTo>
                    <a:pt x="35878" y="280464"/>
                  </a:lnTo>
                  <a:lnTo>
                    <a:pt x="42042" y="302044"/>
                  </a:lnTo>
                  <a:lnTo>
                    <a:pt x="46515" y="321005"/>
                  </a:lnTo>
                  <a:lnTo>
                    <a:pt x="52639" y="337908"/>
                  </a:lnTo>
                  <a:lnTo>
                    <a:pt x="53156" y="342996"/>
                  </a:lnTo>
                  <a:lnTo>
                    <a:pt x="52301" y="343758"/>
                  </a:lnTo>
                  <a:lnTo>
                    <a:pt x="50739" y="343274"/>
                  </a:lnTo>
                  <a:lnTo>
                    <a:pt x="48705" y="341959"/>
                  </a:lnTo>
                  <a:lnTo>
                    <a:pt x="46446" y="335206"/>
                  </a:lnTo>
                  <a:lnTo>
                    <a:pt x="43884" y="310012"/>
                  </a:lnTo>
                  <a:lnTo>
                    <a:pt x="35709" y="29468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66" name="SMARTInkShape-Group382"/>
          <p:cNvGrpSpPr/>
          <p:nvPr/>
        </p:nvGrpSpPr>
        <p:grpSpPr>
          <a:xfrm>
            <a:off x="80367" y="3545086"/>
            <a:ext cx="1071564" cy="294681"/>
            <a:chOff x="80367" y="3545086"/>
            <a:chExt cx="1071564" cy="294681"/>
          </a:xfrm>
        </p:grpSpPr>
        <p:sp>
          <p:nvSpPr>
            <p:cNvPr id="1459" name="SMARTInkShape-1924"/>
            <p:cNvSpPr/>
            <p:nvPr/>
          </p:nvSpPr>
          <p:spPr>
            <a:xfrm>
              <a:off x="1075906" y="3670302"/>
              <a:ext cx="76025" cy="151605"/>
            </a:xfrm>
            <a:custGeom>
              <a:avLst/>
              <a:gdLst/>
              <a:ahLst/>
              <a:cxnLst/>
              <a:rect l="0" t="0" r="0" b="0"/>
              <a:pathLst>
                <a:path w="76025" h="151605">
                  <a:moveTo>
                    <a:pt x="22446" y="98026"/>
                  </a:moveTo>
                  <a:lnTo>
                    <a:pt x="27186" y="93286"/>
                  </a:lnTo>
                  <a:lnTo>
                    <a:pt x="29513" y="88312"/>
                  </a:lnTo>
                  <a:lnTo>
                    <a:pt x="33858" y="75590"/>
                  </a:lnTo>
                  <a:lnTo>
                    <a:pt x="37440" y="66227"/>
                  </a:lnTo>
                  <a:lnTo>
                    <a:pt x="47205" y="26469"/>
                  </a:lnTo>
                  <a:lnTo>
                    <a:pt x="47340" y="15621"/>
                  </a:lnTo>
                  <a:lnTo>
                    <a:pt x="41427" y="2079"/>
                  </a:lnTo>
                  <a:lnTo>
                    <a:pt x="40061" y="1319"/>
                  </a:lnTo>
                  <a:lnTo>
                    <a:pt x="27975" y="0"/>
                  </a:lnTo>
                  <a:lnTo>
                    <a:pt x="22257" y="2534"/>
                  </a:lnTo>
                  <a:lnTo>
                    <a:pt x="19343" y="4599"/>
                  </a:lnTo>
                  <a:lnTo>
                    <a:pt x="10502" y="16986"/>
                  </a:lnTo>
                  <a:lnTo>
                    <a:pt x="6339" y="33225"/>
                  </a:lnTo>
                  <a:lnTo>
                    <a:pt x="2171" y="62397"/>
                  </a:lnTo>
                  <a:lnTo>
                    <a:pt x="0" y="68320"/>
                  </a:lnTo>
                  <a:lnTo>
                    <a:pt x="233" y="80193"/>
                  </a:lnTo>
                  <a:lnTo>
                    <a:pt x="6850" y="113242"/>
                  </a:lnTo>
                  <a:lnTo>
                    <a:pt x="16940" y="127270"/>
                  </a:lnTo>
                  <a:lnTo>
                    <a:pt x="46820" y="145605"/>
                  </a:lnTo>
                  <a:lnTo>
                    <a:pt x="59543" y="149827"/>
                  </a:lnTo>
                  <a:lnTo>
                    <a:pt x="76024" y="1516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0" name="SMARTInkShape-1925"/>
            <p:cNvSpPr/>
            <p:nvPr/>
          </p:nvSpPr>
          <p:spPr>
            <a:xfrm>
              <a:off x="902166" y="3589734"/>
              <a:ext cx="124749" cy="250033"/>
            </a:xfrm>
            <a:custGeom>
              <a:avLst/>
              <a:gdLst/>
              <a:ahLst/>
              <a:cxnLst/>
              <a:rect l="0" t="0" r="0" b="0"/>
              <a:pathLst>
                <a:path w="124749" h="250033">
                  <a:moveTo>
                    <a:pt x="26522" y="0"/>
                  </a:moveTo>
                  <a:lnTo>
                    <a:pt x="21781" y="4741"/>
                  </a:lnTo>
                  <a:lnTo>
                    <a:pt x="19454" y="9714"/>
                  </a:lnTo>
                  <a:lnTo>
                    <a:pt x="9936" y="51138"/>
                  </a:lnTo>
                  <a:lnTo>
                    <a:pt x="1762" y="90152"/>
                  </a:lnTo>
                  <a:lnTo>
                    <a:pt x="0" y="134058"/>
                  </a:lnTo>
                  <a:lnTo>
                    <a:pt x="804" y="159776"/>
                  </a:lnTo>
                  <a:lnTo>
                    <a:pt x="10761" y="202507"/>
                  </a:lnTo>
                  <a:lnTo>
                    <a:pt x="14556" y="210058"/>
                  </a:lnTo>
                  <a:lnTo>
                    <a:pt x="17473" y="222670"/>
                  </a:lnTo>
                  <a:lnTo>
                    <a:pt x="20233" y="199837"/>
                  </a:lnTo>
                  <a:lnTo>
                    <a:pt x="32822" y="160997"/>
                  </a:lnTo>
                  <a:lnTo>
                    <a:pt x="50365" y="122324"/>
                  </a:lnTo>
                  <a:lnTo>
                    <a:pt x="62059" y="99611"/>
                  </a:lnTo>
                  <a:lnTo>
                    <a:pt x="66459" y="94543"/>
                  </a:lnTo>
                  <a:lnTo>
                    <a:pt x="68030" y="93787"/>
                  </a:lnTo>
                  <a:lnTo>
                    <a:pt x="69076" y="94274"/>
                  </a:lnTo>
                  <a:lnTo>
                    <a:pt x="71232" y="97463"/>
                  </a:lnTo>
                  <a:lnTo>
                    <a:pt x="77031" y="104835"/>
                  </a:lnTo>
                  <a:lnTo>
                    <a:pt x="86988" y="134768"/>
                  </a:lnTo>
                  <a:lnTo>
                    <a:pt x="91496" y="169737"/>
                  </a:lnTo>
                  <a:lnTo>
                    <a:pt x="96044" y="187545"/>
                  </a:lnTo>
                  <a:lnTo>
                    <a:pt x="100037" y="205389"/>
                  </a:lnTo>
                  <a:lnTo>
                    <a:pt x="115716" y="244887"/>
                  </a:lnTo>
                  <a:lnTo>
                    <a:pt x="117734" y="246602"/>
                  </a:lnTo>
                  <a:lnTo>
                    <a:pt x="124748" y="25003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1" name="SMARTInkShape-1926"/>
            <p:cNvSpPr/>
            <p:nvPr/>
          </p:nvSpPr>
          <p:spPr>
            <a:xfrm>
              <a:off x="687586" y="3696891"/>
              <a:ext cx="142876" cy="16621"/>
            </a:xfrm>
            <a:custGeom>
              <a:avLst/>
              <a:gdLst/>
              <a:ahLst/>
              <a:cxnLst/>
              <a:rect l="0" t="0" r="0" b="0"/>
              <a:pathLst>
                <a:path w="142876" h="16621">
                  <a:moveTo>
                    <a:pt x="0" y="0"/>
                  </a:moveTo>
                  <a:lnTo>
                    <a:pt x="0" y="4740"/>
                  </a:lnTo>
                  <a:lnTo>
                    <a:pt x="992" y="6136"/>
                  </a:lnTo>
                  <a:lnTo>
                    <a:pt x="2646" y="7067"/>
                  </a:lnTo>
                  <a:lnTo>
                    <a:pt x="12429" y="8562"/>
                  </a:lnTo>
                  <a:lnTo>
                    <a:pt x="24908" y="9849"/>
                  </a:lnTo>
                  <a:lnTo>
                    <a:pt x="45453" y="15983"/>
                  </a:lnTo>
                  <a:lnTo>
                    <a:pt x="81649" y="16620"/>
                  </a:lnTo>
                  <a:lnTo>
                    <a:pt x="125937" y="9735"/>
                  </a:lnTo>
                  <a:lnTo>
                    <a:pt x="142875"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2" name="SMARTInkShape-1927"/>
            <p:cNvSpPr/>
            <p:nvPr/>
          </p:nvSpPr>
          <p:spPr>
            <a:xfrm>
              <a:off x="330398" y="3696891"/>
              <a:ext cx="151806" cy="8930"/>
            </a:xfrm>
            <a:custGeom>
              <a:avLst/>
              <a:gdLst/>
              <a:ahLst/>
              <a:cxnLst/>
              <a:rect l="0" t="0" r="0" b="0"/>
              <a:pathLst>
                <a:path w="151806" h="8930">
                  <a:moveTo>
                    <a:pt x="0" y="8929"/>
                  </a:moveTo>
                  <a:lnTo>
                    <a:pt x="4741" y="8929"/>
                  </a:lnTo>
                  <a:lnTo>
                    <a:pt x="9714" y="6284"/>
                  </a:lnTo>
                  <a:lnTo>
                    <a:pt x="15232" y="2792"/>
                  </a:lnTo>
                  <a:lnTo>
                    <a:pt x="24908" y="827"/>
                  </a:lnTo>
                  <a:lnTo>
                    <a:pt x="65392" y="48"/>
                  </a:lnTo>
                  <a:lnTo>
                    <a:pt x="103537" y="9"/>
                  </a:lnTo>
                  <a:lnTo>
                    <a:pt x="15180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3" name="SMARTInkShape-1928"/>
            <p:cNvSpPr/>
            <p:nvPr/>
          </p:nvSpPr>
          <p:spPr>
            <a:xfrm>
              <a:off x="401836" y="3545086"/>
              <a:ext cx="26671" cy="285751"/>
            </a:xfrm>
            <a:custGeom>
              <a:avLst/>
              <a:gdLst/>
              <a:ahLst/>
              <a:cxnLst/>
              <a:rect l="0" t="0" r="0" b="0"/>
              <a:pathLst>
                <a:path w="26671" h="285751">
                  <a:moveTo>
                    <a:pt x="0" y="0"/>
                  </a:moveTo>
                  <a:lnTo>
                    <a:pt x="0" y="40312"/>
                  </a:lnTo>
                  <a:lnTo>
                    <a:pt x="0" y="80972"/>
                  </a:lnTo>
                  <a:lnTo>
                    <a:pt x="6137" y="122342"/>
                  </a:lnTo>
                  <a:lnTo>
                    <a:pt x="11024" y="160206"/>
                  </a:lnTo>
                  <a:lnTo>
                    <a:pt x="16509" y="196349"/>
                  </a:lnTo>
                  <a:lnTo>
                    <a:pt x="24749" y="238442"/>
                  </a:lnTo>
                  <a:lnTo>
                    <a:pt x="26670" y="277877"/>
                  </a:lnTo>
                  <a:lnTo>
                    <a:pt x="25717" y="280501"/>
                  </a:lnTo>
                  <a:lnTo>
                    <a:pt x="24090" y="282251"/>
                  </a:lnTo>
                  <a:lnTo>
                    <a:pt x="17859" y="2857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4" name="SMARTInkShape-1929"/>
            <p:cNvSpPr/>
            <p:nvPr/>
          </p:nvSpPr>
          <p:spPr>
            <a:xfrm>
              <a:off x="227431" y="3661172"/>
              <a:ext cx="85109" cy="160195"/>
            </a:xfrm>
            <a:custGeom>
              <a:avLst/>
              <a:gdLst/>
              <a:ahLst/>
              <a:cxnLst/>
              <a:rect l="0" t="0" r="0" b="0"/>
              <a:pathLst>
                <a:path w="85109" h="160195">
                  <a:moveTo>
                    <a:pt x="4741" y="0"/>
                  </a:moveTo>
                  <a:lnTo>
                    <a:pt x="3749" y="22942"/>
                  </a:lnTo>
                  <a:lnTo>
                    <a:pt x="0" y="33678"/>
                  </a:lnTo>
                  <a:lnTo>
                    <a:pt x="319" y="45065"/>
                  </a:lnTo>
                  <a:lnTo>
                    <a:pt x="4159" y="81598"/>
                  </a:lnTo>
                  <a:lnTo>
                    <a:pt x="7272" y="113683"/>
                  </a:lnTo>
                  <a:lnTo>
                    <a:pt x="15755" y="141880"/>
                  </a:lnTo>
                  <a:lnTo>
                    <a:pt x="29888" y="158912"/>
                  </a:lnTo>
                  <a:lnTo>
                    <a:pt x="33446" y="159924"/>
                  </a:lnTo>
                  <a:lnTo>
                    <a:pt x="35784" y="160194"/>
                  </a:lnTo>
                  <a:lnTo>
                    <a:pt x="37342" y="159382"/>
                  </a:lnTo>
                  <a:lnTo>
                    <a:pt x="38382" y="157848"/>
                  </a:lnTo>
                  <a:lnTo>
                    <a:pt x="39074" y="155834"/>
                  </a:lnTo>
                  <a:lnTo>
                    <a:pt x="46323" y="144479"/>
                  </a:lnTo>
                  <a:lnTo>
                    <a:pt x="58923" y="104256"/>
                  </a:lnTo>
                  <a:lnTo>
                    <a:pt x="69164" y="60391"/>
                  </a:lnTo>
                  <a:lnTo>
                    <a:pt x="75563" y="25525"/>
                  </a:lnTo>
                  <a:lnTo>
                    <a:pt x="76154" y="4433"/>
                  </a:lnTo>
                  <a:lnTo>
                    <a:pt x="76168" y="6269"/>
                  </a:lnTo>
                  <a:lnTo>
                    <a:pt x="77163" y="7156"/>
                  </a:lnTo>
                  <a:lnTo>
                    <a:pt x="83866" y="8696"/>
                  </a:lnTo>
                  <a:lnTo>
                    <a:pt x="84556" y="11472"/>
                  </a:lnTo>
                  <a:lnTo>
                    <a:pt x="85108" y="1785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5" name="SMARTInkShape-1930"/>
            <p:cNvSpPr/>
            <p:nvPr/>
          </p:nvSpPr>
          <p:spPr>
            <a:xfrm>
              <a:off x="80367" y="3653062"/>
              <a:ext cx="115641" cy="186136"/>
            </a:xfrm>
            <a:custGeom>
              <a:avLst/>
              <a:gdLst/>
              <a:ahLst/>
              <a:cxnLst/>
              <a:rect l="0" t="0" r="0" b="0"/>
              <a:pathLst>
                <a:path w="115641" h="186136">
                  <a:moveTo>
                    <a:pt x="26789" y="25969"/>
                  </a:moveTo>
                  <a:lnTo>
                    <a:pt x="26789" y="8480"/>
                  </a:lnTo>
                  <a:lnTo>
                    <a:pt x="26789" y="15831"/>
                  </a:lnTo>
                  <a:lnTo>
                    <a:pt x="19721" y="36308"/>
                  </a:lnTo>
                  <a:lnTo>
                    <a:pt x="15377" y="73387"/>
                  </a:lnTo>
                  <a:lnTo>
                    <a:pt x="12788" y="88716"/>
                  </a:lnTo>
                  <a:lnTo>
                    <a:pt x="20121" y="132965"/>
                  </a:lnTo>
                  <a:lnTo>
                    <a:pt x="24814" y="150938"/>
                  </a:lnTo>
                  <a:lnTo>
                    <a:pt x="26903" y="161878"/>
                  </a:lnTo>
                  <a:lnTo>
                    <a:pt x="33658" y="173615"/>
                  </a:lnTo>
                  <a:lnTo>
                    <a:pt x="39103" y="180225"/>
                  </a:lnTo>
                  <a:lnTo>
                    <a:pt x="47475" y="183824"/>
                  </a:lnTo>
                  <a:lnTo>
                    <a:pt x="64279" y="186135"/>
                  </a:lnTo>
                  <a:lnTo>
                    <a:pt x="70902" y="183805"/>
                  </a:lnTo>
                  <a:lnTo>
                    <a:pt x="83238" y="174225"/>
                  </a:lnTo>
                  <a:lnTo>
                    <a:pt x="96983" y="156217"/>
                  </a:lnTo>
                  <a:lnTo>
                    <a:pt x="102635" y="143058"/>
                  </a:lnTo>
                  <a:lnTo>
                    <a:pt x="112698" y="105293"/>
                  </a:lnTo>
                  <a:lnTo>
                    <a:pt x="115640" y="66291"/>
                  </a:lnTo>
                  <a:lnTo>
                    <a:pt x="115006" y="36028"/>
                  </a:lnTo>
                  <a:lnTo>
                    <a:pt x="111306" y="26141"/>
                  </a:lnTo>
                  <a:lnTo>
                    <a:pt x="103709" y="18439"/>
                  </a:lnTo>
                  <a:lnTo>
                    <a:pt x="83074" y="3333"/>
                  </a:lnTo>
                  <a:lnTo>
                    <a:pt x="59221" y="0"/>
                  </a:lnTo>
                  <a:lnTo>
                    <a:pt x="45172" y="537"/>
                  </a:lnTo>
                  <a:lnTo>
                    <a:pt x="19925" y="11657"/>
                  </a:lnTo>
                  <a:lnTo>
                    <a:pt x="2207" y="24255"/>
                  </a:lnTo>
                  <a:lnTo>
                    <a:pt x="981" y="27854"/>
                  </a:lnTo>
                  <a:lnTo>
                    <a:pt x="0" y="3489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67" name="SMARTInkShape-1931"/>
          <p:cNvSpPr/>
          <p:nvPr/>
        </p:nvSpPr>
        <p:spPr>
          <a:xfrm>
            <a:off x="767953" y="3580805"/>
            <a:ext cx="8931" cy="294680"/>
          </a:xfrm>
          <a:custGeom>
            <a:avLst/>
            <a:gdLst/>
            <a:ahLst/>
            <a:cxnLst/>
            <a:rect l="0" t="0" r="0" b="0"/>
            <a:pathLst>
              <a:path w="8931" h="294680">
                <a:moveTo>
                  <a:pt x="0" y="0"/>
                </a:moveTo>
                <a:lnTo>
                  <a:pt x="0" y="38419"/>
                </a:lnTo>
                <a:lnTo>
                  <a:pt x="0" y="80722"/>
                </a:lnTo>
                <a:lnTo>
                  <a:pt x="0" y="120896"/>
                </a:lnTo>
                <a:lnTo>
                  <a:pt x="0" y="159921"/>
                </a:lnTo>
                <a:lnTo>
                  <a:pt x="2646" y="196292"/>
                </a:lnTo>
                <a:lnTo>
                  <a:pt x="8102" y="240088"/>
                </a:lnTo>
                <a:lnTo>
                  <a:pt x="8881" y="282870"/>
                </a:lnTo>
                <a:lnTo>
                  <a:pt x="8930" y="29467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76" name="SMARTInkShape-Group384"/>
          <p:cNvGrpSpPr/>
          <p:nvPr/>
        </p:nvGrpSpPr>
        <p:grpSpPr>
          <a:xfrm>
            <a:off x="1455697" y="3482578"/>
            <a:ext cx="1589327" cy="348259"/>
            <a:chOff x="1455697" y="3482578"/>
            <a:chExt cx="1589327" cy="348259"/>
          </a:xfrm>
        </p:grpSpPr>
        <p:sp>
          <p:nvSpPr>
            <p:cNvPr id="1468" name="SMARTInkShape-1932"/>
            <p:cNvSpPr/>
            <p:nvPr/>
          </p:nvSpPr>
          <p:spPr>
            <a:xfrm>
              <a:off x="2969364" y="3563002"/>
              <a:ext cx="75660" cy="124960"/>
            </a:xfrm>
            <a:custGeom>
              <a:avLst/>
              <a:gdLst/>
              <a:ahLst/>
              <a:cxnLst/>
              <a:rect l="0" t="0" r="0" b="0"/>
              <a:pathLst>
                <a:path w="75660" h="124960">
                  <a:moveTo>
                    <a:pt x="22081" y="80311"/>
                  </a:moveTo>
                  <a:lnTo>
                    <a:pt x="22081" y="70830"/>
                  </a:lnTo>
                  <a:lnTo>
                    <a:pt x="23074" y="68037"/>
                  </a:lnTo>
                  <a:lnTo>
                    <a:pt x="24727" y="66175"/>
                  </a:lnTo>
                  <a:lnTo>
                    <a:pt x="26822" y="64934"/>
                  </a:lnTo>
                  <a:lnTo>
                    <a:pt x="28218" y="63114"/>
                  </a:lnTo>
                  <a:lnTo>
                    <a:pt x="38590" y="33836"/>
                  </a:lnTo>
                  <a:lnTo>
                    <a:pt x="39541" y="19356"/>
                  </a:lnTo>
                  <a:lnTo>
                    <a:pt x="37117" y="10886"/>
                  </a:lnTo>
                  <a:lnTo>
                    <a:pt x="31368" y="584"/>
                  </a:lnTo>
                  <a:lnTo>
                    <a:pt x="18614" y="0"/>
                  </a:lnTo>
                  <a:lnTo>
                    <a:pt x="16793" y="973"/>
                  </a:lnTo>
                  <a:lnTo>
                    <a:pt x="15579" y="2614"/>
                  </a:lnTo>
                  <a:lnTo>
                    <a:pt x="6342" y="21315"/>
                  </a:lnTo>
                  <a:lnTo>
                    <a:pt x="865" y="28624"/>
                  </a:lnTo>
                  <a:lnTo>
                    <a:pt x="0" y="32954"/>
                  </a:lnTo>
                  <a:lnTo>
                    <a:pt x="4713" y="64720"/>
                  </a:lnTo>
                  <a:lnTo>
                    <a:pt x="16585" y="87542"/>
                  </a:lnTo>
                  <a:lnTo>
                    <a:pt x="24930" y="96092"/>
                  </a:lnTo>
                  <a:lnTo>
                    <a:pt x="51230" y="111787"/>
                  </a:lnTo>
                  <a:lnTo>
                    <a:pt x="62689" y="115765"/>
                  </a:lnTo>
                  <a:lnTo>
                    <a:pt x="75659" y="12495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9" name="SMARTInkShape-1933"/>
            <p:cNvSpPr/>
            <p:nvPr/>
          </p:nvSpPr>
          <p:spPr>
            <a:xfrm>
              <a:off x="2778374" y="3482578"/>
              <a:ext cx="114846" cy="196282"/>
            </a:xfrm>
            <a:custGeom>
              <a:avLst/>
              <a:gdLst/>
              <a:ahLst/>
              <a:cxnLst/>
              <a:rect l="0" t="0" r="0" b="0"/>
              <a:pathLst>
                <a:path w="114846" h="196282">
                  <a:moveTo>
                    <a:pt x="7689" y="0"/>
                  </a:moveTo>
                  <a:lnTo>
                    <a:pt x="6696" y="34002"/>
                  </a:lnTo>
                  <a:lnTo>
                    <a:pt x="0" y="72388"/>
                  </a:lnTo>
                  <a:lnTo>
                    <a:pt x="5990" y="109143"/>
                  </a:lnTo>
                  <a:lnTo>
                    <a:pt x="7465" y="151074"/>
                  </a:lnTo>
                  <a:lnTo>
                    <a:pt x="7659" y="179319"/>
                  </a:lnTo>
                  <a:lnTo>
                    <a:pt x="10321" y="186523"/>
                  </a:lnTo>
                  <a:lnTo>
                    <a:pt x="16509" y="196281"/>
                  </a:lnTo>
                  <a:lnTo>
                    <a:pt x="16586" y="191662"/>
                  </a:lnTo>
                  <a:lnTo>
                    <a:pt x="27641" y="151502"/>
                  </a:lnTo>
                  <a:lnTo>
                    <a:pt x="41698" y="121999"/>
                  </a:lnTo>
                  <a:lnTo>
                    <a:pt x="72816" y="86842"/>
                  </a:lnTo>
                  <a:lnTo>
                    <a:pt x="78967" y="83245"/>
                  </a:lnTo>
                  <a:lnTo>
                    <a:pt x="81997" y="82285"/>
                  </a:lnTo>
                  <a:lnTo>
                    <a:pt x="85009" y="82638"/>
                  </a:lnTo>
                  <a:lnTo>
                    <a:pt x="91001" y="85676"/>
                  </a:lnTo>
                  <a:lnTo>
                    <a:pt x="92996" y="87875"/>
                  </a:lnTo>
                  <a:lnTo>
                    <a:pt x="103820" y="107247"/>
                  </a:lnTo>
                  <a:lnTo>
                    <a:pt x="113936" y="146204"/>
                  </a:lnTo>
                  <a:lnTo>
                    <a:pt x="114845" y="1785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0" name="SMARTInkShape-1934"/>
            <p:cNvSpPr/>
            <p:nvPr/>
          </p:nvSpPr>
          <p:spPr>
            <a:xfrm>
              <a:off x="2553891" y="3589734"/>
              <a:ext cx="160735" cy="16620"/>
            </a:xfrm>
            <a:custGeom>
              <a:avLst/>
              <a:gdLst/>
              <a:ahLst/>
              <a:cxnLst/>
              <a:rect l="0" t="0" r="0" b="0"/>
              <a:pathLst>
                <a:path w="160735" h="16620">
                  <a:moveTo>
                    <a:pt x="0" y="8930"/>
                  </a:moveTo>
                  <a:lnTo>
                    <a:pt x="39147" y="9922"/>
                  </a:lnTo>
                  <a:lnTo>
                    <a:pt x="78001" y="16619"/>
                  </a:lnTo>
                  <a:lnTo>
                    <a:pt x="115618" y="11478"/>
                  </a:lnTo>
                  <a:lnTo>
                    <a:pt x="140752" y="8693"/>
                  </a:lnTo>
                  <a:lnTo>
                    <a:pt x="16073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1" name="SMARTInkShape-1935"/>
            <p:cNvSpPr/>
            <p:nvPr/>
          </p:nvSpPr>
          <p:spPr>
            <a:xfrm>
              <a:off x="2268141" y="3590312"/>
              <a:ext cx="98227" cy="133369"/>
            </a:xfrm>
            <a:custGeom>
              <a:avLst/>
              <a:gdLst/>
              <a:ahLst/>
              <a:cxnLst/>
              <a:rect l="0" t="0" r="0" b="0"/>
              <a:pathLst>
                <a:path w="98227" h="133369">
                  <a:moveTo>
                    <a:pt x="0" y="26211"/>
                  </a:moveTo>
                  <a:lnTo>
                    <a:pt x="0" y="69661"/>
                  </a:lnTo>
                  <a:lnTo>
                    <a:pt x="0" y="108205"/>
                  </a:lnTo>
                  <a:lnTo>
                    <a:pt x="2646" y="114908"/>
                  </a:lnTo>
                  <a:lnTo>
                    <a:pt x="8820" y="124273"/>
                  </a:lnTo>
                  <a:lnTo>
                    <a:pt x="9915" y="102068"/>
                  </a:lnTo>
                  <a:lnTo>
                    <a:pt x="19953" y="59195"/>
                  </a:lnTo>
                  <a:lnTo>
                    <a:pt x="33018" y="25043"/>
                  </a:lnTo>
                  <a:lnTo>
                    <a:pt x="47661" y="6006"/>
                  </a:lnTo>
                  <a:lnTo>
                    <a:pt x="53594" y="2349"/>
                  </a:lnTo>
                  <a:lnTo>
                    <a:pt x="65487" y="0"/>
                  </a:lnTo>
                  <a:lnTo>
                    <a:pt x="67471" y="800"/>
                  </a:lnTo>
                  <a:lnTo>
                    <a:pt x="68793" y="2325"/>
                  </a:lnTo>
                  <a:lnTo>
                    <a:pt x="69674" y="4334"/>
                  </a:lnTo>
                  <a:lnTo>
                    <a:pt x="83363" y="15680"/>
                  </a:lnTo>
                  <a:lnTo>
                    <a:pt x="94912" y="47430"/>
                  </a:lnTo>
                  <a:lnTo>
                    <a:pt x="98032" y="88742"/>
                  </a:lnTo>
                  <a:lnTo>
                    <a:pt x="98226" y="13336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2" name="SMARTInkShape-1936"/>
            <p:cNvSpPr/>
            <p:nvPr/>
          </p:nvSpPr>
          <p:spPr>
            <a:xfrm>
              <a:off x="2169914" y="3598664"/>
              <a:ext cx="17860" cy="169665"/>
            </a:xfrm>
            <a:custGeom>
              <a:avLst/>
              <a:gdLst/>
              <a:ahLst/>
              <a:cxnLst/>
              <a:rect l="0" t="0" r="0" b="0"/>
              <a:pathLst>
                <a:path w="17860" h="169665">
                  <a:moveTo>
                    <a:pt x="0" y="0"/>
                  </a:moveTo>
                  <a:lnTo>
                    <a:pt x="7689" y="0"/>
                  </a:lnTo>
                  <a:lnTo>
                    <a:pt x="13302" y="4740"/>
                  </a:lnTo>
                  <a:lnTo>
                    <a:pt x="15834" y="9714"/>
                  </a:lnTo>
                  <a:lnTo>
                    <a:pt x="17593" y="24908"/>
                  </a:lnTo>
                  <a:lnTo>
                    <a:pt x="16844" y="63049"/>
                  </a:lnTo>
                  <a:lnTo>
                    <a:pt x="9755" y="107126"/>
                  </a:lnTo>
                  <a:lnTo>
                    <a:pt x="8962" y="145211"/>
                  </a:lnTo>
                  <a:lnTo>
                    <a:pt x="11590" y="151520"/>
                  </a:lnTo>
                  <a:lnTo>
                    <a:pt x="15073" y="157632"/>
                  </a:lnTo>
                  <a:lnTo>
                    <a:pt x="17859"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3" name="SMARTInkShape-1937"/>
            <p:cNvSpPr/>
            <p:nvPr/>
          </p:nvSpPr>
          <p:spPr>
            <a:xfrm>
              <a:off x="1768078" y="3652242"/>
              <a:ext cx="196454" cy="124970"/>
            </a:xfrm>
            <a:custGeom>
              <a:avLst/>
              <a:gdLst/>
              <a:ahLst/>
              <a:cxnLst/>
              <a:rect l="0" t="0" r="0" b="0"/>
              <a:pathLst>
                <a:path w="196454" h="124970">
                  <a:moveTo>
                    <a:pt x="0" y="0"/>
                  </a:moveTo>
                  <a:lnTo>
                    <a:pt x="0" y="12429"/>
                  </a:lnTo>
                  <a:lnTo>
                    <a:pt x="2646" y="18092"/>
                  </a:lnTo>
                  <a:lnTo>
                    <a:pt x="4741" y="20991"/>
                  </a:lnTo>
                  <a:lnTo>
                    <a:pt x="18480" y="62746"/>
                  </a:lnTo>
                  <a:lnTo>
                    <a:pt x="23096" y="74520"/>
                  </a:lnTo>
                  <a:lnTo>
                    <a:pt x="26687" y="91313"/>
                  </a:lnTo>
                  <a:lnTo>
                    <a:pt x="33641" y="106379"/>
                  </a:lnTo>
                  <a:lnTo>
                    <a:pt x="35308" y="118909"/>
                  </a:lnTo>
                  <a:lnTo>
                    <a:pt x="36437" y="120945"/>
                  </a:lnTo>
                  <a:lnTo>
                    <a:pt x="38182" y="122302"/>
                  </a:lnTo>
                  <a:lnTo>
                    <a:pt x="44536" y="124969"/>
                  </a:lnTo>
                  <a:lnTo>
                    <a:pt x="45634" y="103645"/>
                  </a:lnTo>
                  <a:lnTo>
                    <a:pt x="49386" y="96335"/>
                  </a:lnTo>
                  <a:lnTo>
                    <a:pt x="82530" y="53388"/>
                  </a:lnTo>
                  <a:lnTo>
                    <a:pt x="98868" y="38308"/>
                  </a:lnTo>
                  <a:lnTo>
                    <a:pt x="139936" y="15035"/>
                  </a:lnTo>
                  <a:lnTo>
                    <a:pt x="162726" y="10136"/>
                  </a:lnTo>
                  <a:lnTo>
                    <a:pt x="196453"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4" name="SMARTInkShape-1938"/>
            <p:cNvSpPr/>
            <p:nvPr/>
          </p:nvSpPr>
          <p:spPr>
            <a:xfrm>
              <a:off x="1687711" y="3670102"/>
              <a:ext cx="35720" cy="160735"/>
            </a:xfrm>
            <a:custGeom>
              <a:avLst/>
              <a:gdLst/>
              <a:ahLst/>
              <a:cxnLst/>
              <a:rect l="0" t="0" r="0" b="0"/>
              <a:pathLst>
                <a:path w="35720" h="160735">
                  <a:moveTo>
                    <a:pt x="0" y="0"/>
                  </a:moveTo>
                  <a:lnTo>
                    <a:pt x="0" y="39292"/>
                  </a:lnTo>
                  <a:lnTo>
                    <a:pt x="7688" y="81922"/>
                  </a:lnTo>
                  <a:lnTo>
                    <a:pt x="18480" y="115506"/>
                  </a:lnTo>
                  <a:lnTo>
                    <a:pt x="35719" y="1607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5" name="SMARTInkShape-1939"/>
            <p:cNvSpPr/>
            <p:nvPr/>
          </p:nvSpPr>
          <p:spPr>
            <a:xfrm>
              <a:off x="1455697" y="3643313"/>
              <a:ext cx="205226" cy="178594"/>
            </a:xfrm>
            <a:custGeom>
              <a:avLst/>
              <a:gdLst/>
              <a:ahLst/>
              <a:cxnLst/>
              <a:rect l="0" t="0" r="0" b="0"/>
              <a:pathLst>
                <a:path w="205226" h="178594">
                  <a:moveTo>
                    <a:pt x="89139" y="0"/>
                  </a:moveTo>
                  <a:lnTo>
                    <a:pt x="63072" y="0"/>
                  </a:lnTo>
                  <a:lnTo>
                    <a:pt x="58863" y="1984"/>
                  </a:lnTo>
                  <a:lnTo>
                    <a:pt x="32617" y="30462"/>
                  </a:lnTo>
                  <a:lnTo>
                    <a:pt x="18296" y="56361"/>
                  </a:lnTo>
                  <a:lnTo>
                    <a:pt x="2540" y="100332"/>
                  </a:lnTo>
                  <a:lnTo>
                    <a:pt x="0" y="143688"/>
                  </a:lnTo>
                  <a:lnTo>
                    <a:pt x="2558" y="150843"/>
                  </a:lnTo>
                  <a:lnTo>
                    <a:pt x="12285" y="163521"/>
                  </a:lnTo>
                  <a:lnTo>
                    <a:pt x="25577" y="172584"/>
                  </a:lnTo>
                  <a:lnTo>
                    <a:pt x="29897" y="173595"/>
                  </a:lnTo>
                  <a:lnTo>
                    <a:pt x="33770" y="173277"/>
                  </a:lnTo>
                  <a:lnTo>
                    <a:pt x="46605" y="170734"/>
                  </a:lnTo>
                  <a:lnTo>
                    <a:pt x="51854" y="170377"/>
                  </a:lnTo>
                  <a:lnTo>
                    <a:pt x="56345" y="168155"/>
                  </a:lnTo>
                  <a:lnTo>
                    <a:pt x="63980" y="160394"/>
                  </a:lnTo>
                  <a:lnTo>
                    <a:pt x="86084" y="120852"/>
                  </a:lnTo>
                  <a:lnTo>
                    <a:pt x="101035" y="79819"/>
                  </a:lnTo>
                  <a:lnTo>
                    <a:pt x="113281" y="38292"/>
                  </a:lnTo>
                  <a:lnTo>
                    <a:pt x="115405" y="17155"/>
                  </a:lnTo>
                  <a:lnTo>
                    <a:pt x="113050" y="9939"/>
                  </a:lnTo>
                  <a:lnTo>
                    <a:pt x="107353" y="581"/>
                  </a:lnTo>
                  <a:lnTo>
                    <a:pt x="107103" y="4912"/>
                  </a:lnTo>
                  <a:lnTo>
                    <a:pt x="109691" y="9790"/>
                  </a:lnTo>
                  <a:lnTo>
                    <a:pt x="111770" y="12479"/>
                  </a:lnTo>
                  <a:lnTo>
                    <a:pt x="114080" y="20759"/>
                  </a:lnTo>
                  <a:lnTo>
                    <a:pt x="118026" y="36578"/>
                  </a:lnTo>
                  <a:lnTo>
                    <a:pt x="131326" y="74159"/>
                  </a:lnTo>
                  <a:lnTo>
                    <a:pt x="135704" y="96387"/>
                  </a:lnTo>
                  <a:lnTo>
                    <a:pt x="141584" y="109315"/>
                  </a:lnTo>
                  <a:lnTo>
                    <a:pt x="172148" y="152985"/>
                  </a:lnTo>
                  <a:lnTo>
                    <a:pt x="190313" y="172483"/>
                  </a:lnTo>
                  <a:lnTo>
                    <a:pt x="196282" y="175878"/>
                  </a:lnTo>
                  <a:lnTo>
                    <a:pt x="205225" y="17859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77" name="SMARTInkShape-1940"/>
          <p:cNvSpPr/>
          <p:nvPr/>
        </p:nvSpPr>
        <p:spPr>
          <a:xfrm>
            <a:off x="2643188" y="3527227"/>
            <a:ext cx="26790" cy="205383"/>
          </a:xfrm>
          <a:custGeom>
            <a:avLst/>
            <a:gdLst/>
            <a:ahLst/>
            <a:cxnLst/>
            <a:rect l="0" t="0" r="0" b="0"/>
            <a:pathLst>
              <a:path w="26790" h="205383">
                <a:moveTo>
                  <a:pt x="0" y="0"/>
                </a:moveTo>
                <a:lnTo>
                  <a:pt x="0" y="4740"/>
                </a:lnTo>
                <a:lnTo>
                  <a:pt x="2645" y="9713"/>
                </a:lnTo>
                <a:lnTo>
                  <a:pt x="6136" y="15231"/>
                </a:lnTo>
                <a:lnTo>
                  <a:pt x="8102" y="24908"/>
                </a:lnTo>
                <a:lnTo>
                  <a:pt x="8881" y="65392"/>
                </a:lnTo>
                <a:lnTo>
                  <a:pt x="11571" y="109271"/>
                </a:lnTo>
                <a:lnTo>
                  <a:pt x="17307" y="151206"/>
                </a:lnTo>
                <a:lnTo>
                  <a:pt x="17750" y="170758"/>
                </a:lnTo>
                <a:lnTo>
                  <a:pt x="20456" y="177757"/>
                </a:lnTo>
                <a:lnTo>
                  <a:pt x="23974" y="184175"/>
                </a:lnTo>
                <a:lnTo>
                  <a:pt x="26679" y="195916"/>
                </a:lnTo>
                <a:lnTo>
                  <a:pt x="26789" y="20538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81" name="SMARTInkShape-Group386"/>
          <p:cNvGrpSpPr/>
          <p:nvPr/>
        </p:nvGrpSpPr>
        <p:grpSpPr>
          <a:xfrm>
            <a:off x="3250932" y="3536343"/>
            <a:ext cx="445960" cy="160012"/>
            <a:chOff x="3250932" y="3536343"/>
            <a:chExt cx="445960" cy="160012"/>
          </a:xfrm>
        </p:grpSpPr>
        <p:sp>
          <p:nvSpPr>
            <p:cNvPr id="1478" name="SMARTInkShape-1941"/>
            <p:cNvSpPr/>
            <p:nvPr/>
          </p:nvSpPr>
          <p:spPr>
            <a:xfrm>
              <a:off x="3580878" y="3545454"/>
              <a:ext cx="116014" cy="150901"/>
            </a:xfrm>
            <a:custGeom>
              <a:avLst/>
              <a:gdLst/>
              <a:ahLst/>
              <a:cxnLst/>
              <a:rect l="0" t="0" r="0" b="0"/>
              <a:pathLst>
                <a:path w="116014" h="150901">
                  <a:moveTo>
                    <a:pt x="8856" y="8562"/>
                  </a:moveTo>
                  <a:lnTo>
                    <a:pt x="8856" y="0"/>
                  </a:lnTo>
                  <a:lnTo>
                    <a:pt x="8856" y="7353"/>
                  </a:lnTo>
                  <a:lnTo>
                    <a:pt x="4116" y="12944"/>
                  </a:lnTo>
                  <a:lnTo>
                    <a:pt x="1789" y="20762"/>
                  </a:lnTo>
                  <a:lnTo>
                    <a:pt x="0" y="65244"/>
                  </a:lnTo>
                  <a:lnTo>
                    <a:pt x="940" y="83014"/>
                  </a:lnTo>
                  <a:lnTo>
                    <a:pt x="8490" y="125862"/>
                  </a:lnTo>
                  <a:lnTo>
                    <a:pt x="8854" y="150900"/>
                  </a:lnTo>
                  <a:lnTo>
                    <a:pt x="8856" y="138961"/>
                  </a:lnTo>
                  <a:lnTo>
                    <a:pt x="19880" y="94958"/>
                  </a:lnTo>
                  <a:lnTo>
                    <a:pt x="28761" y="53739"/>
                  </a:lnTo>
                  <a:lnTo>
                    <a:pt x="36252" y="38154"/>
                  </a:lnTo>
                  <a:lnTo>
                    <a:pt x="56517" y="14679"/>
                  </a:lnTo>
                  <a:lnTo>
                    <a:pt x="62450" y="11280"/>
                  </a:lnTo>
                  <a:lnTo>
                    <a:pt x="74344" y="9099"/>
                  </a:lnTo>
                  <a:lnTo>
                    <a:pt x="80295" y="11446"/>
                  </a:lnTo>
                  <a:lnTo>
                    <a:pt x="83271" y="13461"/>
                  </a:lnTo>
                  <a:lnTo>
                    <a:pt x="85256" y="15797"/>
                  </a:lnTo>
                  <a:lnTo>
                    <a:pt x="103359" y="48466"/>
                  </a:lnTo>
                  <a:lnTo>
                    <a:pt x="109511" y="88999"/>
                  </a:lnTo>
                  <a:lnTo>
                    <a:pt x="114086" y="106809"/>
                  </a:lnTo>
                  <a:lnTo>
                    <a:pt x="116013" y="1335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9" name="SMARTInkShape-1942"/>
            <p:cNvSpPr/>
            <p:nvPr/>
          </p:nvSpPr>
          <p:spPr>
            <a:xfrm>
              <a:off x="3402368" y="3549217"/>
              <a:ext cx="160578" cy="129247"/>
            </a:xfrm>
            <a:custGeom>
              <a:avLst/>
              <a:gdLst/>
              <a:ahLst/>
              <a:cxnLst/>
              <a:rect l="0" t="0" r="0" b="0"/>
              <a:pathLst>
                <a:path w="160578" h="129247">
                  <a:moveTo>
                    <a:pt x="80210" y="40517"/>
                  </a:moveTo>
                  <a:lnTo>
                    <a:pt x="80210" y="28089"/>
                  </a:lnTo>
                  <a:lnTo>
                    <a:pt x="77565" y="22426"/>
                  </a:lnTo>
                  <a:lnTo>
                    <a:pt x="74073" y="16602"/>
                  </a:lnTo>
                  <a:lnTo>
                    <a:pt x="72521" y="10706"/>
                  </a:lnTo>
                  <a:lnTo>
                    <a:pt x="71116" y="8737"/>
                  </a:lnTo>
                  <a:lnTo>
                    <a:pt x="69186" y="7424"/>
                  </a:lnTo>
                  <a:lnTo>
                    <a:pt x="66908" y="6549"/>
                  </a:lnTo>
                  <a:lnTo>
                    <a:pt x="65389" y="4973"/>
                  </a:lnTo>
                  <a:lnTo>
                    <a:pt x="63701" y="577"/>
                  </a:lnTo>
                  <a:lnTo>
                    <a:pt x="62259" y="0"/>
                  </a:lnTo>
                  <a:lnTo>
                    <a:pt x="60305" y="607"/>
                  </a:lnTo>
                  <a:lnTo>
                    <a:pt x="32322" y="20858"/>
                  </a:lnTo>
                  <a:lnTo>
                    <a:pt x="8932" y="58620"/>
                  </a:lnTo>
                  <a:lnTo>
                    <a:pt x="3882" y="70391"/>
                  </a:lnTo>
                  <a:lnTo>
                    <a:pt x="0" y="113172"/>
                  </a:lnTo>
                  <a:lnTo>
                    <a:pt x="2559" y="120102"/>
                  </a:lnTo>
                  <a:lnTo>
                    <a:pt x="4630" y="123339"/>
                  </a:lnTo>
                  <a:lnTo>
                    <a:pt x="7003" y="125498"/>
                  </a:lnTo>
                  <a:lnTo>
                    <a:pt x="12286" y="127896"/>
                  </a:lnTo>
                  <a:lnTo>
                    <a:pt x="20838" y="129246"/>
                  </a:lnTo>
                  <a:lnTo>
                    <a:pt x="26703" y="126916"/>
                  </a:lnTo>
                  <a:lnTo>
                    <a:pt x="32617" y="123565"/>
                  </a:lnTo>
                  <a:lnTo>
                    <a:pt x="38552" y="122076"/>
                  </a:lnTo>
                  <a:lnTo>
                    <a:pt x="44498" y="116122"/>
                  </a:lnTo>
                  <a:lnTo>
                    <a:pt x="68304" y="76031"/>
                  </a:lnTo>
                  <a:lnTo>
                    <a:pt x="89094" y="40601"/>
                  </a:lnTo>
                  <a:lnTo>
                    <a:pt x="89139" y="83210"/>
                  </a:lnTo>
                  <a:lnTo>
                    <a:pt x="89139" y="96686"/>
                  </a:lnTo>
                  <a:lnTo>
                    <a:pt x="93880" y="110628"/>
                  </a:lnTo>
                  <a:lnTo>
                    <a:pt x="96269" y="114047"/>
                  </a:lnTo>
                  <a:lnTo>
                    <a:pt x="110131" y="124725"/>
                  </a:lnTo>
                  <a:lnTo>
                    <a:pt x="113055" y="125429"/>
                  </a:lnTo>
                  <a:lnTo>
                    <a:pt x="115998" y="124906"/>
                  </a:lnTo>
                  <a:lnTo>
                    <a:pt x="122905" y="122672"/>
                  </a:lnTo>
                  <a:lnTo>
                    <a:pt x="136957" y="120422"/>
                  </a:lnTo>
                  <a:lnTo>
                    <a:pt x="151098" y="113921"/>
                  </a:lnTo>
                  <a:lnTo>
                    <a:pt x="154258" y="113266"/>
                  </a:lnTo>
                  <a:lnTo>
                    <a:pt x="156364" y="111837"/>
                  </a:lnTo>
                  <a:lnTo>
                    <a:pt x="157769" y="109891"/>
                  </a:lnTo>
                  <a:lnTo>
                    <a:pt x="160577" y="10302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0" name="SMARTInkShape-1943"/>
            <p:cNvSpPr/>
            <p:nvPr/>
          </p:nvSpPr>
          <p:spPr>
            <a:xfrm>
              <a:off x="3250932" y="3536343"/>
              <a:ext cx="97590" cy="151619"/>
            </a:xfrm>
            <a:custGeom>
              <a:avLst/>
              <a:gdLst/>
              <a:ahLst/>
              <a:cxnLst/>
              <a:rect l="0" t="0" r="0" b="0"/>
              <a:pathLst>
                <a:path w="97590" h="151619">
                  <a:moveTo>
                    <a:pt x="70912" y="62321"/>
                  </a:moveTo>
                  <a:lnTo>
                    <a:pt x="88394" y="62321"/>
                  </a:lnTo>
                  <a:lnTo>
                    <a:pt x="96426" y="54632"/>
                  </a:lnTo>
                  <a:lnTo>
                    <a:pt x="97323" y="49019"/>
                  </a:lnTo>
                  <a:lnTo>
                    <a:pt x="97589" y="41072"/>
                  </a:lnTo>
                  <a:lnTo>
                    <a:pt x="95005" y="35348"/>
                  </a:lnTo>
                  <a:lnTo>
                    <a:pt x="92927" y="32433"/>
                  </a:lnTo>
                  <a:lnTo>
                    <a:pt x="86673" y="10589"/>
                  </a:lnTo>
                  <a:lnTo>
                    <a:pt x="84395" y="6997"/>
                  </a:lnTo>
                  <a:lnTo>
                    <a:pt x="79220" y="3006"/>
                  </a:lnTo>
                  <a:lnTo>
                    <a:pt x="70727" y="759"/>
                  </a:lnTo>
                  <a:lnTo>
                    <a:pt x="58969" y="0"/>
                  </a:lnTo>
                  <a:lnTo>
                    <a:pt x="50391" y="5188"/>
                  </a:lnTo>
                  <a:lnTo>
                    <a:pt x="30065" y="24150"/>
                  </a:lnTo>
                  <a:lnTo>
                    <a:pt x="17497" y="47799"/>
                  </a:lnTo>
                  <a:lnTo>
                    <a:pt x="2135" y="88619"/>
                  </a:lnTo>
                  <a:lnTo>
                    <a:pt x="0" y="112826"/>
                  </a:lnTo>
                  <a:lnTo>
                    <a:pt x="4370" y="130753"/>
                  </a:lnTo>
                  <a:lnTo>
                    <a:pt x="11949" y="143892"/>
                  </a:lnTo>
                  <a:lnTo>
                    <a:pt x="15728" y="146468"/>
                  </a:lnTo>
                  <a:lnTo>
                    <a:pt x="30528" y="150092"/>
                  </a:lnTo>
                  <a:lnTo>
                    <a:pt x="79841" y="1516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86" name="SMARTInkShape-Group387"/>
          <p:cNvGrpSpPr/>
          <p:nvPr/>
        </p:nvGrpSpPr>
        <p:grpSpPr>
          <a:xfrm>
            <a:off x="4099097" y="3429000"/>
            <a:ext cx="847951" cy="347978"/>
            <a:chOff x="4099097" y="3429000"/>
            <a:chExt cx="847951" cy="347978"/>
          </a:xfrm>
        </p:grpSpPr>
        <p:sp>
          <p:nvSpPr>
            <p:cNvPr id="1482" name="SMARTInkShape-1944"/>
            <p:cNvSpPr/>
            <p:nvPr/>
          </p:nvSpPr>
          <p:spPr>
            <a:xfrm>
              <a:off x="4813929" y="3563519"/>
              <a:ext cx="133119" cy="178021"/>
            </a:xfrm>
            <a:custGeom>
              <a:avLst/>
              <a:gdLst/>
              <a:ahLst/>
              <a:cxnLst/>
              <a:rect l="0" t="0" r="0" b="0"/>
              <a:pathLst>
                <a:path w="133119" h="178021">
                  <a:moveTo>
                    <a:pt x="8102" y="17286"/>
                  </a:moveTo>
                  <a:lnTo>
                    <a:pt x="8102" y="22026"/>
                  </a:lnTo>
                  <a:lnTo>
                    <a:pt x="5457" y="26999"/>
                  </a:lnTo>
                  <a:lnTo>
                    <a:pt x="1965" y="32517"/>
                  </a:lnTo>
                  <a:lnTo>
                    <a:pt x="0" y="42194"/>
                  </a:lnTo>
                  <a:lnTo>
                    <a:pt x="410" y="57188"/>
                  </a:lnTo>
                  <a:lnTo>
                    <a:pt x="6893" y="90646"/>
                  </a:lnTo>
                  <a:lnTo>
                    <a:pt x="8856" y="122837"/>
                  </a:lnTo>
                  <a:lnTo>
                    <a:pt x="16184" y="153728"/>
                  </a:lnTo>
                  <a:lnTo>
                    <a:pt x="16999" y="176121"/>
                  </a:lnTo>
                  <a:lnTo>
                    <a:pt x="17031" y="138781"/>
                  </a:lnTo>
                  <a:lnTo>
                    <a:pt x="17032" y="101146"/>
                  </a:lnTo>
                  <a:lnTo>
                    <a:pt x="24161" y="63616"/>
                  </a:lnTo>
                  <a:lnTo>
                    <a:pt x="41244" y="20204"/>
                  </a:lnTo>
                  <a:lnTo>
                    <a:pt x="42103" y="16255"/>
                  </a:lnTo>
                  <a:lnTo>
                    <a:pt x="48349" y="9221"/>
                  </a:lnTo>
                  <a:lnTo>
                    <a:pt x="59047" y="1361"/>
                  </a:lnTo>
                  <a:lnTo>
                    <a:pt x="65641" y="0"/>
                  </a:lnTo>
                  <a:lnTo>
                    <a:pt x="71046" y="2327"/>
                  </a:lnTo>
                  <a:lnTo>
                    <a:pt x="73878" y="4337"/>
                  </a:lnTo>
                  <a:lnTo>
                    <a:pt x="88508" y="27254"/>
                  </a:lnTo>
                  <a:lnTo>
                    <a:pt x="102365" y="62255"/>
                  </a:lnTo>
                  <a:lnTo>
                    <a:pt x="110547" y="99067"/>
                  </a:lnTo>
                  <a:lnTo>
                    <a:pt x="117284" y="139842"/>
                  </a:lnTo>
                  <a:lnTo>
                    <a:pt x="124788" y="156786"/>
                  </a:lnTo>
                  <a:lnTo>
                    <a:pt x="129417" y="164614"/>
                  </a:lnTo>
                  <a:lnTo>
                    <a:pt x="133118" y="17802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3" name="SMARTInkShape-1945"/>
            <p:cNvSpPr/>
            <p:nvPr/>
          </p:nvSpPr>
          <p:spPr>
            <a:xfrm>
              <a:off x="4634508" y="3545287"/>
              <a:ext cx="125016" cy="178394"/>
            </a:xfrm>
            <a:custGeom>
              <a:avLst/>
              <a:gdLst/>
              <a:ahLst/>
              <a:cxnLst/>
              <a:rect l="0" t="0" r="0" b="0"/>
              <a:pathLst>
                <a:path w="125016" h="178394">
                  <a:moveTo>
                    <a:pt x="0" y="142674"/>
                  </a:moveTo>
                  <a:lnTo>
                    <a:pt x="4740" y="142674"/>
                  </a:lnTo>
                  <a:lnTo>
                    <a:pt x="6137" y="141682"/>
                  </a:lnTo>
                  <a:lnTo>
                    <a:pt x="7068" y="140028"/>
                  </a:lnTo>
                  <a:lnTo>
                    <a:pt x="7688" y="137934"/>
                  </a:lnTo>
                  <a:lnTo>
                    <a:pt x="9094" y="136537"/>
                  </a:lnTo>
                  <a:lnTo>
                    <a:pt x="18480" y="131650"/>
                  </a:lnTo>
                  <a:lnTo>
                    <a:pt x="60651" y="95364"/>
                  </a:lnTo>
                  <a:lnTo>
                    <a:pt x="83235" y="56198"/>
                  </a:lnTo>
                  <a:lnTo>
                    <a:pt x="94236" y="32510"/>
                  </a:lnTo>
                  <a:lnTo>
                    <a:pt x="97701" y="7512"/>
                  </a:lnTo>
                  <a:lnTo>
                    <a:pt x="96884" y="4941"/>
                  </a:lnTo>
                  <a:lnTo>
                    <a:pt x="95347" y="3227"/>
                  </a:lnTo>
                  <a:lnTo>
                    <a:pt x="90492" y="476"/>
                  </a:lnTo>
                  <a:lnTo>
                    <a:pt x="84910" y="0"/>
                  </a:lnTo>
                  <a:lnTo>
                    <a:pt x="79741" y="2534"/>
                  </a:lnTo>
                  <a:lnTo>
                    <a:pt x="68337" y="12245"/>
                  </a:lnTo>
                  <a:lnTo>
                    <a:pt x="56530" y="31840"/>
                  </a:lnTo>
                  <a:lnTo>
                    <a:pt x="48610" y="54933"/>
                  </a:lnTo>
                  <a:lnTo>
                    <a:pt x="45170" y="93490"/>
                  </a:lnTo>
                  <a:lnTo>
                    <a:pt x="51880" y="124691"/>
                  </a:lnTo>
                  <a:lnTo>
                    <a:pt x="62760" y="148345"/>
                  </a:lnTo>
                  <a:lnTo>
                    <a:pt x="79204" y="167607"/>
                  </a:lnTo>
                  <a:lnTo>
                    <a:pt x="87457" y="173599"/>
                  </a:lnTo>
                  <a:lnTo>
                    <a:pt x="95425" y="176262"/>
                  </a:lnTo>
                  <a:lnTo>
                    <a:pt x="125015" y="17839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4" name="SMARTInkShape-1946"/>
            <p:cNvSpPr/>
            <p:nvPr/>
          </p:nvSpPr>
          <p:spPr>
            <a:xfrm>
              <a:off x="4411314" y="3429000"/>
              <a:ext cx="142828" cy="299023"/>
            </a:xfrm>
            <a:custGeom>
              <a:avLst/>
              <a:gdLst/>
              <a:ahLst/>
              <a:cxnLst/>
              <a:rect l="0" t="0" r="0" b="0"/>
              <a:pathLst>
                <a:path w="142828" h="299023">
                  <a:moveTo>
                    <a:pt x="8881" y="0"/>
                  </a:moveTo>
                  <a:lnTo>
                    <a:pt x="8881" y="4740"/>
                  </a:lnTo>
                  <a:lnTo>
                    <a:pt x="6236" y="9714"/>
                  </a:lnTo>
                  <a:lnTo>
                    <a:pt x="2744" y="15231"/>
                  </a:lnTo>
                  <a:lnTo>
                    <a:pt x="779" y="24908"/>
                  </a:lnTo>
                  <a:lnTo>
                    <a:pt x="0" y="65392"/>
                  </a:lnTo>
                  <a:lnTo>
                    <a:pt x="4702" y="103537"/>
                  </a:lnTo>
                  <a:lnTo>
                    <a:pt x="7643" y="137613"/>
                  </a:lnTo>
                  <a:lnTo>
                    <a:pt x="8515" y="172846"/>
                  </a:lnTo>
                  <a:lnTo>
                    <a:pt x="14946" y="213177"/>
                  </a:lnTo>
                  <a:lnTo>
                    <a:pt x="17245" y="249807"/>
                  </a:lnTo>
                  <a:lnTo>
                    <a:pt x="20289" y="274108"/>
                  </a:lnTo>
                  <a:lnTo>
                    <a:pt x="26174" y="295520"/>
                  </a:lnTo>
                  <a:lnTo>
                    <a:pt x="26363" y="298216"/>
                  </a:lnTo>
                  <a:lnTo>
                    <a:pt x="27481" y="299022"/>
                  </a:lnTo>
                  <a:lnTo>
                    <a:pt x="29219" y="298567"/>
                  </a:lnTo>
                  <a:lnTo>
                    <a:pt x="34396" y="295447"/>
                  </a:lnTo>
                  <a:lnTo>
                    <a:pt x="38267" y="253235"/>
                  </a:lnTo>
                  <a:lnTo>
                    <a:pt x="48089" y="214945"/>
                  </a:lnTo>
                  <a:lnTo>
                    <a:pt x="55459" y="176816"/>
                  </a:lnTo>
                  <a:lnTo>
                    <a:pt x="68667" y="141832"/>
                  </a:lnTo>
                  <a:lnTo>
                    <a:pt x="74479" y="133151"/>
                  </a:lnTo>
                  <a:lnTo>
                    <a:pt x="80369" y="128631"/>
                  </a:lnTo>
                  <a:lnTo>
                    <a:pt x="89264" y="126087"/>
                  </a:lnTo>
                  <a:lnTo>
                    <a:pt x="92235" y="125730"/>
                  </a:lnTo>
                  <a:lnTo>
                    <a:pt x="94216" y="126484"/>
                  </a:lnTo>
                  <a:lnTo>
                    <a:pt x="95537" y="127979"/>
                  </a:lnTo>
                  <a:lnTo>
                    <a:pt x="97996" y="132286"/>
                  </a:lnTo>
                  <a:lnTo>
                    <a:pt x="119123" y="167261"/>
                  </a:lnTo>
                  <a:lnTo>
                    <a:pt x="129195" y="210145"/>
                  </a:lnTo>
                  <a:lnTo>
                    <a:pt x="141172" y="254639"/>
                  </a:lnTo>
                  <a:lnTo>
                    <a:pt x="142827" y="2678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5" name="SMARTInkShape-1947"/>
            <p:cNvSpPr/>
            <p:nvPr/>
          </p:nvSpPr>
          <p:spPr>
            <a:xfrm>
              <a:off x="4099097" y="3455790"/>
              <a:ext cx="231802" cy="321188"/>
            </a:xfrm>
            <a:custGeom>
              <a:avLst/>
              <a:gdLst/>
              <a:ahLst/>
              <a:cxnLst/>
              <a:rect l="0" t="0" r="0" b="0"/>
              <a:pathLst>
                <a:path w="231802" h="321188">
                  <a:moveTo>
                    <a:pt x="17489" y="8929"/>
                  </a:moveTo>
                  <a:lnTo>
                    <a:pt x="12749" y="8929"/>
                  </a:lnTo>
                  <a:lnTo>
                    <a:pt x="11352" y="7937"/>
                  </a:lnTo>
                  <a:lnTo>
                    <a:pt x="10421" y="6283"/>
                  </a:lnTo>
                  <a:lnTo>
                    <a:pt x="8668" y="367"/>
                  </a:lnTo>
                  <a:lnTo>
                    <a:pt x="0" y="9"/>
                  </a:lnTo>
                  <a:lnTo>
                    <a:pt x="7350" y="0"/>
                  </a:lnTo>
                  <a:lnTo>
                    <a:pt x="16216" y="41981"/>
                  </a:lnTo>
                  <a:lnTo>
                    <a:pt x="27035" y="83837"/>
                  </a:lnTo>
                  <a:lnTo>
                    <a:pt x="35531" y="117114"/>
                  </a:lnTo>
                  <a:lnTo>
                    <a:pt x="41686" y="152108"/>
                  </a:lnTo>
                  <a:lnTo>
                    <a:pt x="48506" y="194748"/>
                  </a:lnTo>
                  <a:lnTo>
                    <a:pt x="58416" y="231835"/>
                  </a:lnTo>
                  <a:lnTo>
                    <a:pt x="66388" y="272034"/>
                  </a:lnTo>
                  <a:lnTo>
                    <a:pt x="71785" y="308279"/>
                  </a:lnTo>
                  <a:lnTo>
                    <a:pt x="79618" y="320895"/>
                  </a:lnTo>
                  <a:lnTo>
                    <a:pt x="84727" y="283293"/>
                  </a:lnTo>
                  <a:lnTo>
                    <a:pt x="91019" y="240777"/>
                  </a:lnTo>
                  <a:lnTo>
                    <a:pt x="97948" y="196410"/>
                  </a:lnTo>
                  <a:lnTo>
                    <a:pt x="105426" y="156539"/>
                  </a:lnTo>
                  <a:lnTo>
                    <a:pt x="109253" y="125246"/>
                  </a:lnTo>
                  <a:lnTo>
                    <a:pt x="114439" y="105989"/>
                  </a:lnTo>
                  <a:lnTo>
                    <a:pt x="115682" y="89866"/>
                  </a:lnTo>
                  <a:lnTo>
                    <a:pt x="120446" y="89465"/>
                  </a:lnTo>
                  <a:lnTo>
                    <a:pt x="121846" y="90401"/>
                  </a:lnTo>
                  <a:lnTo>
                    <a:pt x="122779" y="92017"/>
                  </a:lnTo>
                  <a:lnTo>
                    <a:pt x="123401" y="94086"/>
                  </a:lnTo>
                  <a:lnTo>
                    <a:pt x="145604" y="136278"/>
                  </a:lnTo>
                  <a:lnTo>
                    <a:pt x="160380" y="178901"/>
                  </a:lnTo>
                  <a:lnTo>
                    <a:pt x="175249" y="222289"/>
                  </a:lnTo>
                  <a:lnTo>
                    <a:pt x="190130" y="260206"/>
                  </a:lnTo>
                  <a:lnTo>
                    <a:pt x="204829" y="300173"/>
                  </a:lnTo>
                  <a:lnTo>
                    <a:pt x="213820" y="321187"/>
                  </a:lnTo>
                  <a:lnTo>
                    <a:pt x="213906" y="316644"/>
                  </a:lnTo>
                  <a:lnTo>
                    <a:pt x="221627" y="288041"/>
                  </a:lnTo>
                  <a:lnTo>
                    <a:pt x="222626" y="251512"/>
                  </a:lnTo>
                  <a:lnTo>
                    <a:pt x="222823" y="214604"/>
                  </a:lnTo>
                  <a:lnTo>
                    <a:pt x="222862" y="178651"/>
                  </a:lnTo>
                  <a:lnTo>
                    <a:pt x="222870" y="142885"/>
                  </a:lnTo>
                  <a:lnTo>
                    <a:pt x="222871" y="107158"/>
                  </a:lnTo>
                  <a:lnTo>
                    <a:pt x="223864" y="70628"/>
                  </a:lnTo>
                  <a:lnTo>
                    <a:pt x="231801" y="535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91" name="SMARTInkShape-Group388"/>
          <p:cNvGrpSpPr/>
          <p:nvPr/>
        </p:nvGrpSpPr>
        <p:grpSpPr>
          <a:xfrm>
            <a:off x="5259586" y="3509367"/>
            <a:ext cx="580431" cy="319611"/>
            <a:chOff x="5259586" y="3509367"/>
            <a:chExt cx="580431" cy="319611"/>
          </a:xfrm>
        </p:grpSpPr>
        <p:sp>
          <p:nvSpPr>
            <p:cNvPr id="1487" name="SMARTInkShape-1948"/>
            <p:cNvSpPr/>
            <p:nvPr/>
          </p:nvSpPr>
          <p:spPr>
            <a:xfrm>
              <a:off x="5751162" y="3620672"/>
              <a:ext cx="88855" cy="138569"/>
            </a:xfrm>
            <a:custGeom>
              <a:avLst/>
              <a:gdLst/>
              <a:ahLst/>
              <a:cxnLst/>
              <a:rect l="0" t="0" r="0" b="0"/>
              <a:pathLst>
                <a:path w="88855" h="138569">
                  <a:moveTo>
                    <a:pt x="26346" y="58359"/>
                  </a:moveTo>
                  <a:lnTo>
                    <a:pt x="26346" y="53619"/>
                  </a:lnTo>
                  <a:lnTo>
                    <a:pt x="28991" y="48646"/>
                  </a:lnTo>
                  <a:lnTo>
                    <a:pt x="34034" y="42109"/>
                  </a:lnTo>
                  <a:lnTo>
                    <a:pt x="36023" y="27552"/>
                  </a:lnTo>
                  <a:lnTo>
                    <a:pt x="42295" y="14093"/>
                  </a:lnTo>
                  <a:lnTo>
                    <a:pt x="44094" y="586"/>
                  </a:lnTo>
                  <a:lnTo>
                    <a:pt x="43139" y="0"/>
                  </a:lnTo>
                  <a:lnTo>
                    <a:pt x="41509" y="602"/>
                  </a:lnTo>
                  <a:lnTo>
                    <a:pt x="39432" y="1994"/>
                  </a:lnTo>
                  <a:lnTo>
                    <a:pt x="38046" y="3916"/>
                  </a:lnTo>
                  <a:lnTo>
                    <a:pt x="33177" y="14128"/>
                  </a:lnTo>
                  <a:lnTo>
                    <a:pt x="14971" y="35778"/>
                  </a:lnTo>
                  <a:lnTo>
                    <a:pt x="1798" y="76291"/>
                  </a:lnTo>
                  <a:lnTo>
                    <a:pt x="0" y="100045"/>
                  </a:lnTo>
                  <a:lnTo>
                    <a:pt x="2400" y="109298"/>
                  </a:lnTo>
                  <a:lnTo>
                    <a:pt x="12025" y="123322"/>
                  </a:lnTo>
                  <a:lnTo>
                    <a:pt x="20559" y="132619"/>
                  </a:lnTo>
                  <a:lnTo>
                    <a:pt x="29065" y="136012"/>
                  </a:lnTo>
                  <a:lnTo>
                    <a:pt x="68177" y="138568"/>
                  </a:lnTo>
                  <a:lnTo>
                    <a:pt x="77349" y="136010"/>
                  </a:lnTo>
                  <a:lnTo>
                    <a:pt x="88854" y="1297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8" name="SMARTInkShape-1949"/>
            <p:cNvSpPr/>
            <p:nvPr/>
          </p:nvSpPr>
          <p:spPr>
            <a:xfrm>
              <a:off x="5518547" y="3537397"/>
              <a:ext cx="142876" cy="248792"/>
            </a:xfrm>
            <a:custGeom>
              <a:avLst/>
              <a:gdLst/>
              <a:ahLst/>
              <a:cxnLst/>
              <a:rect l="0" t="0" r="0" b="0"/>
              <a:pathLst>
                <a:path w="142876" h="248792">
                  <a:moveTo>
                    <a:pt x="0" y="7689"/>
                  </a:moveTo>
                  <a:lnTo>
                    <a:pt x="0" y="0"/>
                  </a:lnTo>
                  <a:lnTo>
                    <a:pt x="0" y="41009"/>
                  </a:lnTo>
                  <a:lnTo>
                    <a:pt x="7068" y="82632"/>
                  </a:lnTo>
                  <a:lnTo>
                    <a:pt x="8561" y="122704"/>
                  </a:lnTo>
                  <a:lnTo>
                    <a:pt x="14994" y="165419"/>
                  </a:lnTo>
                  <a:lnTo>
                    <a:pt x="22223" y="207936"/>
                  </a:lnTo>
                  <a:lnTo>
                    <a:pt x="26753" y="248096"/>
                  </a:lnTo>
                  <a:lnTo>
                    <a:pt x="27779" y="226390"/>
                  </a:lnTo>
                  <a:lnTo>
                    <a:pt x="35883" y="184970"/>
                  </a:lnTo>
                  <a:lnTo>
                    <a:pt x="44740" y="140710"/>
                  </a:lnTo>
                  <a:lnTo>
                    <a:pt x="51511" y="128242"/>
                  </a:lnTo>
                  <a:lnTo>
                    <a:pt x="60864" y="116805"/>
                  </a:lnTo>
                  <a:lnTo>
                    <a:pt x="62404" y="117144"/>
                  </a:lnTo>
                  <a:lnTo>
                    <a:pt x="74792" y="127446"/>
                  </a:lnTo>
                  <a:lnTo>
                    <a:pt x="105309" y="168683"/>
                  </a:lnTo>
                  <a:lnTo>
                    <a:pt x="118697" y="197027"/>
                  </a:lnTo>
                  <a:lnTo>
                    <a:pt x="126829" y="227740"/>
                  </a:lnTo>
                  <a:lnTo>
                    <a:pt x="142875" y="2487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9" name="SMARTInkShape-1950"/>
            <p:cNvSpPr/>
            <p:nvPr/>
          </p:nvSpPr>
          <p:spPr>
            <a:xfrm>
              <a:off x="5259586" y="3634383"/>
              <a:ext cx="169665" cy="24898"/>
            </a:xfrm>
            <a:custGeom>
              <a:avLst/>
              <a:gdLst/>
              <a:ahLst/>
              <a:cxnLst/>
              <a:rect l="0" t="0" r="0" b="0"/>
              <a:pathLst>
                <a:path w="169665" h="24898">
                  <a:moveTo>
                    <a:pt x="0" y="8930"/>
                  </a:moveTo>
                  <a:lnTo>
                    <a:pt x="13303" y="8930"/>
                  </a:lnTo>
                  <a:lnTo>
                    <a:pt x="18479" y="11575"/>
                  </a:lnTo>
                  <a:lnTo>
                    <a:pt x="21251" y="13670"/>
                  </a:lnTo>
                  <a:lnTo>
                    <a:pt x="29619" y="15997"/>
                  </a:lnTo>
                  <a:lnTo>
                    <a:pt x="45487" y="19953"/>
                  </a:lnTo>
                  <a:lnTo>
                    <a:pt x="57920" y="23751"/>
                  </a:lnTo>
                  <a:lnTo>
                    <a:pt x="81654" y="24897"/>
                  </a:lnTo>
                  <a:lnTo>
                    <a:pt x="125185" y="14242"/>
                  </a:lnTo>
                  <a:lnTo>
                    <a:pt x="16966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0" name="SMARTInkShape-1951"/>
            <p:cNvSpPr/>
            <p:nvPr/>
          </p:nvSpPr>
          <p:spPr>
            <a:xfrm>
              <a:off x="5357813" y="3509367"/>
              <a:ext cx="25516" cy="319611"/>
            </a:xfrm>
            <a:custGeom>
              <a:avLst/>
              <a:gdLst/>
              <a:ahLst/>
              <a:cxnLst/>
              <a:rect l="0" t="0" r="0" b="0"/>
              <a:pathLst>
                <a:path w="25516" h="319611">
                  <a:moveTo>
                    <a:pt x="0" y="0"/>
                  </a:moveTo>
                  <a:lnTo>
                    <a:pt x="992" y="34002"/>
                  </a:lnTo>
                  <a:lnTo>
                    <a:pt x="7688" y="77128"/>
                  </a:lnTo>
                  <a:lnTo>
                    <a:pt x="8561" y="110937"/>
                  </a:lnTo>
                  <a:lnTo>
                    <a:pt x="8821" y="150831"/>
                  </a:lnTo>
                  <a:lnTo>
                    <a:pt x="8897" y="184589"/>
                  </a:lnTo>
                  <a:lnTo>
                    <a:pt x="15060" y="228799"/>
                  </a:lnTo>
                  <a:lnTo>
                    <a:pt x="17306" y="267225"/>
                  </a:lnTo>
                  <a:lnTo>
                    <a:pt x="18605" y="283470"/>
                  </a:lnTo>
                  <a:lnTo>
                    <a:pt x="25515" y="305502"/>
                  </a:lnTo>
                  <a:lnTo>
                    <a:pt x="24948" y="308840"/>
                  </a:lnTo>
                  <a:lnTo>
                    <a:pt x="18988" y="319610"/>
                  </a:lnTo>
                  <a:lnTo>
                    <a:pt x="18612" y="319237"/>
                  </a:lnTo>
                  <a:lnTo>
                    <a:pt x="17859" y="31253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95" name="SMARTInkShape-Group389"/>
          <p:cNvGrpSpPr/>
          <p:nvPr/>
        </p:nvGrpSpPr>
        <p:grpSpPr>
          <a:xfrm>
            <a:off x="6055669" y="3563064"/>
            <a:ext cx="588020" cy="214195"/>
            <a:chOff x="6055669" y="3563064"/>
            <a:chExt cx="588020" cy="214195"/>
          </a:xfrm>
        </p:grpSpPr>
        <p:sp>
          <p:nvSpPr>
            <p:cNvPr id="1492" name="SMARTInkShape-1952"/>
            <p:cNvSpPr/>
            <p:nvPr/>
          </p:nvSpPr>
          <p:spPr>
            <a:xfrm>
              <a:off x="6456164" y="3616523"/>
              <a:ext cx="187525" cy="160736"/>
            </a:xfrm>
            <a:custGeom>
              <a:avLst/>
              <a:gdLst/>
              <a:ahLst/>
              <a:cxnLst/>
              <a:rect l="0" t="0" r="0" b="0"/>
              <a:pathLst>
                <a:path w="187525" h="160736">
                  <a:moveTo>
                    <a:pt x="0" y="0"/>
                  </a:moveTo>
                  <a:lnTo>
                    <a:pt x="7068" y="16782"/>
                  </a:lnTo>
                  <a:lnTo>
                    <a:pt x="13561" y="55802"/>
                  </a:lnTo>
                  <a:lnTo>
                    <a:pt x="22223" y="99663"/>
                  </a:lnTo>
                  <a:lnTo>
                    <a:pt x="37635" y="140605"/>
                  </a:lnTo>
                  <a:lnTo>
                    <a:pt x="43263" y="149593"/>
                  </a:lnTo>
                  <a:lnTo>
                    <a:pt x="43725" y="149338"/>
                  </a:lnTo>
                  <a:lnTo>
                    <a:pt x="45367" y="144239"/>
                  </a:lnTo>
                  <a:lnTo>
                    <a:pt x="49268" y="139182"/>
                  </a:lnTo>
                  <a:lnTo>
                    <a:pt x="51662" y="130982"/>
                  </a:lnTo>
                  <a:lnTo>
                    <a:pt x="58207" y="87360"/>
                  </a:lnTo>
                  <a:lnTo>
                    <a:pt x="69009" y="47039"/>
                  </a:lnTo>
                  <a:lnTo>
                    <a:pt x="71351" y="34798"/>
                  </a:lnTo>
                  <a:lnTo>
                    <a:pt x="75699" y="26049"/>
                  </a:lnTo>
                  <a:lnTo>
                    <a:pt x="88464" y="15546"/>
                  </a:lnTo>
                  <a:lnTo>
                    <a:pt x="105058" y="9511"/>
                  </a:lnTo>
                  <a:lnTo>
                    <a:pt x="108869" y="11834"/>
                  </a:lnTo>
                  <a:lnTo>
                    <a:pt x="119401" y="21410"/>
                  </a:lnTo>
                  <a:lnTo>
                    <a:pt x="136951" y="51175"/>
                  </a:lnTo>
                  <a:lnTo>
                    <a:pt x="147095" y="91112"/>
                  </a:lnTo>
                  <a:lnTo>
                    <a:pt x="163820" y="130606"/>
                  </a:lnTo>
                  <a:lnTo>
                    <a:pt x="175639" y="152725"/>
                  </a:lnTo>
                  <a:lnTo>
                    <a:pt x="187524" y="16073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3" name="SMARTInkShape-1953"/>
            <p:cNvSpPr/>
            <p:nvPr/>
          </p:nvSpPr>
          <p:spPr>
            <a:xfrm>
              <a:off x="6242052" y="3608835"/>
              <a:ext cx="178394" cy="149593"/>
            </a:xfrm>
            <a:custGeom>
              <a:avLst/>
              <a:gdLst/>
              <a:ahLst/>
              <a:cxnLst/>
              <a:rect l="0" t="0" r="0" b="0"/>
              <a:pathLst>
                <a:path w="178394" h="149593">
                  <a:moveTo>
                    <a:pt x="98026" y="7688"/>
                  </a:moveTo>
                  <a:lnTo>
                    <a:pt x="90337" y="0"/>
                  </a:lnTo>
                  <a:lnTo>
                    <a:pt x="88932" y="578"/>
                  </a:lnTo>
                  <a:lnTo>
                    <a:pt x="49971" y="23688"/>
                  </a:lnTo>
                  <a:lnTo>
                    <a:pt x="20579" y="49899"/>
                  </a:lnTo>
                  <a:lnTo>
                    <a:pt x="7500" y="72120"/>
                  </a:lnTo>
                  <a:lnTo>
                    <a:pt x="1320" y="99166"/>
                  </a:lnTo>
                  <a:lnTo>
                    <a:pt x="0" y="124882"/>
                  </a:lnTo>
                  <a:lnTo>
                    <a:pt x="2534" y="131873"/>
                  </a:lnTo>
                  <a:lnTo>
                    <a:pt x="4598" y="135127"/>
                  </a:lnTo>
                  <a:lnTo>
                    <a:pt x="6968" y="137296"/>
                  </a:lnTo>
                  <a:lnTo>
                    <a:pt x="12246" y="139706"/>
                  </a:lnTo>
                  <a:lnTo>
                    <a:pt x="20796" y="141062"/>
                  </a:lnTo>
                  <a:lnTo>
                    <a:pt x="34352" y="136724"/>
                  </a:lnTo>
                  <a:lnTo>
                    <a:pt x="50575" y="125377"/>
                  </a:lnTo>
                  <a:lnTo>
                    <a:pt x="77605" y="94649"/>
                  </a:lnTo>
                  <a:lnTo>
                    <a:pt x="100517" y="50890"/>
                  </a:lnTo>
                  <a:lnTo>
                    <a:pt x="115822" y="19857"/>
                  </a:lnTo>
                  <a:lnTo>
                    <a:pt x="120819" y="12105"/>
                  </a:lnTo>
                  <a:lnTo>
                    <a:pt x="124288" y="713"/>
                  </a:lnTo>
                  <a:lnTo>
                    <a:pt x="124464" y="1053"/>
                  </a:lnTo>
                  <a:lnTo>
                    <a:pt x="124811" y="38066"/>
                  </a:lnTo>
                  <a:lnTo>
                    <a:pt x="131883" y="76952"/>
                  </a:lnTo>
                  <a:lnTo>
                    <a:pt x="138117" y="107249"/>
                  </a:lnTo>
                  <a:lnTo>
                    <a:pt x="158806" y="147283"/>
                  </a:lnTo>
                  <a:lnTo>
                    <a:pt x="160375" y="148377"/>
                  </a:lnTo>
                  <a:lnTo>
                    <a:pt x="164762" y="149592"/>
                  </a:lnTo>
                  <a:lnTo>
                    <a:pt x="167322" y="148923"/>
                  </a:lnTo>
                  <a:lnTo>
                    <a:pt x="176739" y="142790"/>
                  </a:lnTo>
                  <a:lnTo>
                    <a:pt x="177658" y="139502"/>
                  </a:lnTo>
                  <a:lnTo>
                    <a:pt x="178393" y="1327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4" name="SMARTInkShape-1954"/>
            <p:cNvSpPr/>
            <p:nvPr/>
          </p:nvSpPr>
          <p:spPr>
            <a:xfrm>
              <a:off x="6055669" y="3563064"/>
              <a:ext cx="87957" cy="187406"/>
            </a:xfrm>
            <a:custGeom>
              <a:avLst/>
              <a:gdLst/>
              <a:ahLst/>
              <a:cxnLst/>
              <a:rect l="0" t="0" r="0" b="0"/>
              <a:pathLst>
                <a:path w="87957" h="187406">
                  <a:moveTo>
                    <a:pt x="87956" y="17741"/>
                  </a:moveTo>
                  <a:lnTo>
                    <a:pt x="87956" y="13000"/>
                  </a:lnTo>
                  <a:lnTo>
                    <a:pt x="86964" y="11604"/>
                  </a:lnTo>
                  <a:lnTo>
                    <a:pt x="85310" y="10673"/>
                  </a:lnTo>
                  <a:lnTo>
                    <a:pt x="83216" y="10052"/>
                  </a:lnTo>
                  <a:lnTo>
                    <a:pt x="81819" y="8646"/>
                  </a:lnTo>
                  <a:lnTo>
                    <a:pt x="80267" y="4438"/>
                  </a:lnTo>
                  <a:lnTo>
                    <a:pt x="78862" y="2919"/>
                  </a:lnTo>
                  <a:lnTo>
                    <a:pt x="74653" y="1232"/>
                  </a:lnTo>
                  <a:lnTo>
                    <a:pt x="58068" y="0"/>
                  </a:lnTo>
                  <a:lnTo>
                    <a:pt x="52183" y="2580"/>
                  </a:lnTo>
                  <a:lnTo>
                    <a:pt x="31398" y="20875"/>
                  </a:lnTo>
                  <a:lnTo>
                    <a:pt x="13541" y="63448"/>
                  </a:lnTo>
                  <a:lnTo>
                    <a:pt x="1305" y="100109"/>
                  </a:lnTo>
                  <a:lnTo>
                    <a:pt x="0" y="142028"/>
                  </a:lnTo>
                  <a:lnTo>
                    <a:pt x="5890" y="161502"/>
                  </a:lnTo>
                  <a:lnTo>
                    <a:pt x="11134" y="170270"/>
                  </a:lnTo>
                  <a:lnTo>
                    <a:pt x="24404" y="180784"/>
                  </a:lnTo>
                  <a:lnTo>
                    <a:pt x="40904" y="185443"/>
                  </a:lnTo>
                  <a:lnTo>
                    <a:pt x="87956" y="18740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99" name="SMARTInkShape-Group390"/>
          <p:cNvGrpSpPr/>
          <p:nvPr/>
        </p:nvGrpSpPr>
        <p:grpSpPr>
          <a:xfrm>
            <a:off x="6991945" y="3634383"/>
            <a:ext cx="642263" cy="168987"/>
            <a:chOff x="6991945" y="3634383"/>
            <a:chExt cx="642263" cy="168987"/>
          </a:xfrm>
        </p:grpSpPr>
        <p:sp>
          <p:nvSpPr>
            <p:cNvPr id="1496" name="SMARTInkShape-1955"/>
            <p:cNvSpPr/>
            <p:nvPr/>
          </p:nvSpPr>
          <p:spPr>
            <a:xfrm>
              <a:off x="7529597" y="3634386"/>
              <a:ext cx="104611" cy="124867"/>
            </a:xfrm>
            <a:custGeom>
              <a:avLst/>
              <a:gdLst/>
              <a:ahLst/>
              <a:cxnLst/>
              <a:rect l="0" t="0" r="0" b="0"/>
              <a:pathLst>
                <a:path w="104611" h="124867">
                  <a:moveTo>
                    <a:pt x="69567" y="8927"/>
                  </a:moveTo>
                  <a:lnTo>
                    <a:pt x="64826" y="4186"/>
                  </a:lnTo>
                  <a:lnTo>
                    <a:pt x="59854" y="1859"/>
                  </a:lnTo>
                  <a:lnTo>
                    <a:pt x="21683" y="3"/>
                  </a:lnTo>
                  <a:lnTo>
                    <a:pt x="14220" y="0"/>
                  </a:lnTo>
                  <a:lnTo>
                    <a:pt x="7596" y="2644"/>
                  </a:lnTo>
                  <a:lnTo>
                    <a:pt x="4441" y="4738"/>
                  </a:lnTo>
                  <a:lnTo>
                    <a:pt x="2337" y="7126"/>
                  </a:lnTo>
                  <a:lnTo>
                    <a:pt x="0" y="12426"/>
                  </a:lnTo>
                  <a:lnTo>
                    <a:pt x="368" y="15228"/>
                  </a:lnTo>
                  <a:lnTo>
                    <a:pt x="3424" y="20988"/>
                  </a:lnTo>
                  <a:lnTo>
                    <a:pt x="32696" y="52366"/>
                  </a:lnTo>
                  <a:lnTo>
                    <a:pt x="72651" y="78135"/>
                  </a:lnTo>
                  <a:lnTo>
                    <a:pt x="103004" y="105012"/>
                  </a:lnTo>
                  <a:lnTo>
                    <a:pt x="104271" y="108847"/>
                  </a:lnTo>
                  <a:lnTo>
                    <a:pt x="104610" y="111259"/>
                  </a:lnTo>
                  <a:lnTo>
                    <a:pt x="102339" y="116585"/>
                  </a:lnTo>
                  <a:lnTo>
                    <a:pt x="100345" y="119394"/>
                  </a:lnTo>
                  <a:lnTo>
                    <a:pt x="97031" y="121267"/>
                  </a:lnTo>
                  <a:lnTo>
                    <a:pt x="76588" y="124519"/>
                  </a:lnTo>
                  <a:lnTo>
                    <a:pt x="62167" y="124866"/>
                  </a:lnTo>
                  <a:lnTo>
                    <a:pt x="53711" y="122302"/>
                  </a:lnTo>
                  <a:lnTo>
                    <a:pt x="46644" y="118847"/>
                  </a:lnTo>
                  <a:lnTo>
                    <a:pt x="37088" y="115910"/>
                  </a:lnTo>
                  <a:lnTo>
                    <a:pt x="30990" y="111706"/>
                  </a:lnTo>
                  <a:lnTo>
                    <a:pt x="27617" y="106531"/>
                  </a:lnTo>
                  <a:lnTo>
                    <a:pt x="24919" y="9822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7" name="SMARTInkShape-1956"/>
            <p:cNvSpPr/>
            <p:nvPr/>
          </p:nvSpPr>
          <p:spPr>
            <a:xfrm>
              <a:off x="7297470" y="3636288"/>
              <a:ext cx="230258" cy="167082"/>
            </a:xfrm>
            <a:custGeom>
              <a:avLst/>
              <a:gdLst/>
              <a:ahLst/>
              <a:cxnLst/>
              <a:rect l="0" t="0" r="0" b="0"/>
              <a:pathLst>
                <a:path w="230258" h="167082">
                  <a:moveTo>
                    <a:pt x="60593" y="78462"/>
                  </a:moveTo>
                  <a:lnTo>
                    <a:pt x="65333" y="78462"/>
                  </a:lnTo>
                  <a:lnTo>
                    <a:pt x="77762" y="73722"/>
                  </a:lnTo>
                  <a:lnTo>
                    <a:pt x="80969" y="71333"/>
                  </a:lnTo>
                  <a:lnTo>
                    <a:pt x="87466" y="63231"/>
                  </a:lnTo>
                  <a:lnTo>
                    <a:pt x="100085" y="53554"/>
                  </a:lnTo>
                  <a:lnTo>
                    <a:pt x="107249" y="43910"/>
                  </a:lnTo>
                  <a:lnTo>
                    <a:pt x="111094" y="33009"/>
                  </a:lnTo>
                  <a:lnTo>
                    <a:pt x="112120" y="27324"/>
                  </a:lnTo>
                  <a:lnTo>
                    <a:pt x="110613" y="18362"/>
                  </a:lnTo>
                  <a:lnTo>
                    <a:pt x="104187" y="7738"/>
                  </a:lnTo>
                  <a:lnTo>
                    <a:pt x="101561" y="4523"/>
                  </a:lnTo>
                  <a:lnTo>
                    <a:pt x="93353" y="952"/>
                  </a:lnTo>
                  <a:lnTo>
                    <a:pt x="88386" y="0"/>
                  </a:lnTo>
                  <a:lnTo>
                    <a:pt x="84083" y="357"/>
                  </a:lnTo>
                  <a:lnTo>
                    <a:pt x="62154" y="10691"/>
                  </a:lnTo>
                  <a:lnTo>
                    <a:pt x="27726" y="40350"/>
                  </a:lnTo>
                  <a:lnTo>
                    <a:pt x="4550" y="75537"/>
                  </a:lnTo>
                  <a:lnTo>
                    <a:pt x="0" y="98101"/>
                  </a:lnTo>
                  <a:lnTo>
                    <a:pt x="1582" y="109680"/>
                  </a:lnTo>
                  <a:lnTo>
                    <a:pt x="8050" y="121777"/>
                  </a:lnTo>
                  <a:lnTo>
                    <a:pt x="10682" y="125198"/>
                  </a:lnTo>
                  <a:lnTo>
                    <a:pt x="21542" y="128999"/>
                  </a:lnTo>
                  <a:lnTo>
                    <a:pt x="48028" y="131439"/>
                  </a:lnTo>
                  <a:lnTo>
                    <a:pt x="57655" y="129127"/>
                  </a:lnTo>
                  <a:lnTo>
                    <a:pt x="87908" y="111279"/>
                  </a:lnTo>
                  <a:lnTo>
                    <a:pt x="111298" y="85055"/>
                  </a:lnTo>
                  <a:lnTo>
                    <a:pt x="131260" y="49503"/>
                  </a:lnTo>
                  <a:lnTo>
                    <a:pt x="139682" y="20997"/>
                  </a:lnTo>
                  <a:lnTo>
                    <a:pt x="140791" y="9060"/>
                  </a:lnTo>
                  <a:lnTo>
                    <a:pt x="139855" y="8382"/>
                  </a:lnTo>
                  <a:lnTo>
                    <a:pt x="133256" y="7203"/>
                  </a:lnTo>
                  <a:lnTo>
                    <a:pt x="127653" y="16558"/>
                  </a:lnTo>
                  <a:lnTo>
                    <a:pt x="124450" y="31898"/>
                  </a:lnTo>
                  <a:lnTo>
                    <a:pt x="123219" y="71390"/>
                  </a:lnTo>
                  <a:lnTo>
                    <a:pt x="127875" y="92131"/>
                  </a:lnTo>
                  <a:lnTo>
                    <a:pt x="139330" y="116917"/>
                  </a:lnTo>
                  <a:lnTo>
                    <a:pt x="171105" y="151863"/>
                  </a:lnTo>
                  <a:lnTo>
                    <a:pt x="187705" y="162608"/>
                  </a:lnTo>
                  <a:lnTo>
                    <a:pt x="200341" y="166233"/>
                  </a:lnTo>
                  <a:lnTo>
                    <a:pt x="210677" y="167081"/>
                  </a:lnTo>
                  <a:lnTo>
                    <a:pt x="219239" y="164812"/>
                  </a:lnTo>
                  <a:lnTo>
                    <a:pt x="230257" y="1588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8" name="SMARTInkShape-1957"/>
            <p:cNvSpPr/>
            <p:nvPr/>
          </p:nvSpPr>
          <p:spPr>
            <a:xfrm>
              <a:off x="6991945" y="3634383"/>
              <a:ext cx="223244" cy="160134"/>
            </a:xfrm>
            <a:custGeom>
              <a:avLst/>
              <a:gdLst/>
              <a:ahLst/>
              <a:cxnLst/>
              <a:rect l="0" t="0" r="0" b="0"/>
              <a:pathLst>
                <a:path w="223244" h="160134">
                  <a:moveTo>
                    <a:pt x="0" y="0"/>
                  </a:moveTo>
                  <a:lnTo>
                    <a:pt x="0" y="12429"/>
                  </a:lnTo>
                  <a:lnTo>
                    <a:pt x="18091" y="56477"/>
                  </a:lnTo>
                  <a:lnTo>
                    <a:pt x="28671" y="97697"/>
                  </a:lnTo>
                  <a:lnTo>
                    <a:pt x="44814" y="138320"/>
                  </a:lnTo>
                  <a:lnTo>
                    <a:pt x="60754" y="158704"/>
                  </a:lnTo>
                  <a:lnTo>
                    <a:pt x="64375" y="159832"/>
                  </a:lnTo>
                  <a:lnTo>
                    <a:pt x="66729" y="160133"/>
                  </a:lnTo>
                  <a:lnTo>
                    <a:pt x="71990" y="157821"/>
                  </a:lnTo>
                  <a:lnTo>
                    <a:pt x="74783" y="155815"/>
                  </a:lnTo>
                  <a:lnTo>
                    <a:pt x="77885" y="150941"/>
                  </a:lnTo>
                  <a:lnTo>
                    <a:pt x="87910" y="110801"/>
                  </a:lnTo>
                  <a:lnTo>
                    <a:pt x="96864" y="66784"/>
                  </a:lnTo>
                  <a:lnTo>
                    <a:pt x="98950" y="42921"/>
                  </a:lnTo>
                  <a:lnTo>
                    <a:pt x="107044" y="18430"/>
                  </a:lnTo>
                  <a:lnTo>
                    <a:pt x="107123" y="22769"/>
                  </a:lnTo>
                  <a:lnTo>
                    <a:pt x="109787" y="27648"/>
                  </a:lnTo>
                  <a:lnTo>
                    <a:pt x="114279" y="35108"/>
                  </a:lnTo>
                  <a:lnTo>
                    <a:pt x="122601" y="61505"/>
                  </a:lnTo>
                  <a:lnTo>
                    <a:pt x="126946" y="80070"/>
                  </a:lnTo>
                  <a:lnTo>
                    <a:pt x="141145" y="110094"/>
                  </a:lnTo>
                  <a:lnTo>
                    <a:pt x="162504" y="135153"/>
                  </a:lnTo>
                  <a:lnTo>
                    <a:pt x="169128" y="139442"/>
                  </a:lnTo>
                  <a:lnTo>
                    <a:pt x="178435" y="141858"/>
                  </a:lnTo>
                  <a:lnTo>
                    <a:pt x="190469" y="142674"/>
                  </a:lnTo>
                  <a:lnTo>
                    <a:pt x="193456" y="140757"/>
                  </a:lnTo>
                  <a:lnTo>
                    <a:pt x="205378" y="123421"/>
                  </a:lnTo>
                  <a:lnTo>
                    <a:pt x="220596" y="91803"/>
                  </a:lnTo>
                  <a:lnTo>
                    <a:pt x="223243" y="8036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09" name="SMARTInkShape-Group391"/>
          <p:cNvGrpSpPr/>
          <p:nvPr/>
        </p:nvGrpSpPr>
        <p:grpSpPr>
          <a:xfrm>
            <a:off x="7911703" y="3600595"/>
            <a:ext cx="955478" cy="416952"/>
            <a:chOff x="7911703" y="3600595"/>
            <a:chExt cx="955478" cy="416952"/>
          </a:xfrm>
        </p:grpSpPr>
        <p:sp>
          <p:nvSpPr>
            <p:cNvPr id="1500" name="SMARTInkShape-1958"/>
            <p:cNvSpPr/>
            <p:nvPr/>
          </p:nvSpPr>
          <p:spPr>
            <a:xfrm>
              <a:off x="8667185" y="3600595"/>
              <a:ext cx="199996" cy="248101"/>
            </a:xfrm>
            <a:custGeom>
              <a:avLst/>
              <a:gdLst/>
              <a:ahLst/>
              <a:cxnLst/>
              <a:rect l="0" t="0" r="0" b="0"/>
              <a:pathLst>
                <a:path w="199996" h="248101">
                  <a:moveTo>
                    <a:pt x="137487" y="158803"/>
                  </a:moveTo>
                  <a:lnTo>
                    <a:pt x="142228" y="154063"/>
                  </a:lnTo>
                  <a:lnTo>
                    <a:pt x="144555" y="149090"/>
                  </a:lnTo>
                  <a:lnTo>
                    <a:pt x="146384" y="120968"/>
                  </a:lnTo>
                  <a:lnTo>
                    <a:pt x="143757" y="114537"/>
                  </a:lnTo>
                  <a:lnTo>
                    <a:pt x="141666" y="111433"/>
                  </a:lnTo>
                  <a:lnTo>
                    <a:pt x="138289" y="109364"/>
                  </a:lnTo>
                  <a:lnTo>
                    <a:pt x="124054" y="106452"/>
                  </a:lnTo>
                  <a:lnTo>
                    <a:pt x="106277" y="106581"/>
                  </a:lnTo>
                  <a:lnTo>
                    <a:pt x="70207" y="117702"/>
                  </a:lnTo>
                  <a:lnTo>
                    <a:pt x="25722" y="142729"/>
                  </a:lnTo>
                  <a:lnTo>
                    <a:pt x="15715" y="151990"/>
                  </a:lnTo>
                  <a:lnTo>
                    <a:pt x="1205" y="169364"/>
                  </a:lnTo>
                  <a:lnTo>
                    <a:pt x="0" y="173781"/>
                  </a:lnTo>
                  <a:lnTo>
                    <a:pt x="2880" y="196139"/>
                  </a:lnTo>
                  <a:lnTo>
                    <a:pt x="5084" y="198577"/>
                  </a:lnTo>
                  <a:lnTo>
                    <a:pt x="12826" y="201285"/>
                  </a:lnTo>
                  <a:lnTo>
                    <a:pt x="28342" y="202810"/>
                  </a:lnTo>
                  <a:lnTo>
                    <a:pt x="45506" y="198521"/>
                  </a:lnTo>
                  <a:lnTo>
                    <a:pt x="69083" y="187191"/>
                  </a:lnTo>
                  <a:lnTo>
                    <a:pt x="104750" y="154452"/>
                  </a:lnTo>
                  <a:lnTo>
                    <a:pt x="139471" y="110980"/>
                  </a:lnTo>
                  <a:lnTo>
                    <a:pt x="157800" y="69089"/>
                  </a:lnTo>
                  <a:lnTo>
                    <a:pt x="170491" y="34517"/>
                  </a:lnTo>
                  <a:lnTo>
                    <a:pt x="172991" y="23198"/>
                  </a:lnTo>
                  <a:lnTo>
                    <a:pt x="180035" y="7847"/>
                  </a:lnTo>
                  <a:lnTo>
                    <a:pt x="180735" y="4587"/>
                  </a:lnTo>
                  <a:lnTo>
                    <a:pt x="180209" y="2415"/>
                  </a:lnTo>
                  <a:lnTo>
                    <a:pt x="178867" y="966"/>
                  </a:lnTo>
                  <a:lnTo>
                    <a:pt x="176980" y="0"/>
                  </a:lnTo>
                  <a:lnTo>
                    <a:pt x="175722" y="349"/>
                  </a:lnTo>
                  <a:lnTo>
                    <a:pt x="174883" y="1573"/>
                  </a:lnTo>
                  <a:lnTo>
                    <a:pt x="173702" y="8037"/>
                  </a:lnTo>
                  <a:lnTo>
                    <a:pt x="172279" y="29147"/>
                  </a:lnTo>
                  <a:lnTo>
                    <a:pt x="164117" y="70798"/>
                  </a:lnTo>
                  <a:lnTo>
                    <a:pt x="156697" y="114325"/>
                  </a:lnTo>
                  <a:lnTo>
                    <a:pt x="156605" y="149907"/>
                  </a:lnTo>
                  <a:lnTo>
                    <a:pt x="167810" y="189786"/>
                  </a:lnTo>
                  <a:lnTo>
                    <a:pt x="188121" y="232123"/>
                  </a:lnTo>
                  <a:lnTo>
                    <a:pt x="199995" y="24810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1" name="SMARTInkShape-1959"/>
            <p:cNvSpPr/>
            <p:nvPr/>
          </p:nvSpPr>
          <p:spPr>
            <a:xfrm>
              <a:off x="8536781" y="3680463"/>
              <a:ext cx="80213" cy="150374"/>
            </a:xfrm>
            <a:custGeom>
              <a:avLst/>
              <a:gdLst/>
              <a:ahLst/>
              <a:cxnLst/>
              <a:rect l="0" t="0" r="0" b="0"/>
              <a:pathLst>
                <a:path w="80213" h="150374">
                  <a:moveTo>
                    <a:pt x="0" y="105725"/>
                  </a:moveTo>
                  <a:lnTo>
                    <a:pt x="7690" y="105725"/>
                  </a:lnTo>
                  <a:lnTo>
                    <a:pt x="28939" y="98036"/>
                  </a:lnTo>
                  <a:lnTo>
                    <a:pt x="38451" y="97163"/>
                  </a:lnTo>
                  <a:lnTo>
                    <a:pt x="41509" y="95056"/>
                  </a:lnTo>
                  <a:lnTo>
                    <a:pt x="74413" y="53425"/>
                  </a:lnTo>
                  <a:lnTo>
                    <a:pt x="78602" y="41501"/>
                  </a:lnTo>
                  <a:lnTo>
                    <a:pt x="80212" y="14803"/>
                  </a:lnTo>
                  <a:lnTo>
                    <a:pt x="79272" y="12368"/>
                  </a:lnTo>
                  <a:lnTo>
                    <a:pt x="77653" y="10745"/>
                  </a:lnTo>
                  <a:lnTo>
                    <a:pt x="75581" y="9662"/>
                  </a:lnTo>
                  <a:lnTo>
                    <a:pt x="74200" y="7949"/>
                  </a:lnTo>
                  <a:lnTo>
                    <a:pt x="72665" y="3399"/>
                  </a:lnTo>
                  <a:lnTo>
                    <a:pt x="71264" y="1789"/>
                  </a:lnTo>
                  <a:lnTo>
                    <a:pt x="67060" y="0"/>
                  </a:lnTo>
                  <a:lnTo>
                    <a:pt x="64551" y="515"/>
                  </a:lnTo>
                  <a:lnTo>
                    <a:pt x="56278" y="5980"/>
                  </a:lnTo>
                  <a:lnTo>
                    <a:pt x="47543" y="14875"/>
                  </a:lnTo>
                  <a:lnTo>
                    <a:pt x="41636" y="24337"/>
                  </a:lnTo>
                  <a:lnTo>
                    <a:pt x="37472" y="40820"/>
                  </a:lnTo>
                  <a:lnTo>
                    <a:pt x="35821" y="81946"/>
                  </a:lnTo>
                  <a:lnTo>
                    <a:pt x="36741" y="99781"/>
                  </a:lnTo>
                  <a:lnTo>
                    <a:pt x="40474" y="111682"/>
                  </a:lnTo>
                  <a:lnTo>
                    <a:pt x="48084" y="120940"/>
                  </a:lnTo>
                  <a:lnTo>
                    <a:pt x="56098" y="128362"/>
                  </a:lnTo>
                  <a:lnTo>
                    <a:pt x="71438" y="15037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2" name="SMARTInkShape-1960"/>
            <p:cNvSpPr/>
            <p:nvPr/>
          </p:nvSpPr>
          <p:spPr>
            <a:xfrm>
              <a:off x="8376047" y="3688070"/>
              <a:ext cx="124461" cy="133678"/>
            </a:xfrm>
            <a:custGeom>
              <a:avLst/>
              <a:gdLst/>
              <a:ahLst/>
              <a:cxnLst/>
              <a:rect l="0" t="0" r="0" b="0"/>
              <a:pathLst>
                <a:path w="124461" h="133678">
                  <a:moveTo>
                    <a:pt x="44648" y="8821"/>
                  </a:moveTo>
                  <a:lnTo>
                    <a:pt x="44648" y="4080"/>
                  </a:lnTo>
                  <a:lnTo>
                    <a:pt x="45641" y="2684"/>
                  </a:lnTo>
                  <a:lnTo>
                    <a:pt x="47295" y="1753"/>
                  </a:lnTo>
                  <a:lnTo>
                    <a:pt x="57077" y="259"/>
                  </a:lnTo>
                  <a:lnTo>
                    <a:pt x="65639" y="0"/>
                  </a:lnTo>
                  <a:lnTo>
                    <a:pt x="71506" y="2585"/>
                  </a:lnTo>
                  <a:lnTo>
                    <a:pt x="108892" y="29703"/>
                  </a:lnTo>
                  <a:lnTo>
                    <a:pt x="118695" y="43341"/>
                  </a:lnTo>
                  <a:lnTo>
                    <a:pt x="123143" y="59949"/>
                  </a:lnTo>
                  <a:lnTo>
                    <a:pt x="124460" y="77438"/>
                  </a:lnTo>
                  <a:lnTo>
                    <a:pt x="120110" y="95187"/>
                  </a:lnTo>
                  <a:lnTo>
                    <a:pt x="112583" y="104422"/>
                  </a:lnTo>
                  <a:lnTo>
                    <a:pt x="81897" y="127730"/>
                  </a:lnTo>
                  <a:lnTo>
                    <a:pt x="65056" y="132027"/>
                  </a:lnTo>
                  <a:lnTo>
                    <a:pt x="34469" y="133677"/>
                  </a:lnTo>
                  <a:lnTo>
                    <a:pt x="27556" y="131120"/>
                  </a:lnTo>
                  <a:lnTo>
                    <a:pt x="8998" y="118384"/>
                  </a:lnTo>
                  <a:lnTo>
                    <a:pt x="0" y="1159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3" name="SMARTInkShape-1961"/>
            <p:cNvSpPr/>
            <p:nvPr/>
          </p:nvSpPr>
          <p:spPr>
            <a:xfrm>
              <a:off x="8393969" y="3714750"/>
              <a:ext cx="17798" cy="302797"/>
            </a:xfrm>
            <a:custGeom>
              <a:avLst/>
              <a:gdLst/>
              <a:ahLst/>
              <a:cxnLst/>
              <a:rect l="0" t="0" r="0" b="0"/>
              <a:pathLst>
                <a:path w="17798" h="302797">
                  <a:moveTo>
                    <a:pt x="17797" y="0"/>
                  </a:moveTo>
                  <a:lnTo>
                    <a:pt x="10668" y="8121"/>
                  </a:lnTo>
                  <a:lnTo>
                    <a:pt x="3557" y="21368"/>
                  </a:lnTo>
                  <a:lnTo>
                    <a:pt x="1010" y="34002"/>
                  </a:lnTo>
                  <a:lnTo>
                    <a:pt x="150" y="69224"/>
                  </a:lnTo>
                  <a:lnTo>
                    <a:pt x="0" y="106500"/>
                  </a:lnTo>
                  <a:lnTo>
                    <a:pt x="2601" y="142681"/>
                  </a:lnTo>
                  <a:lnTo>
                    <a:pt x="7010" y="178536"/>
                  </a:lnTo>
                  <a:lnTo>
                    <a:pt x="10963" y="214295"/>
                  </a:lnTo>
                  <a:lnTo>
                    <a:pt x="16446" y="252453"/>
                  </a:lnTo>
                  <a:lnTo>
                    <a:pt x="17679" y="294341"/>
                  </a:lnTo>
                  <a:lnTo>
                    <a:pt x="17786" y="302796"/>
                  </a:lnTo>
                  <a:lnTo>
                    <a:pt x="17797" y="264429"/>
                  </a:lnTo>
                  <a:lnTo>
                    <a:pt x="15150" y="221971"/>
                  </a:lnTo>
                  <a:lnTo>
                    <a:pt x="10107" y="184847"/>
                  </a:lnTo>
                  <a:lnTo>
                    <a:pt x="8867" y="1428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4" name="SMARTInkShape-1962"/>
            <p:cNvSpPr/>
            <p:nvPr/>
          </p:nvSpPr>
          <p:spPr>
            <a:xfrm>
              <a:off x="8304609" y="3616523"/>
              <a:ext cx="26790" cy="53580"/>
            </a:xfrm>
            <a:custGeom>
              <a:avLst/>
              <a:gdLst/>
              <a:ahLst/>
              <a:cxnLst/>
              <a:rect l="0" t="0" r="0" b="0"/>
              <a:pathLst>
                <a:path w="26790" h="53580">
                  <a:moveTo>
                    <a:pt x="0" y="0"/>
                  </a:moveTo>
                  <a:lnTo>
                    <a:pt x="0" y="13562"/>
                  </a:lnTo>
                  <a:lnTo>
                    <a:pt x="2647" y="18595"/>
                  </a:lnTo>
                  <a:lnTo>
                    <a:pt x="14240" y="32840"/>
                  </a:lnTo>
                  <a:lnTo>
                    <a:pt x="19791" y="44668"/>
                  </a:lnTo>
                  <a:lnTo>
                    <a:pt x="26789" y="5357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5" name="SMARTInkShape-1963"/>
            <p:cNvSpPr/>
            <p:nvPr/>
          </p:nvSpPr>
          <p:spPr>
            <a:xfrm>
              <a:off x="8268891" y="3705820"/>
              <a:ext cx="17860" cy="107158"/>
            </a:xfrm>
            <a:custGeom>
              <a:avLst/>
              <a:gdLst/>
              <a:ahLst/>
              <a:cxnLst/>
              <a:rect l="0" t="0" r="0" b="0"/>
              <a:pathLst>
                <a:path w="17860" h="107158">
                  <a:moveTo>
                    <a:pt x="0" y="0"/>
                  </a:moveTo>
                  <a:lnTo>
                    <a:pt x="0" y="42241"/>
                  </a:lnTo>
                  <a:lnTo>
                    <a:pt x="992" y="65597"/>
                  </a:lnTo>
                  <a:lnTo>
                    <a:pt x="9677" y="102842"/>
                  </a:lnTo>
                  <a:lnTo>
                    <a:pt x="11411" y="104281"/>
                  </a:lnTo>
                  <a:lnTo>
                    <a:pt x="17859" y="10715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6" name="SMARTInkShape-1964"/>
            <p:cNvSpPr/>
            <p:nvPr/>
          </p:nvSpPr>
          <p:spPr>
            <a:xfrm>
              <a:off x="8154045" y="3607594"/>
              <a:ext cx="34479" cy="214313"/>
            </a:xfrm>
            <a:custGeom>
              <a:avLst/>
              <a:gdLst/>
              <a:ahLst/>
              <a:cxnLst/>
              <a:rect l="0" t="0" r="0" b="0"/>
              <a:pathLst>
                <a:path w="34479" h="214313">
                  <a:moveTo>
                    <a:pt x="7689" y="0"/>
                  </a:moveTo>
                  <a:lnTo>
                    <a:pt x="7689" y="12428"/>
                  </a:lnTo>
                  <a:lnTo>
                    <a:pt x="5043" y="18091"/>
                  </a:lnTo>
                  <a:lnTo>
                    <a:pt x="2949" y="20991"/>
                  </a:lnTo>
                  <a:lnTo>
                    <a:pt x="0" y="34552"/>
                  </a:lnTo>
                  <a:lnTo>
                    <a:pt x="1569" y="75105"/>
                  </a:lnTo>
                  <a:lnTo>
                    <a:pt x="6480" y="115046"/>
                  </a:lnTo>
                  <a:lnTo>
                    <a:pt x="13587" y="151599"/>
                  </a:lnTo>
                  <a:lnTo>
                    <a:pt x="20961" y="191685"/>
                  </a:lnTo>
                  <a:lnTo>
                    <a:pt x="34478" y="2143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7" name="SMARTInkShape-1965"/>
            <p:cNvSpPr/>
            <p:nvPr/>
          </p:nvSpPr>
          <p:spPr>
            <a:xfrm>
              <a:off x="7911703" y="3732609"/>
              <a:ext cx="169665" cy="8931"/>
            </a:xfrm>
            <a:custGeom>
              <a:avLst/>
              <a:gdLst/>
              <a:ahLst/>
              <a:cxnLst/>
              <a:rect l="0" t="0" r="0" b="0"/>
              <a:pathLst>
                <a:path w="169665" h="8931">
                  <a:moveTo>
                    <a:pt x="0" y="0"/>
                  </a:moveTo>
                  <a:lnTo>
                    <a:pt x="22360" y="993"/>
                  </a:lnTo>
                  <a:lnTo>
                    <a:pt x="55542" y="7689"/>
                  </a:lnTo>
                  <a:lnTo>
                    <a:pt x="98486" y="8767"/>
                  </a:lnTo>
                  <a:lnTo>
                    <a:pt x="141917" y="8908"/>
                  </a:lnTo>
                  <a:lnTo>
                    <a:pt x="169664"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8" name="SMARTInkShape-1966"/>
            <p:cNvSpPr/>
            <p:nvPr/>
          </p:nvSpPr>
          <p:spPr>
            <a:xfrm>
              <a:off x="7974445" y="3609348"/>
              <a:ext cx="106923" cy="266137"/>
            </a:xfrm>
            <a:custGeom>
              <a:avLst/>
              <a:gdLst/>
              <a:ahLst/>
              <a:cxnLst/>
              <a:rect l="0" t="0" r="0" b="0"/>
              <a:pathLst>
                <a:path w="106923" h="266137">
                  <a:moveTo>
                    <a:pt x="106922" y="51824"/>
                  </a:moveTo>
                  <a:lnTo>
                    <a:pt x="106922" y="47083"/>
                  </a:lnTo>
                  <a:lnTo>
                    <a:pt x="104277" y="42110"/>
                  </a:lnTo>
                  <a:lnTo>
                    <a:pt x="68190" y="4166"/>
                  </a:lnTo>
                  <a:lnTo>
                    <a:pt x="62257" y="877"/>
                  </a:lnTo>
                  <a:lnTo>
                    <a:pt x="59286" y="0"/>
                  </a:lnTo>
                  <a:lnTo>
                    <a:pt x="50694" y="1671"/>
                  </a:lnTo>
                  <a:lnTo>
                    <a:pt x="37345" y="8190"/>
                  </a:lnTo>
                  <a:lnTo>
                    <a:pt x="30358" y="14572"/>
                  </a:lnTo>
                  <a:lnTo>
                    <a:pt x="5752" y="57949"/>
                  </a:lnTo>
                  <a:lnTo>
                    <a:pt x="949" y="89745"/>
                  </a:lnTo>
                  <a:lnTo>
                    <a:pt x="0" y="130568"/>
                  </a:lnTo>
                  <a:lnTo>
                    <a:pt x="2481" y="158500"/>
                  </a:lnTo>
                  <a:lnTo>
                    <a:pt x="7877" y="202573"/>
                  </a:lnTo>
                  <a:lnTo>
                    <a:pt x="8648" y="245395"/>
                  </a:lnTo>
                  <a:lnTo>
                    <a:pt x="8696" y="26613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14" name="SMARTInkShape-Group392"/>
          <p:cNvGrpSpPr/>
          <p:nvPr/>
        </p:nvGrpSpPr>
        <p:grpSpPr>
          <a:xfrm>
            <a:off x="8340328" y="3670102"/>
            <a:ext cx="276776" cy="330399"/>
            <a:chOff x="8340328" y="3670102"/>
            <a:chExt cx="276776" cy="330399"/>
          </a:xfrm>
        </p:grpSpPr>
        <p:sp>
          <p:nvSpPr>
            <p:cNvPr id="1510" name="SMARTInkShape-1967"/>
            <p:cNvSpPr/>
            <p:nvPr/>
          </p:nvSpPr>
          <p:spPr>
            <a:xfrm>
              <a:off x="8483203" y="3732619"/>
              <a:ext cx="133901" cy="79955"/>
            </a:xfrm>
            <a:custGeom>
              <a:avLst/>
              <a:gdLst/>
              <a:ahLst/>
              <a:cxnLst/>
              <a:rect l="0" t="0" r="0" b="0"/>
              <a:pathLst>
                <a:path w="133901" h="79955">
                  <a:moveTo>
                    <a:pt x="44649" y="8920"/>
                  </a:moveTo>
                  <a:lnTo>
                    <a:pt x="52338" y="1231"/>
                  </a:lnTo>
                  <a:lnTo>
                    <a:pt x="96256" y="5"/>
                  </a:lnTo>
                  <a:lnTo>
                    <a:pt x="99889" y="0"/>
                  </a:lnTo>
                  <a:lnTo>
                    <a:pt x="106572" y="2641"/>
                  </a:lnTo>
                  <a:lnTo>
                    <a:pt x="112850" y="6129"/>
                  </a:lnTo>
                  <a:lnTo>
                    <a:pt x="121962" y="9086"/>
                  </a:lnTo>
                  <a:lnTo>
                    <a:pt x="127958" y="13293"/>
                  </a:lnTo>
                  <a:lnTo>
                    <a:pt x="131284" y="18470"/>
                  </a:lnTo>
                  <a:lnTo>
                    <a:pt x="133595" y="26678"/>
                  </a:lnTo>
                  <a:lnTo>
                    <a:pt x="133900" y="39064"/>
                  </a:lnTo>
                  <a:lnTo>
                    <a:pt x="131279" y="44807"/>
                  </a:lnTo>
                  <a:lnTo>
                    <a:pt x="127799" y="50667"/>
                  </a:lnTo>
                  <a:lnTo>
                    <a:pt x="126253" y="56578"/>
                  </a:lnTo>
                  <a:lnTo>
                    <a:pt x="124848" y="58552"/>
                  </a:lnTo>
                  <a:lnTo>
                    <a:pt x="122920" y="59867"/>
                  </a:lnTo>
                  <a:lnTo>
                    <a:pt x="120642" y="60744"/>
                  </a:lnTo>
                  <a:lnTo>
                    <a:pt x="119123" y="62321"/>
                  </a:lnTo>
                  <a:lnTo>
                    <a:pt x="117436" y="66719"/>
                  </a:lnTo>
                  <a:lnTo>
                    <a:pt x="115994" y="68289"/>
                  </a:lnTo>
                  <a:lnTo>
                    <a:pt x="99871" y="78994"/>
                  </a:lnTo>
                  <a:lnTo>
                    <a:pt x="89233" y="79954"/>
                  </a:lnTo>
                  <a:lnTo>
                    <a:pt x="51598" y="69318"/>
                  </a:lnTo>
                  <a:lnTo>
                    <a:pt x="20331" y="53383"/>
                  </a:lnTo>
                  <a:lnTo>
                    <a:pt x="13006" y="48525"/>
                  </a:lnTo>
                  <a:lnTo>
                    <a:pt x="0" y="4463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1" name="SMARTInkShape-1968"/>
            <p:cNvSpPr/>
            <p:nvPr/>
          </p:nvSpPr>
          <p:spPr>
            <a:xfrm>
              <a:off x="8492133" y="3670102"/>
              <a:ext cx="26715" cy="330399"/>
            </a:xfrm>
            <a:custGeom>
              <a:avLst/>
              <a:gdLst/>
              <a:ahLst/>
              <a:cxnLst/>
              <a:rect l="0" t="0" r="0" b="0"/>
              <a:pathLst>
                <a:path w="26715" h="330399">
                  <a:moveTo>
                    <a:pt x="8930" y="0"/>
                  </a:moveTo>
                  <a:lnTo>
                    <a:pt x="8930" y="13637"/>
                  </a:lnTo>
                  <a:lnTo>
                    <a:pt x="11576" y="18629"/>
                  </a:lnTo>
                  <a:lnTo>
                    <a:pt x="15066" y="24154"/>
                  </a:lnTo>
                  <a:lnTo>
                    <a:pt x="17032" y="33835"/>
                  </a:lnTo>
                  <a:lnTo>
                    <a:pt x="18606" y="48831"/>
                  </a:lnTo>
                  <a:lnTo>
                    <a:pt x="25515" y="77549"/>
                  </a:lnTo>
                  <a:lnTo>
                    <a:pt x="26714" y="119071"/>
                  </a:lnTo>
                  <a:lnTo>
                    <a:pt x="25790" y="160918"/>
                  </a:lnTo>
                  <a:lnTo>
                    <a:pt x="15765" y="205219"/>
                  </a:lnTo>
                  <a:lnTo>
                    <a:pt x="10954" y="223193"/>
                  </a:lnTo>
                  <a:lnTo>
                    <a:pt x="2039" y="266024"/>
                  </a:lnTo>
                  <a:lnTo>
                    <a:pt x="80" y="308313"/>
                  </a:lnTo>
                  <a:lnTo>
                    <a:pt x="0" y="33039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2" name="SMARTInkShape-1969"/>
            <p:cNvSpPr/>
            <p:nvPr/>
          </p:nvSpPr>
          <p:spPr>
            <a:xfrm>
              <a:off x="8340328" y="3718565"/>
              <a:ext cx="130058" cy="58694"/>
            </a:xfrm>
            <a:custGeom>
              <a:avLst/>
              <a:gdLst/>
              <a:ahLst/>
              <a:cxnLst/>
              <a:rect l="0" t="0" r="0" b="0"/>
              <a:pathLst>
                <a:path w="130058" h="58694">
                  <a:moveTo>
                    <a:pt x="26789" y="58693"/>
                  </a:moveTo>
                  <a:lnTo>
                    <a:pt x="22048" y="53952"/>
                  </a:lnTo>
                  <a:lnTo>
                    <a:pt x="21644" y="51564"/>
                  </a:lnTo>
                  <a:lnTo>
                    <a:pt x="22367" y="48979"/>
                  </a:lnTo>
                  <a:lnTo>
                    <a:pt x="25916" y="42443"/>
                  </a:lnTo>
                  <a:lnTo>
                    <a:pt x="27767" y="16946"/>
                  </a:lnTo>
                  <a:lnTo>
                    <a:pt x="31522" y="11034"/>
                  </a:lnTo>
                  <a:lnTo>
                    <a:pt x="36499" y="7746"/>
                  </a:lnTo>
                  <a:lnTo>
                    <a:pt x="47780" y="5634"/>
                  </a:lnTo>
                  <a:lnTo>
                    <a:pt x="60554" y="4225"/>
                  </a:lnTo>
                  <a:lnTo>
                    <a:pt x="70239" y="420"/>
                  </a:lnTo>
                  <a:lnTo>
                    <a:pt x="74607" y="0"/>
                  </a:lnTo>
                  <a:lnTo>
                    <a:pt x="113088" y="6056"/>
                  </a:lnTo>
                  <a:lnTo>
                    <a:pt x="123249" y="12796"/>
                  </a:lnTo>
                  <a:lnTo>
                    <a:pt x="124231" y="16136"/>
                  </a:lnTo>
                  <a:lnTo>
                    <a:pt x="124493" y="18415"/>
                  </a:lnTo>
                  <a:lnTo>
                    <a:pt x="127430" y="23594"/>
                  </a:lnTo>
                  <a:lnTo>
                    <a:pt x="129602" y="26364"/>
                  </a:lnTo>
                  <a:lnTo>
                    <a:pt x="130057" y="28210"/>
                  </a:lnTo>
                  <a:lnTo>
                    <a:pt x="129369" y="29441"/>
                  </a:lnTo>
                  <a:lnTo>
                    <a:pt x="127918" y="30262"/>
                  </a:lnTo>
                  <a:lnTo>
                    <a:pt x="126951" y="31802"/>
                  </a:lnTo>
                  <a:lnTo>
                    <a:pt x="125270" y="39448"/>
                  </a:lnTo>
                  <a:lnTo>
                    <a:pt x="112609" y="53140"/>
                  </a:lnTo>
                  <a:lnTo>
                    <a:pt x="106934" y="56225"/>
                  </a:lnTo>
                  <a:lnTo>
                    <a:pt x="92244" y="58368"/>
                  </a:lnTo>
                  <a:lnTo>
                    <a:pt x="51842" y="58689"/>
                  </a:lnTo>
                  <a:lnTo>
                    <a:pt x="45200" y="56045"/>
                  </a:lnTo>
                  <a:lnTo>
                    <a:pt x="38940" y="52555"/>
                  </a:lnTo>
                  <a:lnTo>
                    <a:pt x="28846" y="50590"/>
                  </a:lnTo>
                  <a:lnTo>
                    <a:pt x="0" y="4976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3" name="SMARTInkShape-1970"/>
            <p:cNvSpPr/>
            <p:nvPr/>
          </p:nvSpPr>
          <p:spPr>
            <a:xfrm>
              <a:off x="8358188" y="3741539"/>
              <a:ext cx="17860" cy="223243"/>
            </a:xfrm>
            <a:custGeom>
              <a:avLst/>
              <a:gdLst/>
              <a:ahLst/>
              <a:cxnLst/>
              <a:rect l="0" t="0" r="0" b="0"/>
              <a:pathLst>
                <a:path w="17860" h="223243">
                  <a:moveTo>
                    <a:pt x="17859" y="0"/>
                  </a:moveTo>
                  <a:lnTo>
                    <a:pt x="13118" y="0"/>
                  </a:lnTo>
                  <a:lnTo>
                    <a:pt x="11722" y="992"/>
                  </a:lnTo>
                  <a:lnTo>
                    <a:pt x="10791" y="2646"/>
                  </a:lnTo>
                  <a:lnTo>
                    <a:pt x="9174" y="9094"/>
                  </a:lnTo>
                  <a:lnTo>
                    <a:pt x="8931" y="53043"/>
                  </a:lnTo>
                  <a:lnTo>
                    <a:pt x="8929" y="96637"/>
                  </a:lnTo>
                  <a:lnTo>
                    <a:pt x="7937" y="139984"/>
                  </a:lnTo>
                  <a:lnTo>
                    <a:pt x="827" y="165780"/>
                  </a:lnTo>
                  <a:lnTo>
                    <a:pt x="1" y="210342"/>
                  </a:lnTo>
                  <a:lnTo>
                    <a:pt x="0"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25" name="SMARTInkShape-Group393"/>
          <p:cNvGrpSpPr/>
          <p:nvPr/>
        </p:nvGrpSpPr>
        <p:grpSpPr>
          <a:xfrm>
            <a:off x="62508" y="3911203"/>
            <a:ext cx="1159967" cy="294110"/>
            <a:chOff x="62508" y="3911203"/>
            <a:chExt cx="1159967" cy="294110"/>
          </a:xfrm>
        </p:grpSpPr>
        <p:sp>
          <p:nvSpPr>
            <p:cNvPr id="1515" name="SMARTInkShape-1971"/>
            <p:cNvSpPr/>
            <p:nvPr/>
          </p:nvSpPr>
          <p:spPr>
            <a:xfrm>
              <a:off x="1138180" y="4009430"/>
              <a:ext cx="84295" cy="133410"/>
            </a:xfrm>
            <a:custGeom>
              <a:avLst/>
              <a:gdLst/>
              <a:ahLst/>
              <a:cxnLst/>
              <a:rect l="0" t="0" r="0" b="0"/>
              <a:pathLst>
                <a:path w="84295" h="133410">
                  <a:moveTo>
                    <a:pt x="31609" y="17859"/>
                  </a:moveTo>
                  <a:lnTo>
                    <a:pt x="10359" y="60358"/>
                  </a:lnTo>
                  <a:lnTo>
                    <a:pt x="0" y="100259"/>
                  </a:lnTo>
                  <a:lnTo>
                    <a:pt x="3989" y="118546"/>
                  </a:lnTo>
                  <a:lnTo>
                    <a:pt x="7097" y="124786"/>
                  </a:lnTo>
                  <a:lnTo>
                    <a:pt x="9314" y="127839"/>
                  </a:lnTo>
                  <a:lnTo>
                    <a:pt x="14424" y="131231"/>
                  </a:lnTo>
                  <a:lnTo>
                    <a:pt x="20995" y="132739"/>
                  </a:lnTo>
                  <a:lnTo>
                    <a:pt x="30530" y="133409"/>
                  </a:lnTo>
                  <a:lnTo>
                    <a:pt x="38736" y="131061"/>
                  </a:lnTo>
                  <a:lnTo>
                    <a:pt x="55184" y="118682"/>
                  </a:lnTo>
                  <a:lnTo>
                    <a:pt x="65273" y="107044"/>
                  </a:lnTo>
                  <a:lnTo>
                    <a:pt x="78405" y="81767"/>
                  </a:lnTo>
                  <a:lnTo>
                    <a:pt x="84294" y="52941"/>
                  </a:lnTo>
                  <a:lnTo>
                    <a:pt x="82144" y="45688"/>
                  </a:lnTo>
                  <a:lnTo>
                    <a:pt x="67061" y="26880"/>
                  </a:lnTo>
                  <a:lnTo>
                    <a:pt x="60264" y="20876"/>
                  </a:lnTo>
                  <a:lnTo>
                    <a:pt x="46273" y="12910"/>
                  </a:lnTo>
                  <a:lnTo>
                    <a:pt x="34410" y="10109"/>
                  </a:lnTo>
                  <a:lnTo>
                    <a:pt x="19761" y="8287"/>
                  </a:lnTo>
                  <a:lnTo>
                    <a:pt x="482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6" name="SMARTInkShape-1972"/>
            <p:cNvSpPr/>
            <p:nvPr/>
          </p:nvSpPr>
          <p:spPr>
            <a:xfrm>
              <a:off x="964406" y="4009430"/>
              <a:ext cx="142876" cy="17860"/>
            </a:xfrm>
            <a:custGeom>
              <a:avLst/>
              <a:gdLst/>
              <a:ahLst/>
              <a:cxnLst/>
              <a:rect l="0" t="0" r="0" b="0"/>
              <a:pathLst>
                <a:path w="142876" h="17860">
                  <a:moveTo>
                    <a:pt x="0" y="17859"/>
                  </a:moveTo>
                  <a:lnTo>
                    <a:pt x="12429" y="17859"/>
                  </a:lnTo>
                  <a:lnTo>
                    <a:pt x="56477" y="9481"/>
                  </a:lnTo>
                  <a:lnTo>
                    <a:pt x="98609" y="9002"/>
                  </a:lnTo>
                  <a:lnTo>
                    <a:pt x="123145" y="7959"/>
                  </a:lnTo>
                  <a:lnTo>
                    <a:pt x="14287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7" name="SMARTInkShape-1973"/>
            <p:cNvSpPr/>
            <p:nvPr/>
          </p:nvSpPr>
          <p:spPr>
            <a:xfrm>
              <a:off x="1009882" y="3973711"/>
              <a:ext cx="25963" cy="178595"/>
            </a:xfrm>
            <a:custGeom>
              <a:avLst/>
              <a:gdLst/>
              <a:ahLst/>
              <a:cxnLst/>
              <a:rect l="0" t="0" r="0" b="0"/>
              <a:pathLst>
                <a:path w="25963" h="178595">
                  <a:moveTo>
                    <a:pt x="8102" y="0"/>
                  </a:moveTo>
                  <a:lnTo>
                    <a:pt x="8102" y="4740"/>
                  </a:lnTo>
                  <a:lnTo>
                    <a:pt x="0" y="34002"/>
                  </a:lnTo>
                  <a:lnTo>
                    <a:pt x="410" y="55716"/>
                  </a:lnTo>
                  <a:lnTo>
                    <a:pt x="6893" y="98508"/>
                  </a:lnTo>
                  <a:lnTo>
                    <a:pt x="10589" y="140266"/>
                  </a:lnTo>
                  <a:lnTo>
                    <a:pt x="25962" y="1785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8" name="SMARTInkShape-1974"/>
            <p:cNvSpPr/>
            <p:nvPr/>
          </p:nvSpPr>
          <p:spPr>
            <a:xfrm>
              <a:off x="803672" y="3973711"/>
              <a:ext cx="116087" cy="178595"/>
            </a:xfrm>
            <a:custGeom>
              <a:avLst/>
              <a:gdLst/>
              <a:ahLst/>
              <a:cxnLst/>
              <a:rect l="0" t="0" r="0" b="0"/>
              <a:pathLst>
                <a:path w="116087" h="178595">
                  <a:moveTo>
                    <a:pt x="0" y="0"/>
                  </a:moveTo>
                  <a:lnTo>
                    <a:pt x="0" y="42240"/>
                  </a:lnTo>
                  <a:lnTo>
                    <a:pt x="0" y="82181"/>
                  </a:lnTo>
                  <a:lnTo>
                    <a:pt x="992" y="109315"/>
                  </a:lnTo>
                  <a:lnTo>
                    <a:pt x="8562" y="152985"/>
                  </a:lnTo>
                  <a:lnTo>
                    <a:pt x="11412" y="159936"/>
                  </a:lnTo>
                  <a:lnTo>
                    <a:pt x="14994" y="166333"/>
                  </a:lnTo>
                  <a:lnTo>
                    <a:pt x="16586" y="172483"/>
                  </a:lnTo>
                  <a:lnTo>
                    <a:pt x="18002" y="174520"/>
                  </a:lnTo>
                  <a:lnTo>
                    <a:pt x="19939" y="175878"/>
                  </a:lnTo>
                  <a:lnTo>
                    <a:pt x="22222" y="176783"/>
                  </a:lnTo>
                  <a:lnTo>
                    <a:pt x="22752" y="176395"/>
                  </a:lnTo>
                  <a:lnTo>
                    <a:pt x="19120" y="168642"/>
                  </a:lnTo>
                  <a:lnTo>
                    <a:pt x="17892" y="130488"/>
                  </a:lnTo>
                  <a:lnTo>
                    <a:pt x="17862" y="89777"/>
                  </a:lnTo>
                  <a:lnTo>
                    <a:pt x="18853" y="77604"/>
                  </a:lnTo>
                  <a:lnTo>
                    <a:pt x="28883" y="38377"/>
                  </a:lnTo>
                  <a:lnTo>
                    <a:pt x="31162" y="34514"/>
                  </a:lnTo>
                  <a:lnTo>
                    <a:pt x="33673" y="31939"/>
                  </a:lnTo>
                  <a:lnTo>
                    <a:pt x="53632" y="20023"/>
                  </a:lnTo>
                  <a:lnTo>
                    <a:pt x="56591" y="19302"/>
                  </a:lnTo>
                  <a:lnTo>
                    <a:pt x="59555" y="19813"/>
                  </a:lnTo>
                  <a:lnTo>
                    <a:pt x="65495" y="23027"/>
                  </a:lnTo>
                  <a:lnTo>
                    <a:pt x="67476" y="25274"/>
                  </a:lnTo>
                  <a:lnTo>
                    <a:pt x="85573" y="57769"/>
                  </a:lnTo>
                  <a:lnTo>
                    <a:pt x="96147" y="100943"/>
                  </a:lnTo>
                  <a:lnTo>
                    <a:pt x="100256" y="123175"/>
                  </a:lnTo>
                  <a:lnTo>
                    <a:pt x="105112" y="142329"/>
                  </a:lnTo>
                  <a:lnTo>
                    <a:pt x="107240" y="153547"/>
                  </a:lnTo>
                  <a:lnTo>
                    <a:pt x="116086" y="1785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9" name="SMARTInkShape-1975"/>
            <p:cNvSpPr/>
            <p:nvPr/>
          </p:nvSpPr>
          <p:spPr>
            <a:xfrm>
              <a:off x="669727" y="3911203"/>
              <a:ext cx="17860" cy="8931"/>
            </a:xfrm>
            <a:custGeom>
              <a:avLst/>
              <a:gdLst/>
              <a:ahLst/>
              <a:cxnLst/>
              <a:rect l="0" t="0" r="0" b="0"/>
              <a:pathLst>
                <a:path w="17860" h="8931">
                  <a:moveTo>
                    <a:pt x="0" y="0"/>
                  </a:moveTo>
                  <a:lnTo>
                    <a:pt x="7688" y="0"/>
                  </a:lnTo>
                  <a:lnTo>
                    <a:pt x="17859"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0" name="SMARTInkShape-1976"/>
            <p:cNvSpPr/>
            <p:nvPr/>
          </p:nvSpPr>
          <p:spPr>
            <a:xfrm>
              <a:off x="741164" y="4009430"/>
              <a:ext cx="26790" cy="151805"/>
            </a:xfrm>
            <a:custGeom>
              <a:avLst/>
              <a:gdLst/>
              <a:ahLst/>
              <a:cxnLst/>
              <a:rect l="0" t="0" r="0" b="0"/>
              <a:pathLst>
                <a:path w="26790" h="151805">
                  <a:moveTo>
                    <a:pt x="0" y="0"/>
                  </a:moveTo>
                  <a:lnTo>
                    <a:pt x="0" y="43114"/>
                  </a:lnTo>
                  <a:lnTo>
                    <a:pt x="992" y="71906"/>
                  </a:lnTo>
                  <a:lnTo>
                    <a:pt x="11024" y="115939"/>
                  </a:lnTo>
                  <a:lnTo>
                    <a:pt x="15834" y="133902"/>
                  </a:lnTo>
                  <a:lnTo>
                    <a:pt x="16509" y="139869"/>
                  </a:lnTo>
                  <a:lnTo>
                    <a:pt x="17951" y="143847"/>
                  </a:lnTo>
                  <a:lnTo>
                    <a:pt x="19905" y="146500"/>
                  </a:lnTo>
                  <a:lnTo>
                    <a:pt x="26789" y="1518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1" name="SMARTInkShape-1977"/>
            <p:cNvSpPr/>
            <p:nvPr/>
          </p:nvSpPr>
          <p:spPr>
            <a:xfrm>
              <a:off x="508992" y="3982641"/>
              <a:ext cx="98228" cy="168264"/>
            </a:xfrm>
            <a:custGeom>
              <a:avLst/>
              <a:gdLst/>
              <a:ahLst/>
              <a:cxnLst/>
              <a:rect l="0" t="0" r="0" b="0"/>
              <a:pathLst>
                <a:path w="98228" h="168264">
                  <a:moveTo>
                    <a:pt x="0" y="8929"/>
                  </a:moveTo>
                  <a:lnTo>
                    <a:pt x="0" y="48221"/>
                  </a:lnTo>
                  <a:lnTo>
                    <a:pt x="992" y="73944"/>
                  </a:lnTo>
                  <a:lnTo>
                    <a:pt x="8378" y="116058"/>
                  </a:lnTo>
                  <a:lnTo>
                    <a:pt x="8821" y="135152"/>
                  </a:lnTo>
                  <a:lnTo>
                    <a:pt x="11527" y="142088"/>
                  </a:lnTo>
                  <a:lnTo>
                    <a:pt x="15045" y="148478"/>
                  </a:lnTo>
                  <a:lnTo>
                    <a:pt x="17612" y="160519"/>
                  </a:lnTo>
                  <a:lnTo>
                    <a:pt x="17827" y="168263"/>
                  </a:lnTo>
                  <a:lnTo>
                    <a:pt x="17859" y="130327"/>
                  </a:lnTo>
                  <a:lnTo>
                    <a:pt x="20505" y="106084"/>
                  </a:lnTo>
                  <a:lnTo>
                    <a:pt x="33091" y="63359"/>
                  </a:lnTo>
                  <a:lnTo>
                    <a:pt x="53599" y="20729"/>
                  </a:lnTo>
                  <a:lnTo>
                    <a:pt x="59541" y="14174"/>
                  </a:lnTo>
                  <a:lnTo>
                    <a:pt x="83528" y="3253"/>
                  </a:lnTo>
                  <a:lnTo>
                    <a:pt x="9822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2" name="SMARTInkShape-1978"/>
            <p:cNvSpPr/>
            <p:nvPr/>
          </p:nvSpPr>
          <p:spPr>
            <a:xfrm>
              <a:off x="321469" y="3947199"/>
              <a:ext cx="80368" cy="196177"/>
            </a:xfrm>
            <a:custGeom>
              <a:avLst/>
              <a:gdLst/>
              <a:ahLst/>
              <a:cxnLst/>
              <a:rect l="0" t="0" r="0" b="0"/>
              <a:pathLst>
                <a:path w="80368" h="196177">
                  <a:moveTo>
                    <a:pt x="0" y="124739"/>
                  </a:moveTo>
                  <a:lnTo>
                    <a:pt x="8562" y="133300"/>
                  </a:lnTo>
                  <a:lnTo>
                    <a:pt x="26963" y="133658"/>
                  </a:lnTo>
                  <a:lnTo>
                    <a:pt x="29881" y="132669"/>
                  </a:lnTo>
                  <a:lnTo>
                    <a:pt x="31827" y="131018"/>
                  </a:lnTo>
                  <a:lnTo>
                    <a:pt x="56642" y="91428"/>
                  </a:lnTo>
                  <a:lnTo>
                    <a:pt x="67486" y="68071"/>
                  </a:lnTo>
                  <a:lnTo>
                    <a:pt x="71283" y="25295"/>
                  </a:lnTo>
                  <a:lnTo>
                    <a:pt x="71392" y="10387"/>
                  </a:lnTo>
                  <a:lnTo>
                    <a:pt x="70415" y="6832"/>
                  </a:lnTo>
                  <a:lnTo>
                    <a:pt x="68771" y="4462"/>
                  </a:lnTo>
                  <a:lnTo>
                    <a:pt x="66683" y="2882"/>
                  </a:lnTo>
                  <a:lnTo>
                    <a:pt x="61718" y="1127"/>
                  </a:lnTo>
                  <a:lnTo>
                    <a:pt x="50445" y="0"/>
                  </a:lnTo>
                  <a:lnTo>
                    <a:pt x="44579" y="2492"/>
                  </a:lnTo>
                  <a:lnTo>
                    <a:pt x="41625" y="4545"/>
                  </a:lnTo>
                  <a:lnTo>
                    <a:pt x="26783" y="27539"/>
                  </a:lnTo>
                  <a:lnTo>
                    <a:pt x="5953" y="68244"/>
                  </a:lnTo>
                  <a:lnTo>
                    <a:pt x="1764" y="90801"/>
                  </a:lnTo>
                  <a:lnTo>
                    <a:pt x="7843" y="130325"/>
                  </a:lnTo>
                  <a:lnTo>
                    <a:pt x="21263" y="166378"/>
                  </a:lnTo>
                  <a:lnTo>
                    <a:pt x="38733" y="189697"/>
                  </a:lnTo>
                  <a:lnTo>
                    <a:pt x="47311" y="193297"/>
                  </a:lnTo>
                  <a:lnTo>
                    <a:pt x="80367" y="19617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3" name="SMARTInkShape-1979"/>
            <p:cNvSpPr/>
            <p:nvPr/>
          </p:nvSpPr>
          <p:spPr>
            <a:xfrm>
              <a:off x="160734" y="3964781"/>
              <a:ext cx="125017" cy="201241"/>
            </a:xfrm>
            <a:custGeom>
              <a:avLst/>
              <a:gdLst/>
              <a:ahLst/>
              <a:cxnLst/>
              <a:rect l="0" t="0" r="0" b="0"/>
              <a:pathLst>
                <a:path w="125017" h="201241">
                  <a:moveTo>
                    <a:pt x="0" y="0"/>
                  </a:moveTo>
                  <a:lnTo>
                    <a:pt x="0" y="12429"/>
                  </a:lnTo>
                  <a:lnTo>
                    <a:pt x="2646" y="18092"/>
                  </a:lnTo>
                  <a:lnTo>
                    <a:pt x="4741" y="20991"/>
                  </a:lnTo>
                  <a:lnTo>
                    <a:pt x="10087" y="46039"/>
                  </a:lnTo>
                  <a:lnTo>
                    <a:pt x="35351" y="89204"/>
                  </a:lnTo>
                  <a:lnTo>
                    <a:pt x="60614" y="132076"/>
                  </a:lnTo>
                  <a:lnTo>
                    <a:pt x="88212" y="174369"/>
                  </a:lnTo>
                  <a:lnTo>
                    <a:pt x="111396" y="200657"/>
                  </a:lnTo>
                  <a:lnTo>
                    <a:pt x="112960" y="201240"/>
                  </a:lnTo>
                  <a:lnTo>
                    <a:pt x="114002" y="200637"/>
                  </a:lnTo>
                  <a:lnTo>
                    <a:pt x="115964" y="196698"/>
                  </a:lnTo>
                  <a:lnTo>
                    <a:pt x="116082" y="158944"/>
                  </a:lnTo>
                  <a:lnTo>
                    <a:pt x="116085" y="119922"/>
                  </a:lnTo>
                  <a:lnTo>
                    <a:pt x="117078" y="75980"/>
                  </a:lnTo>
                  <a:lnTo>
                    <a:pt x="125016" y="4464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4" name="SMARTInkShape-1980"/>
            <p:cNvSpPr/>
            <p:nvPr/>
          </p:nvSpPr>
          <p:spPr>
            <a:xfrm>
              <a:off x="62508" y="3929063"/>
              <a:ext cx="123093" cy="276250"/>
            </a:xfrm>
            <a:custGeom>
              <a:avLst/>
              <a:gdLst/>
              <a:ahLst/>
              <a:cxnLst/>
              <a:rect l="0" t="0" r="0" b="0"/>
              <a:pathLst>
                <a:path w="123093" h="276250">
                  <a:moveTo>
                    <a:pt x="17859" y="0"/>
                  </a:moveTo>
                  <a:lnTo>
                    <a:pt x="17859" y="39217"/>
                  </a:lnTo>
                  <a:lnTo>
                    <a:pt x="17859" y="80828"/>
                  </a:lnTo>
                  <a:lnTo>
                    <a:pt x="17859" y="125076"/>
                  </a:lnTo>
                  <a:lnTo>
                    <a:pt x="23996" y="161738"/>
                  </a:lnTo>
                  <a:lnTo>
                    <a:pt x="28883" y="200877"/>
                  </a:lnTo>
                  <a:lnTo>
                    <a:pt x="44832" y="240705"/>
                  </a:lnTo>
                  <a:lnTo>
                    <a:pt x="51675" y="251839"/>
                  </a:lnTo>
                  <a:lnTo>
                    <a:pt x="76570" y="272487"/>
                  </a:lnTo>
                  <a:lnTo>
                    <a:pt x="86077" y="275536"/>
                  </a:lnTo>
                  <a:lnTo>
                    <a:pt x="92165" y="276249"/>
                  </a:lnTo>
                  <a:lnTo>
                    <a:pt x="98178" y="273920"/>
                  </a:lnTo>
                  <a:lnTo>
                    <a:pt x="110123" y="264341"/>
                  </a:lnTo>
                  <a:lnTo>
                    <a:pt x="113436" y="256060"/>
                  </a:lnTo>
                  <a:lnTo>
                    <a:pt x="122921" y="215920"/>
                  </a:lnTo>
                  <a:lnTo>
                    <a:pt x="123092" y="201136"/>
                  </a:lnTo>
                  <a:lnTo>
                    <a:pt x="115118" y="161953"/>
                  </a:lnTo>
                  <a:lnTo>
                    <a:pt x="101075" y="122383"/>
                  </a:lnTo>
                  <a:lnTo>
                    <a:pt x="91243" y="98438"/>
                  </a:lnTo>
                  <a:lnTo>
                    <a:pt x="55157" y="55437"/>
                  </a:lnTo>
                  <a:lnTo>
                    <a:pt x="44027" y="49443"/>
                  </a:lnTo>
                  <a:lnTo>
                    <a:pt x="33458" y="45787"/>
                  </a:lnTo>
                  <a:lnTo>
                    <a:pt x="20938" y="39142"/>
                  </a:lnTo>
                  <a:lnTo>
                    <a:pt x="0" y="357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30" name="SMARTInkShape-Group394"/>
          <p:cNvGrpSpPr/>
          <p:nvPr/>
        </p:nvGrpSpPr>
        <p:grpSpPr>
          <a:xfrm>
            <a:off x="1455539" y="3875484"/>
            <a:ext cx="500064" cy="285751"/>
            <a:chOff x="1455539" y="3875484"/>
            <a:chExt cx="500064" cy="285751"/>
          </a:xfrm>
        </p:grpSpPr>
        <p:sp>
          <p:nvSpPr>
            <p:cNvPr id="1526" name="SMARTInkShape-1981"/>
            <p:cNvSpPr/>
            <p:nvPr/>
          </p:nvSpPr>
          <p:spPr>
            <a:xfrm>
              <a:off x="1857375" y="3947455"/>
              <a:ext cx="98228" cy="151273"/>
            </a:xfrm>
            <a:custGeom>
              <a:avLst/>
              <a:gdLst/>
              <a:ahLst/>
              <a:cxnLst/>
              <a:rect l="0" t="0" r="0" b="0"/>
              <a:pathLst>
                <a:path w="98228" h="151273">
                  <a:moveTo>
                    <a:pt x="0" y="106623"/>
                  </a:moveTo>
                  <a:lnTo>
                    <a:pt x="35773" y="68204"/>
                  </a:lnTo>
                  <a:lnTo>
                    <a:pt x="49617" y="46920"/>
                  </a:lnTo>
                  <a:lnTo>
                    <a:pt x="53230" y="21202"/>
                  </a:lnTo>
                  <a:lnTo>
                    <a:pt x="53532" y="5539"/>
                  </a:lnTo>
                  <a:lnTo>
                    <a:pt x="52555" y="3515"/>
                  </a:lnTo>
                  <a:lnTo>
                    <a:pt x="50912" y="2165"/>
                  </a:lnTo>
                  <a:lnTo>
                    <a:pt x="46440" y="666"/>
                  </a:lnTo>
                  <a:lnTo>
                    <a:pt x="41145" y="0"/>
                  </a:lnTo>
                  <a:lnTo>
                    <a:pt x="35485" y="2350"/>
                  </a:lnTo>
                  <a:lnTo>
                    <a:pt x="14869" y="20472"/>
                  </a:lnTo>
                  <a:lnTo>
                    <a:pt x="11569" y="28977"/>
                  </a:lnTo>
                  <a:lnTo>
                    <a:pt x="9084" y="63346"/>
                  </a:lnTo>
                  <a:lnTo>
                    <a:pt x="18664" y="89337"/>
                  </a:lnTo>
                  <a:lnTo>
                    <a:pt x="29673" y="106792"/>
                  </a:lnTo>
                  <a:lnTo>
                    <a:pt x="45503" y="121887"/>
                  </a:lnTo>
                  <a:lnTo>
                    <a:pt x="88535" y="148558"/>
                  </a:lnTo>
                  <a:lnTo>
                    <a:pt x="98227" y="1512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7" name="SMARTInkShape-1982"/>
            <p:cNvSpPr/>
            <p:nvPr/>
          </p:nvSpPr>
          <p:spPr>
            <a:xfrm>
              <a:off x="1687711" y="3875484"/>
              <a:ext cx="98228" cy="230718"/>
            </a:xfrm>
            <a:custGeom>
              <a:avLst/>
              <a:gdLst/>
              <a:ahLst/>
              <a:cxnLst/>
              <a:rect l="0" t="0" r="0" b="0"/>
              <a:pathLst>
                <a:path w="98228" h="230718">
                  <a:moveTo>
                    <a:pt x="0" y="0"/>
                  </a:moveTo>
                  <a:lnTo>
                    <a:pt x="0" y="39320"/>
                  </a:lnTo>
                  <a:lnTo>
                    <a:pt x="992" y="81598"/>
                  </a:lnTo>
                  <a:lnTo>
                    <a:pt x="7688" y="125178"/>
                  </a:lnTo>
                  <a:lnTo>
                    <a:pt x="8766" y="169686"/>
                  </a:lnTo>
                  <a:lnTo>
                    <a:pt x="11527" y="193814"/>
                  </a:lnTo>
                  <a:lnTo>
                    <a:pt x="17489" y="220802"/>
                  </a:lnTo>
                  <a:lnTo>
                    <a:pt x="17827" y="230717"/>
                  </a:lnTo>
                  <a:lnTo>
                    <a:pt x="18851" y="201102"/>
                  </a:lnTo>
                  <a:lnTo>
                    <a:pt x="35951" y="158012"/>
                  </a:lnTo>
                  <a:lnTo>
                    <a:pt x="50632" y="123849"/>
                  </a:lnTo>
                  <a:lnTo>
                    <a:pt x="56568" y="115237"/>
                  </a:lnTo>
                  <a:lnTo>
                    <a:pt x="62514" y="110748"/>
                  </a:lnTo>
                  <a:lnTo>
                    <a:pt x="69675" y="107866"/>
                  </a:lnTo>
                  <a:lnTo>
                    <a:pt x="75656" y="107367"/>
                  </a:lnTo>
                  <a:lnTo>
                    <a:pt x="80919" y="109896"/>
                  </a:lnTo>
                  <a:lnTo>
                    <a:pt x="83711" y="111959"/>
                  </a:lnTo>
                  <a:lnTo>
                    <a:pt x="86815" y="116898"/>
                  </a:lnTo>
                  <a:lnTo>
                    <a:pt x="88561" y="127903"/>
                  </a:lnTo>
                  <a:lnTo>
                    <a:pt x="89962" y="137213"/>
                  </a:lnTo>
                  <a:lnTo>
                    <a:pt x="95337" y="149025"/>
                  </a:lnTo>
                  <a:lnTo>
                    <a:pt x="98227"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8" name="SMARTInkShape-1983"/>
            <p:cNvSpPr/>
            <p:nvPr/>
          </p:nvSpPr>
          <p:spPr>
            <a:xfrm>
              <a:off x="1455539" y="3991570"/>
              <a:ext cx="160735" cy="26790"/>
            </a:xfrm>
            <a:custGeom>
              <a:avLst/>
              <a:gdLst/>
              <a:ahLst/>
              <a:cxnLst/>
              <a:rect l="0" t="0" r="0" b="0"/>
              <a:pathLst>
                <a:path w="160735" h="26790">
                  <a:moveTo>
                    <a:pt x="0" y="26789"/>
                  </a:moveTo>
                  <a:lnTo>
                    <a:pt x="42241" y="26789"/>
                  </a:lnTo>
                  <a:lnTo>
                    <a:pt x="81226" y="19722"/>
                  </a:lnTo>
                  <a:lnTo>
                    <a:pt x="123144" y="11968"/>
                  </a:lnTo>
                  <a:lnTo>
                    <a:pt x="16073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9" name="SMARTInkShape-1984"/>
            <p:cNvSpPr/>
            <p:nvPr/>
          </p:nvSpPr>
          <p:spPr>
            <a:xfrm>
              <a:off x="1553766" y="3937992"/>
              <a:ext cx="26790" cy="223243"/>
            </a:xfrm>
            <a:custGeom>
              <a:avLst/>
              <a:gdLst/>
              <a:ahLst/>
              <a:cxnLst/>
              <a:rect l="0" t="0" r="0" b="0"/>
              <a:pathLst>
                <a:path w="26790" h="223243">
                  <a:moveTo>
                    <a:pt x="0" y="0"/>
                  </a:moveTo>
                  <a:lnTo>
                    <a:pt x="0" y="4741"/>
                  </a:lnTo>
                  <a:lnTo>
                    <a:pt x="8378" y="30814"/>
                  </a:lnTo>
                  <a:lnTo>
                    <a:pt x="8881" y="69929"/>
                  </a:lnTo>
                  <a:lnTo>
                    <a:pt x="8925" y="114092"/>
                  </a:lnTo>
                  <a:lnTo>
                    <a:pt x="11574" y="136000"/>
                  </a:lnTo>
                  <a:lnTo>
                    <a:pt x="19953" y="177990"/>
                  </a:lnTo>
                  <a:lnTo>
                    <a:pt x="25438" y="197547"/>
                  </a:lnTo>
                  <a:lnTo>
                    <a:pt x="26789"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35" name="SMARTInkShape-Group395"/>
          <p:cNvGrpSpPr/>
          <p:nvPr/>
        </p:nvGrpSpPr>
        <p:grpSpPr>
          <a:xfrm>
            <a:off x="2206188" y="3813254"/>
            <a:ext cx="562016" cy="311549"/>
            <a:chOff x="2206188" y="3813254"/>
            <a:chExt cx="562016" cy="311549"/>
          </a:xfrm>
        </p:grpSpPr>
        <p:sp>
          <p:nvSpPr>
            <p:cNvPr id="1531" name="SMARTInkShape-1985"/>
            <p:cNvSpPr/>
            <p:nvPr/>
          </p:nvSpPr>
          <p:spPr>
            <a:xfrm>
              <a:off x="2581238" y="3813254"/>
              <a:ext cx="186966" cy="258685"/>
            </a:xfrm>
            <a:custGeom>
              <a:avLst/>
              <a:gdLst/>
              <a:ahLst/>
              <a:cxnLst/>
              <a:rect l="0" t="0" r="0" b="0"/>
              <a:pathLst>
                <a:path w="186966" h="258685">
                  <a:moveTo>
                    <a:pt x="88739" y="106879"/>
                  </a:moveTo>
                  <a:lnTo>
                    <a:pt x="83998" y="106879"/>
                  </a:lnTo>
                  <a:lnTo>
                    <a:pt x="55319" y="119308"/>
                  </a:lnTo>
                  <a:lnTo>
                    <a:pt x="33209" y="136382"/>
                  </a:lnTo>
                  <a:lnTo>
                    <a:pt x="19369" y="152332"/>
                  </a:lnTo>
                  <a:lnTo>
                    <a:pt x="3683" y="180406"/>
                  </a:lnTo>
                  <a:lnTo>
                    <a:pt x="279" y="195413"/>
                  </a:lnTo>
                  <a:lnTo>
                    <a:pt x="0" y="198644"/>
                  </a:lnTo>
                  <a:lnTo>
                    <a:pt x="4348" y="212672"/>
                  </a:lnTo>
                  <a:lnTo>
                    <a:pt x="11920" y="224655"/>
                  </a:lnTo>
                  <a:lnTo>
                    <a:pt x="17555" y="228677"/>
                  </a:lnTo>
                  <a:lnTo>
                    <a:pt x="23367" y="231456"/>
                  </a:lnTo>
                  <a:lnTo>
                    <a:pt x="32217" y="237607"/>
                  </a:lnTo>
                  <a:lnTo>
                    <a:pt x="38152" y="239395"/>
                  </a:lnTo>
                  <a:lnTo>
                    <a:pt x="41123" y="238879"/>
                  </a:lnTo>
                  <a:lnTo>
                    <a:pt x="69018" y="222677"/>
                  </a:lnTo>
                  <a:lnTo>
                    <a:pt x="76005" y="215892"/>
                  </a:lnTo>
                  <a:lnTo>
                    <a:pt x="88575" y="192721"/>
                  </a:lnTo>
                  <a:lnTo>
                    <a:pt x="94974" y="171009"/>
                  </a:lnTo>
                  <a:lnTo>
                    <a:pt x="103450" y="132706"/>
                  </a:lnTo>
                  <a:lnTo>
                    <a:pt x="106183" y="93633"/>
                  </a:lnTo>
                  <a:lnTo>
                    <a:pt x="106574" y="50420"/>
                  </a:lnTo>
                  <a:lnTo>
                    <a:pt x="105599" y="33485"/>
                  </a:lnTo>
                  <a:lnTo>
                    <a:pt x="99529" y="15725"/>
                  </a:lnTo>
                  <a:lnTo>
                    <a:pt x="97700" y="0"/>
                  </a:lnTo>
                  <a:lnTo>
                    <a:pt x="97671" y="12176"/>
                  </a:lnTo>
                  <a:lnTo>
                    <a:pt x="100315" y="17825"/>
                  </a:lnTo>
                  <a:lnTo>
                    <a:pt x="102409" y="20721"/>
                  </a:lnTo>
                  <a:lnTo>
                    <a:pt x="105357" y="34277"/>
                  </a:lnTo>
                  <a:lnTo>
                    <a:pt x="109080" y="72182"/>
                  </a:lnTo>
                  <a:lnTo>
                    <a:pt x="115671" y="109806"/>
                  </a:lnTo>
                  <a:lnTo>
                    <a:pt x="123104" y="151912"/>
                  </a:lnTo>
                  <a:lnTo>
                    <a:pt x="133993" y="193580"/>
                  </a:lnTo>
                  <a:lnTo>
                    <a:pt x="140602" y="206929"/>
                  </a:lnTo>
                  <a:lnTo>
                    <a:pt x="179414" y="250922"/>
                  </a:lnTo>
                  <a:lnTo>
                    <a:pt x="186965" y="25868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2" name="SMARTInkShape-1986"/>
            <p:cNvSpPr/>
            <p:nvPr/>
          </p:nvSpPr>
          <p:spPr>
            <a:xfrm>
              <a:off x="2482562" y="3857625"/>
              <a:ext cx="44541" cy="205384"/>
            </a:xfrm>
            <a:custGeom>
              <a:avLst/>
              <a:gdLst/>
              <a:ahLst/>
              <a:cxnLst/>
              <a:rect l="0" t="0" r="0" b="0"/>
              <a:pathLst>
                <a:path w="44541" h="205384">
                  <a:moveTo>
                    <a:pt x="8821" y="0"/>
                  </a:moveTo>
                  <a:lnTo>
                    <a:pt x="4080" y="4740"/>
                  </a:lnTo>
                  <a:lnTo>
                    <a:pt x="1753" y="12359"/>
                  </a:lnTo>
                  <a:lnTo>
                    <a:pt x="0" y="40166"/>
                  </a:lnTo>
                  <a:lnTo>
                    <a:pt x="6973" y="80952"/>
                  </a:lnTo>
                  <a:lnTo>
                    <a:pt x="13197" y="116201"/>
                  </a:lnTo>
                  <a:lnTo>
                    <a:pt x="26864" y="153682"/>
                  </a:lnTo>
                  <a:lnTo>
                    <a:pt x="42787" y="197253"/>
                  </a:lnTo>
                  <a:lnTo>
                    <a:pt x="44540" y="2053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3" name="SMARTInkShape-1987"/>
            <p:cNvSpPr/>
            <p:nvPr/>
          </p:nvSpPr>
          <p:spPr>
            <a:xfrm>
              <a:off x="2348508" y="3938077"/>
              <a:ext cx="106924" cy="158840"/>
            </a:xfrm>
            <a:custGeom>
              <a:avLst/>
              <a:gdLst/>
              <a:ahLst/>
              <a:cxnLst/>
              <a:rect l="0" t="0" r="0" b="0"/>
              <a:pathLst>
                <a:path w="106924" h="158840">
                  <a:moveTo>
                    <a:pt x="26789" y="17775"/>
                  </a:moveTo>
                  <a:lnTo>
                    <a:pt x="17968" y="17775"/>
                  </a:lnTo>
                  <a:lnTo>
                    <a:pt x="13151" y="22515"/>
                  </a:lnTo>
                  <a:lnTo>
                    <a:pt x="10806" y="27488"/>
                  </a:lnTo>
                  <a:lnTo>
                    <a:pt x="9003" y="71915"/>
                  </a:lnTo>
                  <a:lnTo>
                    <a:pt x="9943" y="91474"/>
                  </a:lnTo>
                  <a:lnTo>
                    <a:pt x="21361" y="121860"/>
                  </a:lnTo>
                  <a:lnTo>
                    <a:pt x="29668" y="131173"/>
                  </a:lnTo>
                  <a:lnTo>
                    <a:pt x="60941" y="154539"/>
                  </a:lnTo>
                  <a:lnTo>
                    <a:pt x="73068" y="158839"/>
                  </a:lnTo>
                  <a:lnTo>
                    <a:pt x="76493" y="158450"/>
                  </a:lnTo>
                  <a:lnTo>
                    <a:pt x="82945" y="155373"/>
                  </a:lnTo>
                  <a:lnTo>
                    <a:pt x="101168" y="139612"/>
                  </a:lnTo>
                  <a:lnTo>
                    <a:pt x="104495" y="131125"/>
                  </a:lnTo>
                  <a:lnTo>
                    <a:pt x="106923" y="90834"/>
                  </a:lnTo>
                  <a:lnTo>
                    <a:pt x="106060" y="78027"/>
                  </a:lnTo>
                  <a:lnTo>
                    <a:pt x="97061" y="36506"/>
                  </a:lnTo>
                  <a:lnTo>
                    <a:pt x="78217" y="10956"/>
                  </a:lnTo>
                  <a:lnTo>
                    <a:pt x="73973" y="7276"/>
                  </a:lnTo>
                  <a:lnTo>
                    <a:pt x="63965" y="3186"/>
                  </a:lnTo>
                  <a:lnTo>
                    <a:pt x="24295" y="0"/>
                  </a:lnTo>
                  <a:lnTo>
                    <a:pt x="18074" y="2599"/>
                  </a:lnTo>
                  <a:lnTo>
                    <a:pt x="15026" y="4681"/>
                  </a:lnTo>
                  <a:lnTo>
                    <a:pt x="0" y="267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4" name="SMARTInkShape-1988"/>
            <p:cNvSpPr/>
            <p:nvPr/>
          </p:nvSpPr>
          <p:spPr>
            <a:xfrm>
              <a:off x="2206188" y="3893985"/>
              <a:ext cx="133391" cy="230818"/>
            </a:xfrm>
            <a:custGeom>
              <a:avLst/>
              <a:gdLst/>
              <a:ahLst/>
              <a:cxnLst/>
              <a:rect l="0" t="0" r="0" b="0"/>
              <a:pathLst>
                <a:path w="133391" h="230818">
                  <a:moveTo>
                    <a:pt x="88742" y="88656"/>
                  </a:moveTo>
                  <a:lnTo>
                    <a:pt x="88742" y="83915"/>
                  </a:lnTo>
                  <a:lnTo>
                    <a:pt x="91388" y="78942"/>
                  </a:lnTo>
                  <a:lnTo>
                    <a:pt x="94879" y="73424"/>
                  </a:lnTo>
                  <a:lnTo>
                    <a:pt x="97120" y="61798"/>
                  </a:lnTo>
                  <a:lnTo>
                    <a:pt x="97639" y="33338"/>
                  </a:lnTo>
                  <a:lnTo>
                    <a:pt x="92921" y="18797"/>
                  </a:lnTo>
                  <a:lnTo>
                    <a:pt x="81420" y="1523"/>
                  </a:lnTo>
                  <a:lnTo>
                    <a:pt x="70808" y="0"/>
                  </a:lnTo>
                  <a:lnTo>
                    <a:pt x="63242" y="2290"/>
                  </a:lnTo>
                  <a:lnTo>
                    <a:pt x="50301" y="11844"/>
                  </a:lnTo>
                  <a:lnTo>
                    <a:pt x="19176" y="55837"/>
                  </a:lnTo>
                  <a:lnTo>
                    <a:pt x="3660" y="97967"/>
                  </a:lnTo>
                  <a:lnTo>
                    <a:pt x="0" y="142284"/>
                  </a:lnTo>
                  <a:lnTo>
                    <a:pt x="2164" y="179821"/>
                  </a:lnTo>
                  <a:lnTo>
                    <a:pt x="7599" y="195650"/>
                  </a:lnTo>
                  <a:lnTo>
                    <a:pt x="28128" y="223400"/>
                  </a:lnTo>
                  <a:lnTo>
                    <a:pt x="37328" y="227917"/>
                  </a:lnTo>
                  <a:lnTo>
                    <a:pt x="59404" y="230817"/>
                  </a:lnTo>
                  <a:lnTo>
                    <a:pt x="76962" y="226579"/>
                  </a:lnTo>
                  <a:lnTo>
                    <a:pt x="100673" y="215265"/>
                  </a:lnTo>
                  <a:lnTo>
                    <a:pt x="133390" y="18688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41" name="SMARTInkShape-Group396"/>
          <p:cNvGrpSpPr/>
          <p:nvPr/>
        </p:nvGrpSpPr>
        <p:grpSpPr>
          <a:xfrm>
            <a:off x="2991445" y="3786188"/>
            <a:ext cx="857251" cy="232172"/>
            <a:chOff x="2991445" y="3786188"/>
            <a:chExt cx="857251" cy="232172"/>
          </a:xfrm>
        </p:grpSpPr>
        <p:sp>
          <p:nvSpPr>
            <p:cNvPr id="1536" name="SMARTInkShape-1989"/>
            <p:cNvSpPr/>
            <p:nvPr/>
          </p:nvSpPr>
          <p:spPr>
            <a:xfrm>
              <a:off x="3330773" y="3804047"/>
              <a:ext cx="419697" cy="53579"/>
            </a:xfrm>
            <a:custGeom>
              <a:avLst/>
              <a:gdLst/>
              <a:ahLst/>
              <a:cxnLst/>
              <a:rect l="0" t="0" r="0" b="0"/>
              <a:pathLst>
                <a:path w="419697" h="53579">
                  <a:moveTo>
                    <a:pt x="419696" y="53578"/>
                  </a:moveTo>
                  <a:lnTo>
                    <a:pt x="404446" y="52586"/>
                  </a:lnTo>
                  <a:lnTo>
                    <a:pt x="361778" y="45476"/>
                  </a:lnTo>
                  <a:lnTo>
                    <a:pt x="320024" y="42166"/>
                  </a:lnTo>
                  <a:lnTo>
                    <a:pt x="282677" y="34983"/>
                  </a:lnTo>
                  <a:lnTo>
                    <a:pt x="240191" y="29217"/>
                  </a:lnTo>
                  <a:lnTo>
                    <a:pt x="196184" y="24862"/>
                  </a:lnTo>
                  <a:lnTo>
                    <a:pt x="151725" y="19934"/>
                  </a:lnTo>
                  <a:lnTo>
                    <a:pt x="109779" y="15828"/>
                  </a:lnTo>
                  <a:lnTo>
                    <a:pt x="72215" y="8328"/>
                  </a:lnTo>
                  <a:lnTo>
                    <a:pt x="33447" y="1645"/>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7" name="SMARTInkShape-1990"/>
            <p:cNvSpPr/>
            <p:nvPr/>
          </p:nvSpPr>
          <p:spPr>
            <a:xfrm>
              <a:off x="3696891" y="3857625"/>
              <a:ext cx="151805" cy="142340"/>
            </a:xfrm>
            <a:custGeom>
              <a:avLst/>
              <a:gdLst/>
              <a:ahLst/>
              <a:cxnLst/>
              <a:rect l="0" t="0" r="0" b="0"/>
              <a:pathLst>
                <a:path w="151805" h="142340">
                  <a:moveTo>
                    <a:pt x="0" y="0"/>
                  </a:moveTo>
                  <a:lnTo>
                    <a:pt x="0" y="39953"/>
                  </a:lnTo>
                  <a:lnTo>
                    <a:pt x="0" y="80441"/>
                  </a:lnTo>
                  <a:lnTo>
                    <a:pt x="0" y="124234"/>
                  </a:lnTo>
                  <a:lnTo>
                    <a:pt x="0" y="142339"/>
                  </a:lnTo>
                  <a:lnTo>
                    <a:pt x="0" y="121870"/>
                  </a:lnTo>
                  <a:lnTo>
                    <a:pt x="18091" y="77482"/>
                  </a:lnTo>
                  <a:lnTo>
                    <a:pt x="24908" y="62218"/>
                  </a:lnTo>
                  <a:lnTo>
                    <a:pt x="39901" y="43460"/>
                  </a:lnTo>
                  <a:lnTo>
                    <a:pt x="60100" y="25085"/>
                  </a:lnTo>
                  <a:lnTo>
                    <a:pt x="68383" y="15117"/>
                  </a:lnTo>
                  <a:lnTo>
                    <a:pt x="78679" y="7380"/>
                  </a:lnTo>
                  <a:lnTo>
                    <a:pt x="89869" y="3280"/>
                  </a:lnTo>
                  <a:lnTo>
                    <a:pt x="131002" y="192"/>
                  </a:lnTo>
                  <a:lnTo>
                    <a:pt x="15180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8" name="SMARTInkShape-1991"/>
            <p:cNvSpPr/>
            <p:nvPr/>
          </p:nvSpPr>
          <p:spPr>
            <a:xfrm>
              <a:off x="3402320" y="3786188"/>
              <a:ext cx="240994" cy="232172"/>
            </a:xfrm>
            <a:custGeom>
              <a:avLst/>
              <a:gdLst/>
              <a:ahLst/>
              <a:cxnLst/>
              <a:rect l="0" t="0" r="0" b="0"/>
              <a:pathLst>
                <a:path w="240994" h="232172">
                  <a:moveTo>
                    <a:pt x="8821" y="0"/>
                  </a:moveTo>
                  <a:lnTo>
                    <a:pt x="1132" y="0"/>
                  </a:lnTo>
                  <a:lnTo>
                    <a:pt x="718" y="992"/>
                  </a:lnTo>
                  <a:lnTo>
                    <a:pt x="0" y="7688"/>
                  </a:lnTo>
                  <a:lnTo>
                    <a:pt x="6973" y="28193"/>
                  </a:lnTo>
                  <a:lnTo>
                    <a:pt x="8659" y="65277"/>
                  </a:lnTo>
                  <a:lnTo>
                    <a:pt x="11452" y="109261"/>
                  </a:lnTo>
                  <a:lnTo>
                    <a:pt x="17913" y="151089"/>
                  </a:lnTo>
                  <a:lnTo>
                    <a:pt x="22122" y="165046"/>
                  </a:lnTo>
                  <a:lnTo>
                    <a:pt x="42861" y="193591"/>
                  </a:lnTo>
                  <a:lnTo>
                    <a:pt x="50739" y="201134"/>
                  </a:lnTo>
                  <a:lnTo>
                    <a:pt x="77381" y="219161"/>
                  </a:lnTo>
                  <a:lnTo>
                    <a:pt x="87578" y="221428"/>
                  </a:lnTo>
                  <a:lnTo>
                    <a:pt x="98725" y="219790"/>
                  </a:lnTo>
                  <a:lnTo>
                    <a:pt x="113511" y="213290"/>
                  </a:lnTo>
                  <a:lnTo>
                    <a:pt x="132136" y="197463"/>
                  </a:lnTo>
                  <a:lnTo>
                    <a:pt x="154262" y="163538"/>
                  </a:lnTo>
                  <a:lnTo>
                    <a:pt x="169501" y="124209"/>
                  </a:lnTo>
                  <a:lnTo>
                    <a:pt x="175823" y="97987"/>
                  </a:lnTo>
                  <a:lnTo>
                    <a:pt x="177959" y="71941"/>
                  </a:lnTo>
                  <a:lnTo>
                    <a:pt x="173588" y="55821"/>
                  </a:lnTo>
                  <a:lnTo>
                    <a:pt x="171252" y="52097"/>
                  </a:lnTo>
                  <a:lnTo>
                    <a:pt x="164215" y="45863"/>
                  </a:lnTo>
                  <a:lnTo>
                    <a:pt x="162221" y="40888"/>
                  </a:lnTo>
                  <a:lnTo>
                    <a:pt x="160697" y="39165"/>
                  </a:lnTo>
                  <a:lnTo>
                    <a:pt x="156357" y="37250"/>
                  </a:lnTo>
                  <a:lnTo>
                    <a:pt x="153811" y="37732"/>
                  </a:lnTo>
                  <a:lnTo>
                    <a:pt x="148337" y="40913"/>
                  </a:lnTo>
                  <a:lnTo>
                    <a:pt x="146480" y="44142"/>
                  </a:lnTo>
                  <a:lnTo>
                    <a:pt x="140854" y="60937"/>
                  </a:lnTo>
                  <a:lnTo>
                    <a:pt x="138514" y="64437"/>
                  </a:lnTo>
                  <a:lnTo>
                    <a:pt x="134760" y="90449"/>
                  </a:lnTo>
                  <a:lnTo>
                    <a:pt x="135102" y="110584"/>
                  </a:lnTo>
                  <a:lnTo>
                    <a:pt x="149092" y="153906"/>
                  </a:lnTo>
                  <a:lnTo>
                    <a:pt x="167603" y="190423"/>
                  </a:lnTo>
                  <a:lnTo>
                    <a:pt x="189154" y="215515"/>
                  </a:lnTo>
                  <a:lnTo>
                    <a:pt x="203694" y="225693"/>
                  </a:lnTo>
                  <a:lnTo>
                    <a:pt x="215830" y="230252"/>
                  </a:lnTo>
                  <a:lnTo>
                    <a:pt x="240993" y="23217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9" name="SMARTInkShape-1992"/>
            <p:cNvSpPr/>
            <p:nvPr/>
          </p:nvSpPr>
          <p:spPr>
            <a:xfrm>
              <a:off x="3197360" y="3812977"/>
              <a:ext cx="124485" cy="187524"/>
            </a:xfrm>
            <a:custGeom>
              <a:avLst/>
              <a:gdLst/>
              <a:ahLst/>
              <a:cxnLst/>
              <a:rect l="0" t="0" r="0" b="0"/>
              <a:pathLst>
                <a:path w="124485" h="187524">
                  <a:moveTo>
                    <a:pt x="79835" y="0"/>
                  </a:moveTo>
                  <a:lnTo>
                    <a:pt x="57971" y="0"/>
                  </a:lnTo>
                  <a:lnTo>
                    <a:pt x="52589" y="2645"/>
                  </a:lnTo>
                  <a:lnTo>
                    <a:pt x="36309" y="17169"/>
                  </a:lnTo>
                  <a:lnTo>
                    <a:pt x="11614" y="56688"/>
                  </a:lnTo>
                  <a:lnTo>
                    <a:pt x="3508" y="74453"/>
                  </a:lnTo>
                  <a:lnTo>
                    <a:pt x="0" y="104185"/>
                  </a:lnTo>
                  <a:lnTo>
                    <a:pt x="7203" y="130418"/>
                  </a:lnTo>
                  <a:lnTo>
                    <a:pt x="12784" y="137640"/>
                  </a:lnTo>
                  <a:lnTo>
                    <a:pt x="17954" y="140548"/>
                  </a:lnTo>
                  <a:lnTo>
                    <a:pt x="29358" y="142415"/>
                  </a:lnTo>
                  <a:lnTo>
                    <a:pt x="35242" y="140024"/>
                  </a:lnTo>
                  <a:lnTo>
                    <a:pt x="47104" y="130405"/>
                  </a:lnTo>
                  <a:lnTo>
                    <a:pt x="50405" y="124765"/>
                  </a:lnTo>
                  <a:lnTo>
                    <a:pt x="67182" y="80817"/>
                  </a:lnTo>
                  <a:lnTo>
                    <a:pt x="70760" y="43162"/>
                  </a:lnTo>
                  <a:lnTo>
                    <a:pt x="70902" y="19662"/>
                  </a:lnTo>
                  <a:lnTo>
                    <a:pt x="70906" y="60113"/>
                  </a:lnTo>
                  <a:lnTo>
                    <a:pt x="73551" y="92019"/>
                  </a:lnTo>
                  <a:lnTo>
                    <a:pt x="88997" y="133400"/>
                  </a:lnTo>
                  <a:lnTo>
                    <a:pt x="109615" y="175585"/>
                  </a:lnTo>
                  <a:lnTo>
                    <a:pt x="115560" y="182217"/>
                  </a:lnTo>
                  <a:lnTo>
                    <a:pt x="124484" y="18752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0" name="SMARTInkShape-1993"/>
            <p:cNvSpPr/>
            <p:nvPr/>
          </p:nvSpPr>
          <p:spPr>
            <a:xfrm>
              <a:off x="2991445" y="3857625"/>
              <a:ext cx="169447" cy="151604"/>
            </a:xfrm>
            <a:custGeom>
              <a:avLst/>
              <a:gdLst/>
              <a:ahLst/>
              <a:cxnLst/>
              <a:rect l="0" t="0" r="0" b="0"/>
              <a:pathLst>
                <a:path w="169447" h="151604">
                  <a:moveTo>
                    <a:pt x="0" y="35719"/>
                  </a:moveTo>
                  <a:lnTo>
                    <a:pt x="0" y="78526"/>
                  </a:lnTo>
                  <a:lnTo>
                    <a:pt x="993" y="102136"/>
                  </a:lnTo>
                  <a:lnTo>
                    <a:pt x="7130" y="118347"/>
                  </a:lnTo>
                  <a:lnTo>
                    <a:pt x="25071" y="140967"/>
                  </a:lnTo>
                  <a:lnTo>
                    <a:pt x="28671" y="142027"/>
                  </a:lnTo>
                  <a:lnTo>
                    <a:pt x="31021" y="142310"/>
                  </a:lnTo>
                  <a:lnTo>
                    <a:pt x="36277" y="139978"/>
                  </a:lnTo>
                  <a:lnTo>
                    <a:pt x="41920" y="136627"/>
                  </a:lnTo>
                  <a:lnTo>
                    <a:pt x="47735" y="135137"/>
                  </a:lnTo>
                  <a:lnTo>
                    <a:pt x="49683" y="132755"/>
                  </a:lnTo>
                  <a:lnTo>
                    <a:pt x="65855" y="91995"/>
                  </a:lnTo>
                  <a:lnTo>
                    <a:pt x="75688" y="51790"/>
                  </a:lnTo>
                  <a:lnTo>
                    <a:pt x="86819" y="25476"/>
                  </a:lnTo>
                  <a:lnTo>
                    <a:pt x="89254" y="9216"/>
                  </a:lnTo>
                  <a:lnTo>
                    <a:pt x="89293" y="21384"/>
                  </a:lnTo>
                  <a:lnTo>
                    <a:pt x="97675" y="65407"/>
                  </a:lnTo>
                  <a:lnTo>
                    <a:pt x="99146" y="100409"/>
                  </a:lnTo>
                  <a:lnTo>
                    <a:pt x="110646" y="130864"/>
                  </a:lnTo>
                  <a:lnTo>
                    <a:pt x="119215" y="144057"/>
                  </a:lnTo>
                  <a:lnTo>
                    <a:pt x="125083" y="148361"/>
                  </a:lnTo>
                  <a:lnTo>
                    <a:pt x="133966" y="150785"/>
                  </a:lnTo>
                  <a:lnTo>
                    <a:pt x="145856" y="151603"/>
                  </a:lnTo>
                  <a:lnTo>
                    <a:pt x="147839" y="150678"/>
                  </a:lnTo>
                  <a:lnTo>
                    <a:pt x="149161" y="149069"/>
                  </a:lnTo>
                  <a:lnTo>
                    <a:pt x="151622" y="144636"/>
                  </a:lnTo>
                  <a:lnTo>
                    <a:pt x="158586" y="134577"/>
                  </a:lnTo>
                  <a:lnTo>
                    <a:pt x="167182" y="108163"/>
                  </a:lnTo>
                  <a:lnTo>
                    <a:pt x="169446" y="68880"/>
                  </a:lnTo>
                  <a:lnTo>
                    <a:pt x="168644" y="34573"/>
                  </a:lnTo>
                  <a:lnTo>
                    <a:pt x="158639" y="9211"/>
                  </a:lnTo>
                  <a:lnTo>
                    <a:pt x="15180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46" name="SMARTInkShape-Group397"/>
          <p:cNvGrpSpPr/>
          <p:nvPr/>
        </p:nvGrpSpPr>
        <p:grpSpPr>
          <a:xfrm>
            <a:off x="4134445" y="3768328"/>
            <a:ext cx="553642" cy="383978"/>
            <a:chOff x="4134445" y="3768328"/>
            <a:chExt cx="553642" cy="383978"/>
          </a:xfrm>
        </p:grpSpPr>
        <p:sp>
          <p:nvSpPr>
            <p:cNvPr id="1542" name="SMARTInkShape-1994"/>
            <p:cNvSpPr/>
            <p:nvPr/>
          </p:nvSpPr>
          <p:spPr>
            <a:xfrm>
              <a:off x="4576983" y="3968996"/>
              <a:ext cx="111104" cy="147591"/>
            </a:xfrm>
            <a:custGeom>
              <a:avLst/>
              <a:gdLst/>
              <a:ahLst/>
              <a:cxnLst/>
              <a:rect l="0" t="0" r="0" b="0"/>
              <a:pathLst>
                <a:path w="111104" h="147591">
                  <a:moveTo>
                    <a:pt x="30736" y="111871"/>
                  </a:moveTo>
                  <a:lnTo>
                    <a:pt x="30736" y="103050"/>
                  </a:lnTo>
                  <a:lnTo>
                    <a:pt x="35476" y="102974"/>
                  </a:lnTo>
                  <a:lnTo>
                    <a:pt x="40449" y="100310"/>
                  </a:lnTo>
                  <a:lnTo>
                    <a:pt x="45967" y="96811"/>
                  </a:lnTo>
                  <a:lnTo>
                    <a:pt x="51726" y="95256"/>
                  </a:lnTo>
                  <a:lnTo>
                    <a:pt x="53659" y="93849"/>
                  </a:lnTo>
                  <a:lnTo>
                    <a:pt x="54948" y="91919"/>
                  </a:lnTo>
                  <a:lnTo>
                    <a:pt x="57372" y="87129"/>
                  </a:lnTo>
                  <a:lnTo>
                    <a:pt x="69803" y="68313"/>
                  </a:lnTo>
                  <a:lnTo>
                    <a:pt x="82927" y="24261"/>
                  </a:lnTo>
                  <a:lnTo>
                    <a:pt x="81052" y="15717"/>
                  </a:lnTo>
                  <a:lnTo>
                    <a:pt x="79163" y="12050"/>
                  </a:lnTo>
                  <a:lnTo>
                    <a:pt x="76911" y="9605"/>
                  </a:lnTo>
                  <a:lnTo>
                    <a:pt x="63287" y="618"/>
                  </a:lnTo>
                  <a:lnTo>
                    <a:pt x="60374" y="0"/>
                  </a:lnTo>
                  <a:lnTo>
                    <a:pt x="57440" y="579"/>
                  </a:lnTo>
                  <a:lnTo>
                    <a:pt x="32590" y="14066"/>
                  </a:lnTo>
                  <a:lnTo>
                    <a:pt x="19196" y="25634"/>
                  </a:lnTo>
                  <a:lnTo>
                    <a:pt x="1002" y="55846"/>
                  </a:lnTo>
                  <a:lnTo>
                    <a:pt x="0" y="61623"/>
                  </a:lnTo>
                  <a:lnTo>
                    <a:pt x="4462" y="97019"/>
                  </a:lnTo>
                  <a:lnTo>
                    <a:pt x="8475" y="108909"/>
                  </a:lnTo>
                  <a:lnTo>
                    <a:pt x="16212" y="118161"/>
                  </a:lnTo>
                  <a:lnTo>
                    <a:pt x="50003" y="141482"/>
                  </a:lnTo>
                  <a:lnTo>
                    <a:pt x="59473" y="144875"/>
                  </a:lnTo>
                  <a:lnTo>
                    <a:pt x="101440" y="147519"/>
                  </a:lnTo>
                  <a:lnTo>
                    <a:pt x="111103" y="14759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3" name="SMARTInkShape-1995"/>
            <p:cNvSpPr/>
            <p:nvPr/>
          </p:nvSpPr>
          <p:spPr>
            <a:xfrm>
              <a:off x="4384477" y="3866555"/>
              <a:ext cx="142876" cy="241102"/>
            </a:xfrm>
            <a:custGeom>
              <a:avLst/>
              <a:gdLst/>
              <a:ahLst/>
              <a:cxnLst/>
              <a:rect l="0" t="0" r="0" b="0"/>
              <a:pathLst>
                <a:path w="142876" h="241102">
                  <a:moveTo>
                    <a:pt x="0" y="0"/>
                  </a:moveTo>
                  <a:lnTo>
                    <a:pt x="0" y="40894"/>
                  </a:lnTo>
                  <a:lnTo>
                    <a:pt x="0" y="81048"/>
                  </a:lnTo>
                  <a:lnTo>
                    <a:pt x="7067" y="118037"/>
                  </a:lnTo>
                  <a:lnTo>
                    <a:pt x="14821" y="160991"/>
                  </a:lnTo>
                  <a:lnTo>
                    <a:pt x="22199" y="200676"/>
                  </a:lnTo>
                  <a:lnTo>
                    <a:pt x="34074" y="225544"/>
                  </a:lnTo>
                  <a:lnTo>
                    <a:pt x="35676" y="240561"/>
                  </a:lnTo>
                  <a:lnTo>
                    <a:pt x="36710" y="201945"/>
                  </a:lnTo>
                  <a:lnTo>
                    <a:pt x="44812" y="160510"/>
                  </a:lnTo>
                  <a:lnTo>
                    <a:pt x="56968" y="128354"/>
                  </a:lnTo>
                  <a:lnTo>
                    <a:pt x="65606" y="114980"/>
                  </a:lnTo>
                  <a:lnTo>
                    <a:pt x="69534" y="112372"/>
                  </a:lnTo>
                  <a:lnTo>
                    <a:pt x="83551" y="108702"/>
                  </a:lnTo>
                  <a:lnTo>
                    <a:pt x="100838" y="107359"/>
                  </a:lnTo>
                  <a:lnTo>
                    <a:pt x="106994" y="109892"/>
                  </a:lnTo>
                  <a:lnTo>
                    <a:pt x="110024" y="111957"/>
                  </a:lnTo>
                  <a:lnTo>
                    <a:pt x="119030" y="124343"/>
                  </a:lnTo>
                  <a:lnTo>
                    <a:pt x="130802" y="163846"/>
                  </a:lnTo>
                  <a:lnTo>
                    <a:pt x="136407" y="205390"/>
                  </a:lnTo>
                  <a:lnTo>
                    <a:pt x="141597" y="224456"/>
                  </a:lnTo>
                  <a:lnTo>
                    <a:pt x="142875" y="24110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4" name="SMARTInkShape-1996"/>
            <p:cNvSpPr/>
            <p:nvPr/>
          </p:nvSpPr>
          <p:spPr>
            <a:xfrm>
              <a:off x="4134445" y="3946922"/>
              <a:ext cx="232173" cy="44649"/>
            </a:xfrm>
            <a:custGeom>
              <a:avLst/>
              <a:gdLst/>
              <a:ahLst/>
              <a:cxnLst/>
              <a:rect l="0" t="0" r="0" b="0"/>
              <a:pathLst>
                <a:path w="232173" h="44649">
                  <a:moveTo>
                    <a:pt x="0" y="44648"/>
                  </a:moveTo>
                  <a:lnTo>
                    <a:pt x="7689" y="44648"/>
                  </a:lnTo>
                  <a:lnTo>
                    <a:pt x="13303" y="39908"/>
                  </a:lnTo>
                  <a:lnTo>
                    <a:pt x="21126" y="37581"/>
                  </a:lnTo>
                  <a:lnTo>
                    <a:pt x="63579" y="35882"/>
                  </a:lnTo>
                  <a:lnTo>
                    <a:pt x="89615" y="33121"/>
                  </a:lnTo>
                  <a:lnTo>
                    <a:pt x="125079" y="23299"/>
                  </a:lnTo>
                  <a:lnTo>
                    <a:pt x="166884" y="17941"/>
                  </a:lnTo>
                  <a:lnTo>
                    <a:pt x="209206" y="5572"/>
                  </a:lnTo>
                  <a:lnTo>
                    <a:pt x="232172"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5" name="SMARTInkShape-1997"/>
            <p:cNvSpPr/>
            <p:nvPr/>
          </p:nvSpPr>
          <p:spPr>
            <a:xfrm>
              <a:off x="4179094" y="3768328"/>
              <a:ext cx="89297" cy="383978"/>
            </a:xfrm>
            <a:custGeom>
              <a:avLst/>
              <a:gdLst/>
              <a:ahLst/>
              <a:cxnLst/>
              <a:rect l="0" t="0" r="0" b="0"/>
              <a:pathLst>
                <a:path w="89297" h="383978">
                  <a:moveTo>
                    <a:pt x="0" y="0"/>
                  </a:moveTo>
                  <a:lnTo>
                    <a:pt x="4740" y="4741"/>
                  </a:lnTo>
                  <a:lnTo>
                    <a:pt x="9713" y="7068"/>
                  </a:lnTo>
                  <a:lnTo>
                    <a:pt x="12428" y="7689"/>
                  </a:lnTo>
                  <a:lnTo>
                    <a:pt x="18091" y="13670"/>
                  </a:lnTo>
                  <a:lnTo>
                    <a:pt x="35739" y="47710"/>
                  </a:lnTo>
                  <a:lnTo>
                    <a:pt x="56741" y="89700"/>
                  </a:lnTo>
                  <a:lnTo>
                    <a:pt x="66642" y="117198"/>
                  </a:lnTo>
                  <a:lnTo>
                    <a:pt x="73136" y="161542"/>
                  </a:lnTo>
                  <a:lnTo>
                    <a:pt x="83679" y="203779"/>
                  </a:lnTo>
                  <a:lnTo>
                    <a:pt x="88187" y="241777"/>
                  </a:lnTo>
                  <a:lnTo>
                    <a:pt x="89078" y="283825"/>
                  </a:lnTo>
                  <a:lnTo>
                    <a:pt x="89253" y="321089"/>
                  </a:lnTo>
                  <a:lnTo>
                    <a:pt x="89293" y="362585"/>
                  </a:lnTo>
                  <a:lnTo>
                    <a:pt x="89296" y="381641"/>
                  </a:lnTo>
                  <a:lnTo>
                    <a:pt x="88304" y="382420"/>
                  </a:lnTo>
                  <a:lnTo>
                    <a:pt x="80367" y="3839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56" name="SMARTInkShape-Group398"/>
          <p:cNvGrpSpPr/>
          <p:nvPr/>
        </p:nvGrpSpPr>
        <p:grpSpPr>
          <a:xfrm>
            <a:off x="5054203" y="3977763"/>
            <a:ext cx="1321595" cy="388855"/>
            <a:chOff x="5054203" y="3977763"/>
            <a:chExt cx="1321595" cy="388855"/>
          </a:xfrm>
        </p:grpSpPr>
        <p:sp>
          <p:nvSpPr>
            <p:cNvPr id="1547" name="SMARTInkShape-1998"/>
            <p:cNvSpPr/>
            <p:nvPr/>
          </p:nvSpPr>
          <p:spPr>
            <a:xfrm>
              <a:off x="6277570" y="3983212"/>
              <a:ext cx="98228" cy="176505"/>
            </a:xfrm>
            <a:custGeom>
              <a:avLst/>
              <a:gdLst/>
              <a:ahLst/>
              <a:cxnLst/>
              <a:rect l="0" t="0" r="0" b="0"/>
              <a:pathLst>
                <a:path w="98228" h="176505">
                  <a:moveTo>
                    <a:pt x="0" y="124444"/>
                  </a:moveTo>
                  <a:lnTo>
                    <a:pt x="4741" y="124444"/>
                  </a:lnTo>
                  <a:lnTo>
                    <a:pt x="6137" y="123452"/>
                  </a:lnTo>
                  <a:lnTo>
                    <a:pt x="7068" y="121799"/>
                  </a:lnTo>
                  <a:lnTo>
                    <a:pt x="7689" y="119704"/>
                  </a:lnTo>
                  <a:lnTo>
                    <a:pt x="13303" y="112016"/>
                  </a:lnTo>
                  <a:lnTo>
                    <a:pt x="34041" y="94941"/>
                  </a:lnTo>
                  <a:lnTo>
                    <a:pt x="44152" y="76346"/>
                  </a:lnTo>
                  <a:lnTo>
                    <a:pt x="59819" y="35628"/>
                  </a:lnTo>
                  <a:lnTo>
                    <a:pt x="61977" y="16170"/>
                  </a:lnTo>
                  <a:lnTo>
                    <a:pt x="59626" y="9185"/>
                  </a:lnTo>
                  <a:lnTo>
                    <a:pt x="54773" y="1356"/>
                  </a:lnTo>
                  <a:lnTo>
                    <a:pt x="51463" y="285"/>
                  </a:lnTo>
                  <a:lnTo>
                    <a:pt x="49192" y="0"/>
                  </a:lnTo>
                  <a:lnTo>
                    <a:pt x="44022" y="2328"/>
                  </a:lnTo>
                  <a:lnTo>
                    <a:pt x="32618" y="11908"/>
                  </a:lnTo>
                  <a:lnTo>
                    <a:pt x="8925" y="53261"/>
                  </a:lnTo>
                  <a:lnTo>
                    <a:pt x="3967" y="65026"/>
                  </a:lnTo>
                  <a:lnTo>
                    <a:pt x="522" y="94693"/>
                  </a:lnTo>
                  <a:lnTo>
                    <a:pt x="4895" y="112543"/>
                  </a:lnTo>
                  <a:lnTo>
                    <a:pt x="18112" y="139658"/>
                  </a:lnTo>
                  <a:lnTo>
                    <a:pt x="33768" y="161983"/>
                  </a:lnTo>
                  <a:lnTo>
                    <a:pt x="69026" y="175744"/>
                  </a:lnTo>
                  <a:lnTo>
                    <a:pt x="72806" y="176504"/>
                  </a:lnTo>
                  <a:lnTo>
                    <a:pt x="76319" y="176018"/>
                  </a:lnTo>
                  <a:lnTo>
                    <a:pt x="98227" y="16909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8" name="SMARTInkShape-1999"/>
            <p:cNvSpPr/>
            <p:nvPr/>
          </p:nvSpPr>
          <p:spPr>
            <a:xfrm>
              <a:off x="6116836" y="4009430"/>
              <a:ext cx="71438" cy="142349"/>
            </a:xfrm>
            <a:custGeom>
              <a:avLst/>
              <a:gdLst/>
              <a:ahLst/>
              <a:cxnLst/>
              <a:rect l="0" t="0" r="0" b="0"/>
              <a:pathLst>
                <a:path w="71438" h="142349">
                  <a:moveTo>
                    <a:pt x="0" y="0"/>
                  </a:moveTo>
                  <a:lnTo>
                    <a:pt x="0" y="42316"/>
                  </a:lnTo>
                  <a:lnTo>
                    <a:pt x="8103" y="83381"/>
                  </a:lnTo>
                  <a:lnTo>
                    <a:pt x="8920" y="127838"/>
                  </a:lnTo>
                  <a:lnTo>
                    <a:pt x="8929" y="142348"/>
                  </a:lnTo>
                  <a:lnTo>
                    <a:pt x="8930" y="130399"/>
                  </a:lnTo>
                  <a:lnTo>
                    <a:pt x="19953" y="89042"/>
                  </a:lnTo>
                  <a:lnTo>
                    <a:pt x="38818" y="47610"/>
                  </a:lnTo>
                  <a:lnTo>
                    <a:pt x="56763" y="19657"/>
                  </a:lnTo>
                  <a:lnTo>
                    <a:pt x="71437"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9" name="SMARTInkShape-2000"/>
            <p:cNvSpPr/>
            <p:nvPr/>
          </p:nvSpPr>
          <p:spPr>
            <a:xfrm>
              <a:off x="5938276" y="4027289"/>
              <a:ext cx="98195" cy="147642"/>
            </a:xfrm>
            <a:custGeom>
              <a:avLst/>
              <a:gdLst/>
              <a:ahLst/>
              <a:cxnLst/>
              <a:rect l="0" t="0" r="0" b="0"/>
              <a:pathLst>
                <a:path w="98195" h="147642">
                  <a:moveTo>
                    <a:pt x="8896" y="35719"/>
                  </a:moveTo>
                  <a:lnTo>
                    <a:pt x="1828" y="52500"/>
                  </a:lnTo>
                  <a:lnTo>
                    <a:pt x="0" y="95754"/>
                  </a:lnTo>
                  <a:lnTo>
                    <a:pt x="965" y="118170"/>
                  </a:lnTo>
                  <a:lnTo>
                    <a:pt x="7097" y="129822"/>
                  </a:lnTo>
                  <a:lnTo>
                    <a:pt x="12396" y="136413"/>
                  </a:lnTo>
                  <a:lnTo>
                    <a:pt x="18058" y="140002"/>
                  </a:lnTo>
                  <a:lnTo>
                    <a:pt x="23882" y="142591"/>
                  </a:lnTo>
                  <a:lnTo>
                    <a:pt x="29778" y="147048"/>
                  </a:lnTo>
                  <a:lnTo>
                    <a:pt x="33731" y="147641"/>
                  </a:lnTo>
                  <a:lnTo>
                    <a:pt x="43415" y="145655"/>
                  </a:lnTo>
                  <a:lnTo>
                    <a:pt x="55285" y="138958"/>
                  </a:lnTo>
                  <a:lnTo>
                    <a:pt x="65084" y="130690"/>
                  </a:lnTo>
                  <a:lnTo>
                    <a:pt x="68595" y="119601"/>
                  </a:lnTo>
                  <a:lnTo>
                    <a:pt x="73217" y="99268"/>
                  </a:lnTo>
                  <a:lnTo>
                    <a:pt x="85533" y="61469"/>
                  </a:lnTo>
                  <a:lnTo>
                    <a:pt x="95073" y="16960"/>
                  </a:lnTo>
                  <a:lnTo>
                    <a:pt x="9819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0" name="SMARTInkShape-2001"/>
            <p:cNvSpPr/>
            <p:nvPr/>
          </p:nvSpPr>
          <p:spPr>
            <a:xfrm>
              <a:off x="5701644" y="4045151"/>
              <a:ext cx="145339" cy="116015"/>
            </a:xfrm>
            <a:custGeom>
              <a:avLst/>
              <a:gdLst/>
              <a:ahLst/>
              <a:cxnLst/>
              <a:rect l="0" t="0" r="0" b="0"/>
              <a:pathLst>
                <a:path w="145339" h="116015">
                  <a:moveTo>
                    <a:pt x="129442" y="8927"/>
                  </a:moveTo>
                  <a:lnTo>
                    <a:pt x="121753" y="1238"/>
                  </a:lnTo>
                  <a:lnTo>
                    <a:pt x="78563" y="30"/>
                  </a:lnTo>
                  <a:lnTo>
                    <a:pt x="35409" y="0"/>
                  </a:lnTo>
                  <a:lnTo>
                    <a:pt x="16693" y="4739"/>
                  </a:lnTo>
                  <a:lnTo>
                    <a:pt x="12604" y="7127"/>
                  </a:lnTo>
                  <a:lnTo>
                    <a:pt x="5857" y="14237"/>
                  </a:lnTo>
                  <a:lnTo>
                    <a:pt x="763" y="16248"/>
                  </a:lnTo>
                  <a:lnTo>
                    <a:pt x="0" y="17776"/>
                  </a:lnTo>
                  <a:lnTo>
                    <a:pt x="483" y="19788"/>
                  </a:lnTo>
                  <a:lnTo>
                    <a:pt x="8388" y="30144"/>
                  </a:lnTo>
                  <a:lnTo>
                    <a:pt x="21365" y="38806"/>
                  </a:lnTo>
                  <a:lnTo>
                    <a:pt x="59059" y="53591"/>
                  </a:lnTo>
                  <a:lnTo>
                    <a:pt x="101799" y="74597"/>
                  </a:lnTo>
                  <a:lnTo>
                    <a:pt x="133883" y="95002"/>
                  </a:lnTo>
                  <a:lnTo>
                    <a:pt x="142885" y="104104"/>
                  </a:lnTo>
                  <a:lnTo>
                    <a:pt x="145338" y="110098"/>
                  </a:lnTo>
                  <a:lnTo>
                    <a:pt x="145000" y="112093"/>
                  </a:lnTo>
                  <a:lnTo>
                    <a:pt x="143783" y="113423"/>
                  </a:lnTo>
                  <a:lnTo>
                    <a:pt x="141980" y="114310"/>
                  </a:lnTo>
                  <a:lnTo>
                    <a:pt x="99683" y="116014"/>
                  </a:lnTo>
                  <a:lnTo>
                    <a:pt x="84466" y="115061"/>
                  </a:lnTo>
                  <a:lnTo>
                    <a:pt x="42946" y="105058"/>
                  </a:lnTo>
                  <a:lnTo>
                    <a:pt x="22531" y="91756"/>
                  </a:lnTo>
                  <a:lnTo>
                    <a:pt x="13356" y="892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1" name="SMARTInkShape-2002"/>
            <p:cNvSpPr/>
            <p:nvPr/>
          </p:nvSpPr>
          <p:spPr>
            <a:xfrm>
              <a:off x="5563727" y="4027299"/>
              <a:ext cx="113628" cy="151759"/>
            </a:xfrm>
            <a:custGeom>
              <a:avLst/>
              <a:gdLst/>
              <a:ahLst/>
              <a:cxnLst/>
              <a:rect l="0" t="0" r="0" b="0"/>
              <a:pathLst>
                <a:path w="113628" h="151759">
                  <a:moveTo>
                    <a:pt x="70906" y="8920"/>
                  </a:moveTo>
                  <a:lnTo>
                    <a:pt x="70906" y="4179"/>
                  </a:lnTo>
                  <a:lnTo>
                    <a:pt x="69914" y="2783"/>
                  </a:lnTo>
                  <a:lnTo>
                    <a:pt x="68260" y="1852"/>
                  </a:lnTo>
                  <a:lnTo>
                    <a:pt x="58477" y="358"/>
                  </a:lnTo>
                  <a:lnTo>
                    <a:pt x="24509" y="0"/>
                  </a:lnTo>
                  <a:lnTo>
                    <a:pt x="17873" y="2640"/>
                  </a:lnTo>
                  <a:lnTo>
                    <a:pt x="11617" y="6129"/>
                  </a:lnTo>
                  <a:lnTo>
                    <a:pt x="5530" y="7680"/>
                  </a:lnTo>
                  <a:lnTo>
                    <a:pt x="3509" y="9085"/>
                  </a:lnTo>
                  <a:lnTo>
                    <a:pt x="2162" y="11014"/>
                  </a:lnTo>
                  <a:lnTo>
                    <a:pt x="0" y="16499"/>
                  </a:lnTo>
                  <a:lnTo>
                    <a:pt x="15723" y="39138"/>
                  </a:lnTo>
                  <a:lnTo>
                    <a:pt x="31514" y="49844"/>
                  </a:lnTo>
                  <a:lnTo>
                    <a:pt x="60368" y="64996"/>
                  </a:lnTo>
                  <a:lnTo>
                    <a:pt x="102409" y="103092"/>
                  </a:lnTo>
                  <a:lnTo>
                    <a:pt x="109051" y="109643"/>
                  </a:lnTo>
                  <a:lnTo>
                    <a:pt x="112665" y="118509"/>
                  </a:lnTo>
                  <a:lnTo>
                    <a:pt x="113627" y="123651"/>
                  </a:lnTo>
                  <a:lnTo>
                    <a:pt x="112052" y="132011"/>
                  </a:lnTo>
                  <a:lnTo>
                    <a:pt x="110243" y="135629"/>
                  </a:lnTo>
                  <a:lnTo>
                    <a:pt x="107052" y="138041"/>
                  </a:lnTo>
                  <a:lnTo>
                    <a:pt x="90320" y="144558"/>
                  </a:lnTo>
                  <a:lnTo>
                    <a:pt x="86825" y="146970"/>
                  </a:lnTo>
                  <a:lnTo>
                    <a:pt x="67685" y="150365"/>
                  </a:lnTo>
                  <a:lnTo>
                    <a:pt x="24433" y="151711"/>
                  </a:lnTo>
                  <a:lnTo>
                    <a:pt x="16186" y="151758"/>
                  </a:lnTo>
                  <a:lnTo>
                    <a:pt x="13590" y="150778"/>
                  </a:lnTo>
                  <a:lnTo>
                    <a:pt x="11859" y="149133"/>
                  </a:lnTo>
                  <a:lnTo>
                    <a:pt x="8398" y="14286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2" name="SMARTInkShape-2003"/>
            <p:cNvSpPr/>
            <p:nvPr/>
          </p:nvSpPr>
          <p:spPr>
            <a:xfrm>
              <a:off x="5403026" y="4040454"/>
              <a:ext cx="92681" cy="147570"/>
            </a:xfrm>
            <a:custGeom>
              <a:avLst/>
              <a:gdLst/>
              <a:ahLst/>
              <a:cxnLst/>
              <a:rect l="0" t="0" r="0" b="0"/>
              <a:pathLst>
                <a:path w="92681" h="147570">
                  <a:moveTo>
                    <a:pt x="26224" y="102921"/>
                  </a:moveTo>
                  <a:lnTo>
                    <a:pt x="26224" y="98181"/>
                  </a:lnTo>
                  <a:lnTo>
                    <a:pt x="28870" y="93207"/>
                  </a:lnTo>
                  <a:lnTo>
                    <a:pt x="30964" y="90492"/>
                  </a:lnTo>
                  <a:lnTo>
                    <a:pt x="35937" y="87475"/>
                  </a:lnTo>
                  <a:lnTo>
                    <a:pt x="38653" y="86671"/>
                  </a:lnTo>
                  <a:lnTo>
                    <a:pt x="51956" y="76057"/>
                  </a:lnTo>
                  <a:lnTo>
                    <a:pt x="73495" y="43122"/>
                  </a:lnTo>
                  <a:lnTo>
                    <a:pt x="92680" y="9824"/>
                  </a:lnTo>
                  <a:lnTo>
                    <a:pt x="92356" y="8114"/>
                  </a:lnTo>
                  <a:lnTo>
                    <a:pt x="91148" y="6974"/>
                  </a:lnTo>
                  <a:lnTo>
                    <a:pt x="89806" y="3062"/>
                  </a:lnTo>
                  <a:lnTo>
                    <a:pt x="89448" y="630"/>
                  </a:lnTo>
                  <a:lnTo>
                    <a:pt x="88217" y="0"/>
                  </a:lnTo>
                  <a:lnTo>
                    <a:pt x="86405" y="573"/>
                  </a:lnTo>
                  <a:lnTo>
                    <a:pt x="84203" y="1947"/>
                  </a:lnTo>
                  <a:lnTo>
                    <a:pt x="63600" y="6979"/>
                  </a:lnTo>
                  <a:lnTo>
                    <a:pt x="23956" y="37690"/>
                  </a:lnTo>
                  <a:lnTo>
                    <a:pt x="12433" y="54269"/>
                  </a:lnTo>
                  <a:lnTo>
                    <a:pt x="1343" y="85159"/>
                  </a:lnTo>
                  <a:lnTo>
                    <a:pt x="0" y="100855"/>
                  </a:lnTo>
                  <a:lnTo>
                    <a:pt x="2332" y="109610"/>
                  </a:lnTo>
                  <a:lnTo>
                    <a:pt x="14699" y="131583"/>
                  </a:lnTo>
                  <a:lnTo>
                    <a:pt x="33992" y="142451"/>
                  </a:lnTo>
                  <a:lnTo>
                    <a:pt x="45834" y="146052"/>
                  </a:lnTo>
                  <a:lnTo>
                    <a:pt x="61944" y="14756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3" name="SMARTInkShape-2004"/>
            <p:cNvSpPr/>
            <p:nvPr/>
          </p:nvSpPr>
          <p:spPr>
            <a:xfrm>
              <a:off x="5268516" y="4009430"/>
              <a:ext cx="116087" cy="169499"/>
            </a:xfrm>
            <a:custGeom>
              <a:avLst/>
              <a:gdLst/>
              <a:ahLst/>
              <a:cxnLst/>
              <a:rect l="0" t="0" r="0" b="0"/>
              <a:pathLst>
                <a:path w="116087" h="169499">
                  <a:moveTo>
                    <a:pt x="8929" y="17859"/>
                  </a:moveTo>
                  <a:lnTo>
                    <a:pt x="8929" y="33236"/>
                  </a:lnTo>
                  <a:lnTo>
                    <a:pt x="1861" y="54818"/>
                  </a:lnTo>
                  <a:lnTo>
                    <a:pt x="108" y="95323"/>
                  </a:lnTo>
                  <a:lnTo>
                    <a:pt x="4" y="135810"/>
                  </a:lnTo>
                  <a:lnTo>
                    <a:pt x="0" y="169498"/>
                  </a:lnTo>
                  <a:lnTo>
                    <a:pt x="992" y="129522"/>
                  </a:lnTo>
                  <a:lnTo>
                    <a:pt x="12428" y="88714"/>
                  </a:lnTo>
                  <a:lnTo>
                    <a:pt x="26857" y="47217"/>
                  </a:lnTo>
                  <a:lnTo>
                    <a:pt x="33764" y="34876"/>
                  </a:lnTo>
                  <a:lnTo>
                    <a:pt x="48809" y="22350"/>
                  </a:lnTo>
                  <a:lnTo>
                    <a:pt x="82455" y="4101"/>
                  </a:lnTo>
                  <a:lnTo>
                    <a:pt x="95097" y="1215"/>
                  </a:lnTo>
                  <a:lnTo>
                    <a:pt x="11608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4" name="SMARTInkShape-2005"/>
            <p:cNvSpPr/>
            <p:nvPr/>
          </p:nvSpPr>
          <p:spPr>
            <a:xfrm>
              <a:off x="5054203" y="3977763"/>
              <a:ext cx="175535" cy="147680"/>
            </a:xfrm>
            <a:custGeom>
              <a:avLst/>
              <a:gdLst/>
              <a:ahLst/>
              <a:cxnLst/>
              <a:rect l="0" t="0" r="0" b="0"/>
              <a:pathLst>
                <a:path w="175535" h="147680">
                  <a:moveTo>
                    <a:pt x="26789" y="22737"/>
                  </a:moveTo>
                  <a:lnTo>
                    <a:pt x="26789" y="17997"/>
                  </a:lnTo>
                  <a:lnTo>
                    <a:pt x="27781" y="16600"/>
                  </a:lnTo>
                  <a:lnTo>
                    <a:pt x="29435" y="15669"/>
                  </a:lnTo>
                  <a:lnTo>
                    <a:pt x="31530" y="15048"/>
                  </a:lnTo>
                  <a:lnTo>
                    <a:pt x="43013" y="7915"/>
                  </a:lnTo>
                  <a:lnTo>
                    <a:pt x="74792" y="0"/>
                  </a:lnTo>
                  <a:lnTo>
                    <a:pt x="108969" y="8780"/>
                  </a:lnTo>
                  <a:lnTo>
                    <a:pt x="139685" y="22859"/>
                  </a:lnTo>
                  <a:lnTo>
                    <a:pt x="147411" y="29737"/>
                  </a:lnTo>
                  <a:lnTo>
                    <a:pt x="171707" y="61785"/>
                  </a:lnTo>
                  <a:lnTo>
                    <a:pt x="175534" y="73496"/>
                  </a:lnTo>
                  <a:lnTo>
                    <a:pt x="174588" y="85315"/>
                  </a:lnTo>
                  <a:lnTo>
                    <a:pt x="170860" y="96190"/>
                  </a:lnTo>
                  <a:lnTo>
                    <a:pt x="157737" y="113902"/>
                  </a:lnTo>
                  <a:lnTo>
                    <a:pt x="141987" y="127801"/>
                  </a:lnTo>
                  <a:lnTo>
                    <a:pt x="118887" y="141386"/>
                  </a:lnTo>
                  <a:lnTo>
                    <a:pt x="89078" y="146495"/>
                  </a:lnTo>
                  <a:lnTo>
                    <a:pt x="44810" y="147679"/>
                  </a:lnTo>
                  <a:lnTo>
                    <a:pt x="15896" y="146751"/>
                  </a:lnTo>
                  <a:lnTo>
                    <a:pt x="7727" y="143008"/>
                  </a:lnTo>
                  <a:lnTo>
                    <a:pt x="5151" y="140621"/>
                  </a:lnTo>
                  <a:lnTo>
                    <a:pt x="0" y="12989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5" name="SMARTInkShape-2006"/>
            <p:cNvSpPr/>
            <p:nvPr/>
          </p:nvSpPr>
          <p:spPr>
            <a:xfrm>
              <a:off x="5063133" y="3991570"/>
              <a:ext cx="53579" cy="375048"/>
            </a:xfrm>
            <a:custGeom>
              <a:avLst/>
              <a:gdLst/>
              <a:ahLst/>
              <a:cxnLst/>
              <a:rect l="0" t="0" r="0" b="0"/>
              <a:pathLst>
                <a:path w="53579" h="375048">
                  <a:moveTo>
                    <a:pt x="0" y="0"/>
                  </a:moveTo>
                  <a:lnTo>
                    <a:pt x="0" y="8562"/>
                  </a:lnTo>
                  <a:lnTo>
                    <a:pt x="4740" y="8821"/>
                  </a:lnTo>
                  <a:lnTo>
                    <a:pt x="6137" y="9849"/>
                  </a:lnTo>
                  <a:lnTo>
                    <a:pt x="14821" y="25147"/>
                  </a:lnTo>
                  <a:lnTo>
                    <a:pt x="17951" y="38981"/>
                  </a:lnTo>
                  <a:lnTo>
                    <a:pt x="24749" y="53047"/>
                  </a:lnTo>
                  <a:lnTo>
                    <a:pt x="29255" y="78459"/>
                  </a:lnTo>
                  <a:lnTo>
                    <a:pt x="34442" y="87156"/>
                  </a:lnTo>
                  <a:lnTo>
                    <a:pt x="35550" y="98729"/>
                  </a:lnTo>
                  <a:lnTo>
                    <a:pt x="35708" y="114352"/>
                  </a:lnTo>
                  <a:lnTo>
                    <a:pt x="29579" y="122873"/>
                  </a:lnTo>
                  <a:lnTo>
                    <a:pt x="27616" y="131216"/>
                  </a:lnTo>
                  <a:lnTo>
                    <a:pt x="25869" y="154987"/>
                  </a:lnTo>
                  <a:lnTo>
                    <a:pt x="19736" y="171763"/>
                  </a:lnTo>
                  <a:lnTo>
                    <a:pt x="17969" y="206719"/>
                  </a:lnTo>
                  <a:lnTo>
                    <a:pt x="25968" y="250468"/>
                  </a:lnTo>
                  <a:lnTo>
                    <a:pt x="27538" y="270115"/>
                  </a:lnTo>
                  <a:lnTo>
                    <a:pt x="34871" y="306520"/>
                  </a:lnTo>
                  <a:lnTo>
                    <a:pt x="36459" y="324426"/>
                  </a:lnTo>
                  <a:lnTo>
                    <a:pt x="44082" y="356403"/>
                  </a:lnTo>
                  <a:lnTo>
                    <a:pt x="44271" y="359641"/>
                  </a:lnTo>
                  <a:lnTo>
                    <a:pt x="47126" y="365885"/>
                  </a:lnTo>
                  <a:lnTo>
                    <a:pt x="53578" y="37504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59" name="SMARTInkShape-Group399"/>
          <p:cNvGrpSpPr/>
          <p:nvPr/>
        </p:nvGrpSpPr>
        <p:grpSpPr>
          <a:xfrm>
            <a:off x="6679406" y="3974001"/>
            <a:ext cx="241103" cy="187234"/>
            <a:chOff x="6679406" y="3974001"/>
            <a:chExt cx="241103" cy="187234"/>
          </a:xfrm>
        </p:grpSpPr>
        <p:sp>
          <p:nvSpPr>
            <p:cNvPr id="1557" name="SMARTInkShape-2007"/>
            <p:cNvSpPr/>
            <p:nvPr/>
          </p:nvSpPr>
          <p:spPr>
            <a:xfrm>
              <a:off x="6777633" y="3974001"/>
              <a:ext cx="142876" cy="151516"/>
            </a:xfrm>
            <a:custGeom>
              <a:avLst/>
              <a:gdLst/>
              <a:ahLst/>
              <a:cxnLst/>
              <a:rect l="0" t="0" r="0" b="0"/>
              <a:pathLst>
                <a:path w="142876" h="151516">
                  <a:moveTo>
                    <a:pt x="0" y="17569"/>
                  </a:moveTo>
                  <a:lnTo>
                    <a:pt x="0" y="38560"/>
                  </a:lnTo>
                  <a:lnTo>
                    <a:pt x="8378" y="80315"/>
                  </a:lnTo>
                  <a:lnTo>
                    <a:pt x="9677" y="92089"/>
                  </a:lnTo>
                  <a:lnTo>
                    <a:pt x="17293" y="131015"/>
                  </a:lnTo>
                  <a:lnTo>
                    <a:pt x="17837" y="147278"/>
                  </a:lnTo>
                  <a:lnTo>
                    <a:pt x="17859" y="103787"/>
                  </a:lnTo>
                  <a:lnTo>
                    <a:pt x="18851" y="61812"/>
                  </a:lnTo>
                  <a:lnTo>
                    <a:pt x="24988" y="37293"/>
                  </a:lnTo>
                  <a:lnTo>
                    <a:pt x="33305" y="16468"/>
                  </a:lnTo>
                  <a:lnTo>
                    <a:pt x="34109" y="10882"/>
                  </a:lnTo>
                  <a:lnTo>
                    <a:pt x="35638" y="7158"/>
                  </a:lnTo>
                  <a:lnTo>
                    <a:pt x="37649" y="4676"/>
                  </a:lnTo>
                  <a:lnTo>
                    <a:pt x="42530" y="1917"/>
                  </a:lnTo>
                  <a:lnTo>
                    <a:pt x="56668" y="0"/>
                  </a:lnTo>
                  <a:lnTo>
                    <a:pt x="62558" y="2485"/>
                  </a:lnTo>
                  <a:lnTo>
                    <a:pt x="65518" y="4536"/>
                  </a:lnTo>
                  <a:lnTo>
                    <a:pt x="80372" y="27526"/>
                  </a:lnTo>
                  <a:lnTo>
                    <a:pt x="101204" y="68231"/>
                  </a:lnTo>
                  <a:lnTo>
                    <a:pt x="122039" y="109846"/>
                  </a:lnTo>
                  <a:lnTo>
                    <a:pt x="131300" y="131010"/>
                  </a:lnTo>
                  <a:lnTo>
                    <a:pt x="133761" y="138433"/>
                  </a:lnTo>
                  <a:lnTo>
                    <a:pt x="142875" y="15151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8" name="SMARTInkShape-2008"/>
            <p:cNvSpPr/>
            <p:nvPr/>
          </p:nvSpPr>
          <p:spPr>
            <a:xfrm>
              <a:off x="6679406" y="4009430"/>
              <a:ext cx="17861" cy="151805"/>
            </a:xfrm>
            <a:custGeom>
              <a:avLst/>
              <a:gdLst/>
              <a:ahLst/>
              <a:cxnLst/>
              <a:rect l="0" t="0" r="0" b="0"/>
              <a:pathLst>
                <a:path w="17861" h="151805">
                  <a:moveTo>
                    <a:pt x="0" y="0"/>
                  </a:moveTo>
                  <a:lnTo>
                    <a:pt x="0" y="41031"/>
                  </a:lnTo>
                  <a:lnTo>
                    <a:pt x="0" y="80049"/>
                  </a:lnTo>
                  <a:lnTo>
                    <a:pt x="992" y="121843"/>
                  </a:lnTo>
                  <a:lnTo>
                    <a:pt x="8378" y="144115"/>
                  </a:lnTo>
                  <a:lnTo>
                    <a:pt x="8562" y="146678"/>
                  </a:lnTo>
                  <a:lnTo>
                    <a:pt x="9677" y="148387"/>
                  </a:lnTo>
                  <a:lnTo>
                    <a:pt x="11412" y="149526"/>
                  </a:lnTo>
                  <a:lnTo>
                    <a:pt x="17860" y="1518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64" name="SMARTInkShape-Group400"/>
          <p:cNvGrpSpPr/>
          <p:nvPr/>
        </p:nvGrpSpPr>
        <p:grpSpPr>
          <a:xfrm>
            <a:off x="7179469" y="3893344"/>
            <a:ext cx="580430" cy="303610"/>
            <a:chOff x="7179469" y="3893344"/>
            <a:chExt cx="580430" cy="303610"/>
          </a:xfrm>
        </p:grpSpPr>
        <p:sp>
          <p:nvSpPr>
            <p:cNvPr id="1560" name="SMARTInkShape-2009"/>
            <p:cNvSpPr/>
            <p:nvPr/>
          </p:nvSpPr>
          <p:spPr>
            <a:xfrm>
              <a:off x="7690224" y="4027446"/>
              <a:ext cx="69675" cy="169508"/>
            </a:xfrm>
            <a:custGeom>
              <a:avLst/>
              <a:gdLst/>
              <a:ahLst/>
              <a:cxnLst/>
              <a:rect l="0" t="0" r="0" b="0"/>
              <a:pathLst>
                <a:path w="69675" h="169508">
                  <a:moveTo>
                    <a:pt x="25026" y="80210"/>
                  </a:moveTo>
                  <a:lnTo>
                    <a:pt x="29767" y="75470"/>
                  </a:lnTo>
                  <a:lnTo>
                    <a:pt x="32094" y="70497"/>
                  </a:lnTo>
                  <a:lnTo>
                    <a:pt x="34703" y="56295"/>
                  </a:lnTo>
                  <a:lnTo>
                    <a:pt x="48173" y="32393"/>
                  </a:lnTo>
                  <a:lnTo>
                    <a:pt x="51728" y="21504"/>
                  </a:lnTo>
                  <a:lnTo>
                    <a:pt x="57632" y="11994"/>
                  </a:lnTo>
                  <a:lnTo>
                    <a:pt x="59362" y="5905"/>
                  </a:lnTo>
                  <a:lnTo>
                    <a:pt x="58830" y="3884"/>
                  </a:lnTo>
                  <a:lnTo>
                    <a:pt x="57484" y="2537"/>
                  </a:lnTo>
                  <a:lnTo>
                    <a:pt x="53342" y="1040"/>
                  </a:lnTo>
                  <a:lnTo>
                    <a:pt x="39718" y="0"/>
                  </a:lnTo>
                  <a:lnTo>
                    <a:pt x="33870" y="2559"/>
                  </a:lnTo>
                  <a:lnTo>
                    <a:pt x="22032" y="12286"/>
                  </a:lnTo>
                  <a:lnTo>
                    <a:pt x="4189" y="42085"/>
                  </a:lnTo>
                  <a:lnTo>
                    <a:pt x="0" y="59543"/>
                  </a:lnTo>
                  <a:lnTo>
                    <a:pt x="3500" y="82024"/>
                  </a:lnTo>
                  <a:lnTo>
                    <a:pt x="19274" y="121519"/>
                  </a:lnTo>
                  <a:lnTo>
                    <a:pt x="36628" y="144532"/>
                  </a:lnTo>
                  <a:lnTo>
                    <a:pt x="46057" y="153446"/>
                  </a:lnTo>
                  <a:lnTo>
                    <a:pt x="69674" y="16950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1" name="SMARTInkShape-2010"/>
            <p:cNvSpPr/>
            <p:nvPr/>
          </p:nvSpPr>
          <p:spPr>
            <a:xfrm>
              <a:off x="7474150" y="3893344"/>
              <a:ext cx="160734" cy="258962"/>
            </a:xfrm>
            <a:custGeom>
              <a:avLst/>
              <a:gdLst/>
              <a:ahLst/>
              <a:cxnLst/>
              <a:rect l="0" t="0" r="0" b="0"/>
              <a:pathLst>
                <a:path w="160734" h="258962">
                  <a:moveTo>
                    <a:pt x="8928" y="0"/>
                  </a:moveTo>
                  <a:lnTo>
                    <a:pt x="1239" y="0"/>
                  </a:lnTo>
                  <a:lnTo>
                    <a:pt x="826" y="992"/>
                  </a:lnTo>
                  <a:lnTo>
                    <a:pt x="5" y="40894"/>
                  </a:lnTo>
                  <a:lnTo>
                    <a:pt x="0" y="81048"/>
                  </a:lnTo>
                  <a:lnTo>
                    <a:pt x="2645" y="125105"/>
                  </a:lnTo>
                  <a:lnTo>
                    <a:pt x="8101" y="168683"/>
                  </a:lnTo>
                  <a:lnTo>
                    <a:pt x="9675" y="189327"/>
                  </a:lnTo>
                  <a:lnTo>
                    <a:pt x="18000" y="218987"/>
                  </a:lnTo>
                  <a:lnTo>
                    <a:pt x="26387" y="231599"/>
                  </a:lnTo>
                  <a:lnTo>
                    <a:pt x="33851" y="187215"/>
                  </a:lnTo>
                  <a:lnTo>
                    <a:pt x="37810" y="169573"/>
                  </a:lnTo>
                  <a:lnTo>
                    <a:pt x="53760" y="136583"/>
                  </a:lnTo>
                  <a:lnTo>
                    <a:pt x="59611" y="130157"/>
                  </a:lnTo>
                  <a:lnTo>
                    <a:pt x="65518" y="127301"/>
                  </a:lnTo>
                  <a:lnTo>
                    <a:pt x="68483" y="127531"/>
                  </a:lnTo>
                  <a:lnTo>
                    <a:pt x="83345" y="132904"/>
                  </a:lnTo>
                  <a:lnTo>
                    <a:pt x="89297" y="138774"/>
                  </a:lnTo>
                  <a:lnTo>
                    <a:pt x="110131" y="168211"/>
                  </a:lnTo>
                  <a:lnTo>
                    <a:pt x="125566" y="211726"/>
                  </a:lnTo>
                  <a:lnTo>
                    <a:pt x="147856" y="246126"/>
                  </a:lnTo>
                  <a:lnTo>
                    <a:pt x="150048" y="252595"/>
                  </a:lnTo>
                  <a:lnTo>
                    <a:pt x="151626" y="254717"/>
                  </a:lnTo>
                  <a:lnTo>
                    <a:pt x="153670" y="256131"/>
                  </a:lnTo>
                  <a:lnTo>
                    <a:pt x="160733" y="25896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2" name="SMARTInkShape-2011"/>
            <p:cNvSpPr/>
            <p:nvPr/>
          </p:nvSpPr>
          <p:spPr>
            <a:xfrm>
              <a:off x="7179469" y="3982641"/>
              <a:ext cx="232173" cy="16019"/>
            </a:xfrm>
            <a:custGeom>
              <a:avLst/>
              <a:gdLst/>
              <a:ahLst/>
              <a:cxnLst/>
              <a:rect l="0" t="0" r="0" b="0"/>
              <a:pathLst>
                <a:path w="232173" h="16019">
                  <a:moveTo>
                    <a:pt x="0" y="0"/>
                  </a:moveTo>
                  <a:lnTo>
                    <a:pt x="7688" y="0"/>
                  </a:lnTo>
                  <a:lnTo>
                    <a:pt x="13303" y="4740"/>
                  </a:lnTo>
                  <a:lnTo>
                    <a:pt x="21126" y="7067"/>
                  </a:lnTo>
                  <a:lnTo>
                    <a:pt x="64462" y="13561"/>
                  </a:lnTo>
                  <a:lnTo>
                    <a:pt x="105741" y="16018"/>
                  </a:lnTo>
                  <a:lnTo>
                    <a:pt x="140361" y="11471"/>
                  </a:lnTo>
                  <a:lnTo>
                    <a:pt x="184968" y="6786"/>
                  </a:lnTo>
                  <a:lnTo>
                    <a:pt x="232172"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3" name="SMARTInkShape-2012"/>
            <p:cNvSpPr/>
            <p:nvPr/>
          </p:nvSpPr>
          <p:spPr>
            <a:xfrm>
              <a:off x="7286625" y="3929063"/>
              <a:ext cx="17860" cy="249830"/>
            </a:xfrm>
            <a:custGeom>
              <a:avLst/>
              <a:gdLst/>
              <a:ahLst/>
              <a:cxnLst/>
              <a:rect l="0" t="0" r="0" b="0"/>
              <a:pathLst>
                <a:path w="17860" h="249830">
                  <a:moveTo>
                    <a:pt x="0" y="0"/>
                  </a:moveTo>
                  <a:lnTo>
                    <a:pt x="0" y="40165"/>
                  </a:lnTo>
                  <a:lnTo>
                    <a:pt x="7068" y="80952"/>
                  </a:lnTo>
                  <a:lnTo>
                    <a:pt x="8685" y="125092"/>
                  </a:lnTo>
                  <a:lnTo>
                    <a:pt x="13638" y="169674"/>
                  </a:lnTo>
                  <a:lnTo>
                    <a:pt x="17489" y="210814"/>
                  </a:lnTo>
                  <a:lnTo>
                    <a:pt x="17858" y="249829"/>
                  </a:lnTo>
                  <a:lnTo>
                    <a:pt x="17859" y="24110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68" name="SMARTInkShape-Group401"/>
          <p:cNvGrpSpPr/>
          <p:nvPr/>
        </p:nvGrpSpPr>
        <p:grpSpPr>
          <a:xfrm>
            <a:off x="8072606" y="4054187"/>
            <a:ext cx="499895" cy="276143"/>
            <a:chOff x="8072606" y="4054187"/>
            <a:chExt cx="499895" cy="276143"/>
          </a:xfrm>
        </p:grpSpPr>
        <p:sp>
          <p:nvSpPr>
            <p:cNvPr id="1565" name="SMARTInkShape-2013"/>
            <p:cNvSpPr/>
            <p:nvPr/>
          </p:nvSpPr>
          <p:spPr>
            <a:xfrm>
              <a:off x="8429625" y="4161234"/>
              <a:ext cx="142876" cy="169096"/>
            </a:xfrm>
            <a:custGeom>
              <a:avLst/>
              <a:gdLst/>
              <a:ahLst/>
              <a:cxnLst/>
              <a:rect l="0" t="0" r="0" b="0"/>
              <a:pathLst>
                <a:path w="142876" h="169096">
                  <a:moveTo>
                    <a:pt x="0" y="0"/>
                  </a:moveTo>
                  <a:lnTo>
                    <a:pt x="0" y="40894"/>
                  </a:lnTo>
                  <a:lnTo>
                    <a:pt x="2646" y="72460"/>
                  </a:lnTo>
                  <a:lnTo>
                    <a:pt x="18092" y="115392"/>
                  </a:lnTo>
                  <a:lnTo>
                    <a:pt x="33968" y="152977"/>
                  </a:lnTo>
                  <a:lnTo>
                    <a:pt x="35200" y="163177"/>
                  </a:lnTo>
                  <a:lnTo>
                    <a:pt x="36365" y="165340"/>
                  </a:lnTo>
                  <a:lnTo>
                    <a:pt x="38134" y="166781"/>
                  </a:lnTo>
                  <a:lnTo>
                    <a:pt x="40306" y="167742"/>
                  </a:lnTo>
                  <a:lnTo>
                    <a:pt x="40761" y="168383"/>
                  </a:lnTo>
                  <a:lnTo>
                    <a:pt x="40072" y="168810"/>
                  </a:lnTo>
                  <a:lnTo>
                    <a:pt x="38621" y="169095"/>
                  </a:lnTo>
                  <a:lnTo>
                    <a:pt x="37654" y="168292"/>
                  </a:lnTo>
                  <a:lnTo>
                    <a:pt x="36578" y="164755"/>
                  </a:lnTo>
                  <a:lnTo>
                    <a:pt x="35795" y="136230"/>
                  </a:lnTo>
                  <a:lnTo>
                    <a:pt x="38398" y="127354"/>
                  </a:lnTo>
                  <a:lnTo>
                    <a:pt x="40481" y="123598"/>
                  </a:lnTo>
                  <a:lnTo>
                    <a:pt x="49023" y="84199"/>
                  </a:lnTo>
                  <a:lnTo>
                    <a:pt x="56845" y="74464"/>
                  </a:lnTo>
                  <a:lnTo>
                    <a:pt x="65944" y="65837"/>
                  </a:lnTo>
                  <a:lnTo>
                    <a:pt x="77637" y="50817"/>
                  </a:lnTo>
                  <a:lnTo>
                    <a:pt x="104604" y="33163"/>
                  </a:lnTo>
                  <a:lnTo>
                    <a:pt x="142875" y="178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6" name="SMARTInkShape-2014"/>
            <p:cNvSpPr/>
            <p:nvPr/>
          </p:nvSpPr>
          <p:spPr>
            <a:xfrm>
              <a:off x="8313549" y="4125516"/>
              <a:ext cx="26780" cy="169665"/>
            </a:xfrm>
            <a:custGeom>
              <a:avLst/>
              <a:gdLst/>
              <a:ahLst/>
              <a:cxnLst/>
              <a:rect l="0" t="0" r="0" b="0"/>
              <a:pathLst>
                <a:path w="26780" h="169665">
                  <a:moveTo>
                    <a:pt x="8920" y="0"/>
                  </a:moveTo>
                  <a:lnTo>
                    <a:pt x="8920" y="4740"/>
                  </a:lnTo>
                  <a:lnTo>
                    <a:pt x="6273" y="9713"/>
                  </a:lnTo>
                  <a:lnTo>
                    <a:pt x="2783" y="15231"/>
                  </a:lnTo>
                  <a:lnTo>
                    <a:pt x="817" y="24907"/>
                  </a:lnTo>
                  <a:lnTo>
                    <a:pt x="63" y="63048"/>
                  </a:lnTo>
                  <a:lnTo>
                    <a:pt x="0" y="99669"/>
                  </a:lnTo>
                  <a:lnTo>
                    <a:pt x="7121" y="133238"/>
                  </a:lnTo>
                  <a:lnTo>
                    <a:pt x="18082" y="157361"/>
                  </a:lnTo>
                  <a:lnTo>
                    <a:pt x="26779"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7" name="SMARTInkShape-2015"/>
            <p:cNvSpPr/>
            <p:nvPr/>
          </p:nvSpPr>
          <p:spPr>
            <a:xfrm>
              <a:off x="8072606" y="4054187"/>
              <a:ext cx="178426" cy="196345"/>
            </a:xfrm>
            <a:custGeom>
              <a:avLst/>
              <a:gdLst/>
              <a:ahLst/>
              <a:cxnLst/>
              <a:rect l="0" t="0" r="0" b="0"/>
              <a:pathLst>
                <a:path w="178426" h="196345">
                  <a:moveTo>
                    <a:pt x="115917" y="8821"/>
                  </a:moveTo>
                  <a:lnTo>
                    <a:pt x="108228" y="1132"/>
                  </a:lnTo>
                  <a:lnTo>
                    <a:pt x="102615" y="259"/>
                  </a:lnTo>
                  <a:lnTo>
                    <a:pt x="94668" y="0"/>
                  </a:lnTo>
                  <a:lnTo>
                    <a:pt x="64757" y="12330"/>
                  </a:lnTo>
                  <a:lnTo>
                    <a:pt x="47291" y="25625"/>
                  </a:lnTo>
                  <a:lnTo>
                    <a:pt x="16464" y="67279"/>
                  </a:lnTo>
                  <a:lnTo>
                    <a:pt x="4146" y="91953"/>
                  </a:lnTo>
                  <a:lnTo>
                    <a:pt x="0" y="132093"/>
                  </a:lnTo>
                  <a:lnTo>
                    <a:pt x="1927" y="135651"/>
                  </a:lnTo>
                  <a:lnTo>
                    <a:pt x="5198" y="138022"/>
                  </a:lnTo>
                  <a:lnTo>
                    <a:pt x="13131" y="141650"/>
                  </a:lnTo>
                  <a:lnTo>
                    <a:pt x="19964" y="146569"/>
                  </a:lnTo>
                  <a:lnTo>
                    <a:pt x="23175" y="147286"/>
                  </a:lnTo>
                  <a:lnTo>
                    <a:pt x="26307" y="146772"/>
                  </a:lnTo>
                  <a:lnTo>
                    <a:pt x="51520" y="133404"/>
                  </a:lnTo>
                  <a:lnTo>
                    <a:pt x="74180" y="111768"/>
                  </a:lnTo>
                  <a:lnTo>
                    <a:pt x="97880" y="71257"/>
                  </a:lnTo>
                  <a:lnTo>
                    <a:pt x="114143" y="42081"/>
                  </a:lnTo>
                  <a:lnTo>
                    <a:pt x="115872" y="27216"/>
                  </a:lnTo>
                  <a:lnTo>
                    <a:pt x="116909" y="57734"/>
                  </a:lnTo>
                  <a:lnTo>
                    <a:pt x="126942" y="100839"/>
                  </a:lnTo>
                  <a:lnTo>
                    <a:pt x="140006" y="141140"/>
                  </a:lnTo>
                  <a:lnTo>
                    <a:pt x="149733" y="156395"/>
                  </a:lnTo>
                  <a:lnTo>
                    <a:pt x="173636" y="183413"/>
                  </a:lnTo>
                  <a:lnTo>
                    <a:pt x="178425" y="19634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76" name="SMARTInkShape-Group402"/>
          <p:cNvGrpSpPr/>
          <p:nvPr/>
        </p:nvGrpSpPr>
        <p:grpSpPr>
          <a:xfrm>
            <a:off x="214313" y="4233734"/>
            <a:ext cx="1035844" cy="329337"/>
            <a:chOff x="214313" y="4233734"/>
            <a:chExt cx="1035844" cy="329337"/>
          </a:xfrm>
        </p:grpSpPr>
        <p:sp>
          <p:nvSpPr>
            <p:cNvPr id="1569" name="SMARTInkShape-2016"/>
            <p:cNvSpPr/>
            <p:nvPr/>
          </p:nvSpPr>
          <p:spPr>
            <a:xfrm>
              <a:off x="921677" y="4233734"/>
              <a:ext cx="328480" cy="279593"/>
            </a:xfrm>
            <a:custGeom>
              <a:avLst/>
              <a:gdLst/>
              <a:ahLst/>
              <a:cxnLst/>
              <a:rect l="0" t="0" r="0" b="0"/>
              <a:pathLst>
                <a:path w="328480" h="279593">
                  <a:moveTo>
                    <a:pt x="149886" y="195391"/>
                  </a:moveTo>
                  <a:lnTo>
                    <a:pt x="145145" y="190651"/>
                  </a:lnTo>
                  <a:lnTo>
                    <a:pt x="142818" y="185677"/>
                  </a:lnTo>
                  <a:lnTo>
                    <a:pt x="142197" y="182962"/>
                  </a:lnTo>
                  <a:lnTo>
                    <a:pt x="136216" y="177300"/>
                  </a:lnTo>
                  <a:lnTo>
                    <a:pt x="127935" y="172468"/>
                  </a:lnTo>
                  <a:lnTo>
                    <a:pt x="88565" y="161760"/>
                  </a:lnTo>
                  <a:lnTo>
                    <a:pt x="75999" y="161592"/>
                  </a:lnTo>
                  <a:lnTo>
                    <a:pt x="39799" y="174985"/>
                  </a:lnTo>
                  <a:lnTo>
                    <a:pt x="22899" y="184604"/>
                  </a:lnTo>
                  <a:lnTo>
                    <a:pt x="7797" y="205130"/>
                  </a:lnTo>
                  <a:lnTo>
                    <a:pt x="960" y="219774"/>
                  </a:lnTo>
                  <a:lnTo>
                    <a:pt x="0" y="223552"/>
                  </a:lnTo>
                  <a:lnTo>
                    <a:pt x="1580" y="233043"/>
                  </a:lnTo>
                  <a:lnTo>
                    <a:pt x="3390" y="238352"/>
                  </a:lnTo>
                  <a:lnTo>
                    <a:pt x="10693" y="246896"/>
                  </a:lnTo>
                  <a:lnTo>
                    <a:pt x="31550" y="260466"/>
                  </a:lnTo>
                  <a:lnTo>
                    <a:pt x="44157" y="264943"/>
                  </a:lnTo>
                  <a:lnTo>
                    <a:pt x="53617" y="263345"/>
                  </a:lnTo>
                  <a:lnTo>
                    <a:pt x="75858" y="254234"/>
                  </a:lnTo>
                  <a:lnTo>
                    <a:pt x="93445" y="241048"/>
                  </a:lnTo>
                  <a:lnTo>
                    <a:pt x="116174" y="211686"/>
                  </a:lnTo>
                  <a:lnTo>
                    <a:pt x="131247" y="174577"/>
                  </a:lnTo>
                  <a:lnTo>
                    <a:pt x="143778" y="134063"/>
                  </a:lnTo>
                  <a:lnTo>
                    <a:pt x="149671" y="91261"/>
                  </a:lnTo>
                  <a:lnTo>
                    <a:pt x="154673" y="63335"/>
                  </a:lnTo>
                  <a:lnTo>
                    <a:pt x="149444" y="23177"/>
                  </a:lnTo>
                  <a:lnTo>
                    <a:pt x="142270" y="2522"/>
                  </a:lnTo>
                  <a:lnTo>
                    <a:pt x="140839" y="1327"/>
                  </a:lnTo>
                  <a:lnTo>
                    <a:pt x="136605" y="0"/>
                  </a:lnTo>
                  <a:lnTo>
                    <a:pt x="134086" y="638"/>
                  </a:lnTo>
                  <a:lnTo>
                    <a:pt x="128642" y="3993"/>
                  </a:lnTo>
                  <a:lnTo>
                    <a:pt x="126794" y="6277"/>
                  </a:lnTo>
                  <a:lnTo>
                    <a:pt x="124740" y="11460"/>
                  </a:lnTo>
                  <a:lnTo>
                    <a:pt x="123241" y="53615"/>
                  </a:lnTo>
                  <a:lnTo>
                    <a:pt x="123115" y="97309"/>
                  </a:lnTo>
                  <a:lnTo>
                    <a:pt x="127841" y="137652"/>
                  </a:lnTo>
                  <a:lnTo>
                    <a:pt x="138328" y="176710"/>
                  </a:lnTo>
                  <a:lnTo>
                    <a:pt x="152600" y="213088"/>
                  </a:lnTo>
                  <a:lnTo>
                    <a:pt x="173872" y="249756"/>
                  </a:lnTo>
                  <a:lnTo>
                    <a:pt x="205510" y="275456"/>
                  </a:lnTo>
                  <a:lnTo>
                    <a:pt x="210781" y="278533"/>
                  </a:lnTo>
                  <a:lnTo>
                    <a:pt x="215287" y="279592"/>
                  </a:lnTo>
                  <a:lnTo>
                    <a:pt x="219283" y="279306"/>
                  </a:lnTo>
                  <a:lnTo>
                    <a:pt x="226370" y="276343"/>
                  </a:lnTo>
                  <a:lnTo>
                    <a:pt x="255794" y="250088"/>
                  </a:lnTo>
                  <a:lnTo>
                    <a:pt x="271090" y="220638"/>
                  </a:lnTo>
                  <a:lnTo>
                    <a:pt x="286697" y="177329"/>
                  </a:lnTo>
                  <a:lnTo>
                    <a:pt x="290964" y="150682"/>
                  </a:lnTo>
                  <a:lnTo>
                    <a:pt x="284914" y="109588"/>
                  </a:lnTo>
                  <a:lnTo>
                    <a:pt x="283561" y="105447"/>
                  </a:lnTo>
                  <a:lnTo>
                    <a:pt x="281667" y="102686"/>
                  </a:lnTo>
                  <a:lnTo>
                    <a:pt x="268663" y="91755"/>
                  </a:lnTo>
                  <a:lnTo>
                    <a:pt x="262868" y="89799"/>
                  </a:lnTo>
                  <a:lnTo>
                    <a:pt x="259934" y="90270"/>
                  </a:lnTo>
                  <a:lnTo>
                    <a:pt x="254028" y="93439"/>
                  </a:lnTo>
                  <a:lnTo>
                    <a:pt x="252056" y="95673"/>
                  </a:lnTo>
                  <a:lnTo>
                    <a:pt x="242321" y="119306"/>
                  </a:lnTo>
                  <a:lnTo>
                    <a:pt x="239596" y="152678"/>
                  </a:lnTo>
                  <a:lnTo>
                    <a:pt x="244045" y="173365"/>
                  </a:lnTo>
                  <a:lnTo>
                    <a:pt x="260184" y="214910"/>
                  </a:lnTo>
                  <a:lnTo>
                    <a:pt x="268691" y="226556"/>
                  </a:lnTo>
                  <a:lnTo>
                    <a:pt x="301240" y="250538"/>
                  </a:lnTo>
                  <a:lnTo>
                    <a:pt x="328479" y="2668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0" name="SMARTInkShape-2017"/>
            <p:cNvSpPr/>
            <p:nvPr/>
          </p:nvSpPr>
          <p:spPr>
            <a:xfrm>
              <a:off x="858491" y="4393406"/>
              <a:ext cx="34479" cy="151806"/>
            </a:xfrm>
            <a:custGeom>
              <a:avLst/>
              <a:gdLst/>
              <a:ahLst/>
              <a:cxnLst/>
              <a:rect l="0" t="0" r="0" b="0"/>
              <a:pathLst>
                <a:path w="34479" h="151806">
                  <a:moveTo>
                    <a:pt x="7689" y="0"/>
                  </a:moveTo>
                  <a:lnTo>
                    <a:pt x="6697" y="39902"/>
                  </a:lnTo>
                  <a:lnTo>
                    <a:pt x="0" y="68620"/>
                  </a:lnTo>
                  <a:lnTo>
                    <a:pt x="6556" y="104194"/>
                  </a:lnTo>
                  <a:lnTo>
                    <a:pt x="12477" y="116092"/>
                  </a:lnTo>
                  <a:lnTo>
                    <a:pt x="21675" y="131302"/>
                  </a:lnTo>
                  <a:lnTo>
                    <a:pt x="24819" y="138724"/>
                  </a:lnTo>
                  <a:lnTo>
                    <a:pt x="34478" y="15180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1" name="SMARTInkShape-2018"/>
            <p:cNvSpPr/>
            <p:nvPr/>
          </p:nvSpPr>
          <p:spPr>
            <a:xfrm>
              <a:off x="635925" y="4366649"/>
              <a:ext cx="147558" cy="165476"/>
            </a:xfrm>
            <a:custGeom>
              <a:avLst/>
              <a:gdLst/>
              <a:ahLst/>
              <a:cxnLst/>
              <a:rect l="0" t="0" r="0" b="0"/>
              <a:pathLst>
                <a:path w="147558" h="165476">
                  <a:moveTo>
                    <a:pt x="105239" y="8898"/>
                  </a:moveTo>
                  <a:lnTo>
                    <a:pt x="105239" y="4157"/>
                  </a:lnTo>
                  <a:lnTo>
                    <a:pt x="104247" y="2761"/>
                  </a:lnTo>
                  <a:lnTo>
                    <a:pt x="102593" y="1830"/>
                  </a:lnTo>
                  <a:lnTo>
                    <a:pt x="96145" y="214"/>
                  </a:lnTo>
                  <a:lnTo>
                    <a:pt x="79249" y="0"/>
                  </a:lnTo>
                  <a:lnTo>
                    <a:pt x="39627" y="8072"/>
                  </a:lnTo>
                  <a:lnTo>
                    <a:pt x="14713" y="8789"/>
                  </a:lnTo>
                  <a:lnTo>
                    <a:pt x="7789" y="11495"/>
                  </a:lnTo>
                  <a:lnTo>
                    <a:pt x="4554" y="13606"/>
                  </a:lnTo>
                  <a:lnTo>
                    <a:pt x="2397" y="16005"/>
                  </a:lnTo>
                  <a:lnTo>
                    <a:pt x="0" y="21317"/>
                  </a:lnTo>
                  <a:lnTo>
                    <a:pt x="353" y="23130"/>
                  </a:lnTo>
                  <a:lnTo>
                    <a:pt x="1581" y="24340"/>
                  </a:lnTo>
                  <a:lnTo>
                    <a:pt x="3391" y="25145"/>
                  </a:lnTo>
                  <a:lnTo>
                    <a:pt x="28609" y="43327"/>
                  </a:lnTo>
                  <a:lnTo>
                    <a:pt x="70012" y="60322"/>
                  </a:lnTo>
                  <a:lnTo>
                    <a:pt x="109493" y="86789"/>
                  </a:lnTo>
                  <a:lnTo>
                    <a:pt x="142021" y="117311"/>
                  </a:lnTo>
                  <a:lnTo>
                    <a:pt x="146391" y="126865"/>
                  </a:lnTo>
                  <a:lnTo>
                    <a:pt x="147557" y="132192"/>
                  </a:lnTo>
                  <a:lnTo>
                    <a:pt x="146349" y="136734"/>
                  </a:lnTo>
                  <a:lnTo>
                    <a:pt x="129566" y="154337"/>
                  </a:lnTo>
                  <a:lnTo>
                    <a:pt x="120681" y="157873"/>
                  </a:lnTo>
                  <a:lnTo>
                    <a:pt x="93014" y="165475"/>
                  </a:lnTo>
                  <a:lnTo>
                    <a:pt x="52441" y="160260"/>
                  </a:lnTo>
                  <a:lnTo>
                    <a:pt x="38773" y="153736"/>
                  </a:lnTo>
                  <a:lnTo>
                    <a:pt x="28440" y="146512"/>
                  </a:lnTo>
                  <a:lnTo>
                    <a:pt x="15942" y="14284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2" name="SMARTInkShape-2019"/>
            <p:cNvSpPr/>
            <p:nvPr/>
          </p:nvSpPr>
          <p:spPr>
            <a:xfrm>
              <a:off x="482203" y="4375547"/>
              <a:ext cx="142876" cy="26790"/>
            </a:xfrm>
            <a:custGeom>
              <a:avLst/>
              <a:gdLst/>
              <a:ahLst/>
              <a:cxnLst/>
              <a:rect l="0" t="0" r="0" b="0"/>
              <a:pathLst>
                <a:path w="142876" h="26790">
                  <a:moveTo>
                    <a:pt x="0" y="0"/>
                  </a:moveTo>
                  <a:lnTo>
                    <a:pt x="0" y="4740"/>
                  </a:lnTo>
                  <a:lnTo>
                    <a:pt x="992" y="6137"/>
                  </a:lnTo>
                  <a:lnTo>
                    <a:pt x="2646" y="7068"/>
                  </a:lnTo>
                  <a:lnTo>
                    <a:pt x="15231" y="9677"/>
                  </a:lnTo>
                  <a:lnTo>
                    <a:pt x="24908" y="14994"/>
                  </a:lnTo>
                  <a:lnTo>
                    <a:pt x="64041" y="17608"/>
                  </a:lnTo>
                  <a:lnTo>
                    <a:pt x="98530" y="20456"/>
                  </a:lnTo>
                  <a:lnTo>
                    <a:pt x="142875" y="2678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3" name="SMARTInkShape-2020"/>
            <p:cNvSpPr/>
            <p:nvPr/>
          </p:nvSpPr>
          <p:spPr>
            <a:xfrm>
              <a:off x="580430" y="4295180"/>
              <a:ext cx="8930" cy="267891"/>
            </a:xfrm>
            <a:custGeom>
              <a:avLst/>
              <a:gdLst/>
              <a:ahLst/>
              <a:cxnLst/>
              <a:rect l="0" t="0" r="0" b="0"/>
              <a:pathLst>
                <a:path w="8930" h="267891">
                  <a:moveTo>
                    <a:pt x="0" y="0"/>
                  </a:moveTo>
                  <a:lnTo>
                    <a:pt x="0" y="43639"/>
                  </a:lnTo>
                  <a:lnTo>
                    <a:pt x="0" y="87547"/>
                  </a:lnTo>
                  <a:lnTo>
                    <a:pt x="0" y="124670"/>
                  </a:lnTo>
                  <a:lnTo>
                    <a:pt x="0" y="165406"/>
                  </a:lnTo>
                  <a:lnTo>
                    <a:pt x="992" y="203549"/>
                  </a:lnTo>
                  <a:lnTo>
                    <a:pt x="8378" y="247104"/>
                  </a:lnTo>
                  <a:lnTo>
                    <a:pt x="8929" y="26789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4" name="SMARTInkShape-2021"/>
            <p:cNvSpPr/>
            <p:nvPr/>
          </p:nvSpPr>
          <p:spPr>
            <a:xfrm>
              <a:off x="357188" y="4384477"/>
              <a:ext cx="116086" cy="178025"/>
            </a:xfrm>
            <a:custGeom>
              <a:avLst/>
              <a:gdLst/>
              <a:ahLst/>
              <a:cxnLst/>
              <a:rect l="0" t="0" r="0" b="0"/>
              <a:pathLst>
                <a:path w="116086" h="178025">
                  <a:moveTo>
                    <a:pt x="0" y="0"/>
                  </a:moveTo>
                  <a:lnTo>
                    <a:pt x="992" y="32791"/>
                  </a:lnTo>
                  <a:lnTo>
                    <a:pt x="9094" y="74757"/>
                  </a:lnTo>
                  <a:lnTo>
                    <a:pt x="17951" y="118178"/>
                  </a:lnTo>
                  <a:lnTo>
                    <a:pt x="25713" y="136659"/>
                  </a:lnTo>
                  <a:lnTo>
                    <a:pt x="56222" y="172107"/>
                  </a:lnTo>
                  <a:lnTo>
                    <a:pt x="62360" y="175711"/>
                  </a:lnTo>
                  <a:lnTo>
                    <a:pt x="74384" y="178024"/>
                  </a:lnTo>
                  <a:lnTo>
                    <a:pt x="80354" y="175694"/>
                  </a:lnTo>
                  <a:lnTo>
                    <a:pt x="83335" y="173684"/>
                  </a:lnTo>
                  <a:lnTo>
                    <a:pt x="95248" y="156200"/>
                  </a:lnTo>
                  <a:lnTo>
                    <a:pt x="110132" y="123046"/>
                  </a:lnTo>
                  <a:lnTo>
                    <a:pt x="115301" y="82753"/>
                  </a:lnTo>
                  <a:lnTo>
                    <a:pt x="115982" y="44779"/>
                  </a:lnTo>
                  <a:lnTo>
                    <a:pt x="116085"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5" name="SMARTInkShape-2022"/>
            <p:cNvSpPr/>
            <p:nvPr/>
          </p:nvSpPr>
          <p:spPr>
            <a:xfrm>
              <a:off x="214313" y="4304119"/>
              <a:ext cx="133788" cy="204911"/>
            </a:xfrm>
            <a:custGeom>
              <a:avLst/>
              <a:gdLst/>
              <a:ahLst/>
              <a:cxnLst/>
              <a:rect l="0" t="0" r="0" b="0"/>
              <a:pathLst>
                <a:path w="133788" h="204911">
                  <a:moveTo>
                    <a:pt x="26789" y="8920"/>
                  </a:moveTo>
                  <a:lnTo>
                    <a:pt x="26789" y="0"/>
                  </a:lnTo>
                  <a:lnTo>
                    <a:pt x="26789" y="12420"/>
                  </a:lnTo>
                  <a:lnTo>
                    <a:pt x="18686" y="55123"/>
                  </a:lnTo>
                  <a:lnTo>
                    <a:pt x="17968" y="98422"/>
                  </a:lnTo>
                  <a:lnTo>
                    <a:pt x="20519" y="135825"/>
                  </a:lnTo>
                  <a:lnTo>
                    <a:pt x="35952" y="177966"/>
                  </a:lnTo>
                  <a:lnTo>
                    <a:pt x="38851" y="184125"/>
                  </a:lnTo>
                  <a:lnTo>
                    <a:pt x="42767" y="188231"/>
                  </a:lnTo>
                  <a:lnTo>
                    <a:pt x="70891" y="203031"/>
                  </a:lnTo>
                  <a:lnTo>
                    <a:pt x="83235" y="204910"/>
                  </a:lnTo>
                  <a:lnTo>
                    <a:pt x="96981" y="200496"/>
                  </a:lnTo>
                  <a:lnTo>
                    <a:pt x="105280" y="192953"/>
                  </a:lnTo>
                  <a:lnTo>
                    <a:pt x="127882" y="154567"/>
                  </a:lnTo>
                  <a:lnTo>
                    <a:pt x="132747" y="123790"/>
                  </a:lnTo>
                  <a:lnTo>
                    <a:pt x="133787" y="80197"/>
                  </a:lnTo>
                  <a:lnTo>
                    <a:pt x="129158" y="58261"/>
                  </a:lnTo>
                  <a:lnTo>
                    <a:pt x="121502" y="43935"/>
                  </a:lnTo>
                  <a:lnTo>
                    <a:pt x="108209" y="33406"/>
                  </a:lnTo>
                  <a:lnTo>
                    <a:pt x="91703" y="28743"/>
                  </a:lnTo>
                  <a:lnTo>
                    <a:pt x="48816" y="26952"/>
                  </a:lnTo>
                  <a:lnTo>
                    <a:pt x="30118" y="31571"/>
                  </a:lnTo>
                  <a:lnTo>
                    <a:pt x="16751" y="39224"/>
                  </a:lnTo>
                  <a:lnTo>
                    <a:pt x="12405" y="44878"/>
                  </a:lnTo>
                  <a:lnTo>
                    <a:pt x="9482" y="50698"/>
                  </a:lnTo>
                  <a:lnTo>
                    <a:pt x="0" y="6249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80" name="SMARTInkShape-Group403"/>
          <p:cNvGrpSpPr/>
          <p:nvPr/>
        </p:nvGrpSpPr>
        <p:grpSpPr>
          <a:xfrm>
            <a:off x="1509369" y="4233217"/>
            <a:ext cx="276570" cy="266659"/>
            <a:chOff x="1509369" y="4233217"/>
            <a:chExt cx="276570" cy="266659"/>
          </a:xfrm>
        </p:grpSpPr>
        <p:sp>
          <p:nvSpPr>
            <p:cNvPr id="1577" name="SMARTInkShape-2023"/>
            <p:cNvSpPr/>
            <p:nvPr/>
          </p:nvSpPr>
          <p:spPr>
            <a:xfrm>
              <a:off x="1643063" y="4357688"/>
              <a:ext cx="142876" cy="1"/>
            </a:xfrm>
            <a:custGeom>
              <a:avLst/>
              <a:gdLst/>
              <a:ahLst/>
              <a:cxnLst/>
              <a:rect l="0" t="0" r="0" b="0"/>
              <a:pathLst>
                <a:path w="142876" h="1">
                  <a:moveTo>
                    <a:pt x="0" y="0"/>
                  </a:moveTo>
                  <a:lnTo>
                    <a:pt x="42240" y="0"/>
                  </a:lnTo>
                  <a:lnTo>
                    <a:pt x="81226" y="0"/>
                  </a:lnTo>
                  <a:lnTo>
                    <a:pt x="124307" y="0"/>
                  </a:lnTo>
                  <a:lnTo>
                    <a:pt x="14287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8" name="SMARTInkShape-2024"/>
            <p:cNvSpPr/>
            <p:nvPr/>
          </p:nvSpPr>
          <p:spPr>
            <a:xfrm>
              <a:off x="1679314" y="4233217"/>
              <a:ext cx="97695" cy="240557"/>
            </a:xfrm>
            <a:custGeom>
              <a:avLst/>
              <a:gdLst/>
              <a:ahLst/>
              <a:cxnLst/>
              <a:rect l="0" t="0" r="0" b="0"/>
              <a:pathLst>
                <a:path w="97695" h="240557">
                  <a:moveTo>
                    <a:pt x="97694" y="53033"/>
                  </a:moveTo>
                  <a:lnTo>
                    <a:pt x="97694" y="48293"/>
                  </a:lnTo>
                  <a:lnTo>
                    <a:pt x="95048" y="43319"/>
                  </a:lnTo>
                  <a:lnTo>
                    <a:pt x="72613" y="11934"/>
                  </a:lnTo>
                  <a:lnTo>
                    <a:pt x="58733" y="3593"/>
                  </a:lnTo>
                  <a:lnTo>
                    <a:pt x="46903" y="681"/>
                  </a:lnTo>
                  <a:lnTo>
                    <a:pt x="36756" y="0"/>
                  </a:lnTo>
                  <a:lnTo>
                    <a:pt x="28277" y="2343"/>
                  </a:lnTo>
                  <a:lnTo>
                    <a:pt x="14749" y="11932"/>
                  </a:lnTo>
                  <a:lnTo>
                    <a:pt x="5539" y="20460"/>
                  </a:lnTo>
                  <a:lnTo>
                    <a:pt x="2166" y="28965"/>
                  </a:lnTo>
                  <a:lnTo>
                    <a:pt x="0" y="55334"/>
                  </a:lnTo>
                  <a:lnTo>
                    <a:pt x="6605" y="97985"/>
                  </a:lnTo>
                  <a:lnTo>
                    <a:pt x="15290" y="142370"/>
                  </a:lnTo>
                  <a:lnTo>
                    <a:pt x="24616" y="182243"/>
                  </a:lnTo>
                  <a:lnTo>
                    <a:pt x="34262" y="226544"/>
                  </a:lnTo>
                  <a:lnTo>
                    <a:pt x="35186" y="24055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9" name="SMARTInkShape-2025"/>
            <p:cNvSpPr/>
            <p:nvPr/>
          </p:nvSpPr>
          <p:spPr>
            <a:xfrm>
              <a:off x="1509369" y="4313039"/>
              <a:ext cx="133155" cy="186837"/>
            </a:xfrm>
            <a:custGeom>
              <a:avLst/>
              <a:gdLst/>
              <a:ahLst/>
              <a:cxnLst/>
              <a:rect l="0" t="0" r="0" b="0"/>
              <a:pathLst>
                <a:path w="133155" h="186837">
                  <a:moveTo>
                    <a:pt x="17608" y="0"/>
                  </a:moveTo>
                  <a:lnTo>
                    <a:pt x="12867" y="4740"/>
                  </a:lnTo>
                  <a:lnTo>
                    <a:pt x="10540" y="9714"/>
                  </a:lnTo>
                  <a:lnTo>
                    <a:pt x="7931" y="23916"/>
                  </a:lnTo>
                  <a:lnTo>
                    <a:pt x="2614" y="33765"/>
                  </a:lnTo>
                  <a:lnTo>
                    <a:pt x="0" y="71972"/>
                  </a:lnTo>
                  <a:lnTo>
                    <a:pt x="815" y="91550"/>
                  </a:lnTo>
                  <a:lnTo>
                    <a:pt x="7892" y="110911"/>
                  </a:lnTo>
                  <a:lnTo>
                    <a:pt x="33171" y="147558"/>
                  </a:lnTo>
                  <a:lnTo>
                    <a:pt x="57429" y="171398"/>
                  </a:lnTo>
                  <a:lnTo>
                    <a:pt x="80339" y="182304"/>
                  </a:lnTo>
                  <a:lnTo>
                    <a:pt x="107755" y="186836"/>
                  </a:lnTo>
                  <a:lnTo>
                    <a:pt x="114889" y="184572"/>
                  </a:lnTo>
                  <a:lnTo>
                    <a:pt x="127554" y="175034"/>
                  </a:lnTo>
                  <a:lnTo>
                    <a:pt x="130965" y="166759"/>
                  </a:lnTo>
                  <a:lnTo>
                    <a:pt x="133154" y="145278"/>
                  </a:lnTo>
                  <a:lnTo>
                    <a:pt x="123909" y="106297"/>
                  </a:lnTo>
                  <a:lnTo>
                    <a:pt x="117438" y="89907"/>
                  </a:lnTo>
                  <a:lnTo>
                    <a:pt x="85687" y="50917"/>
                  </a:lnTo>
                  <a:lnTo>
                    <a:pt x="62181" y="29497"/>
                  </a:lnTo>
                  <a:lnTo>
                    <a:pt x="36244" y="11813"/>
                  </a:lnTo>
                  <a:lnTo>
                    <a:pt x="19417" y="9099"/>
                  </a:lnTo>
                  <a:lnTo>
                    <a:pt x="19806" y="10035"/>
                  </a:lnTo>
                  <a:lnTo>
                    <a:pt x="24102" y="16092"/>
                  </a:lnTo>
                  <a:lnTo>
                    <a:pt x="26808" y="24171"/>
                  </a:lnTo>
                  <a:lnTo>
                    <a:pt x="35467" y="3571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84" name="SMARTInkShape-Group404"/>
          <p:cNvGrpSpPr/>
          <p:nvPr/>
        </p:nvGrpSpPr>
        <p:grpSpPr>
          <a:xfrm>
            <a:off x="2035969" y="4223742"/>
            <a:ext cx="500063" cy="232173"/>
            <a:chOff x="2035969" y="4223742"/>
            <a:chExt cx="500063" cy="232173"/>
          </a:xfrm>
        </p:grpSpPr>
        <p:sp>
          <p:nvSpPr>
            <p:cNvPr id="1581" name="SMARTInkShape-2026"/>
            <p:cNvSpPr/>
            <p:nvPr/>
          </p:nvSpPr>
          <p:spPr>
            <a:xfrm>
              <a:off x="2262998" y="4223742"/>
              <a:ext cx="273034" cy="232173"/>
            </a:xfrm>
            <a:custGeom>
              <a:avLst/>
              <a:gdLst/>
              <a:ahLst/>
              <a:cxnLst/>
              <a:rect l="0" t="0" r="0" b="0"/>
              <a:pathLst>
                <a:path w="273034" h="232173">
                  <a:moveTo>
                    <a:pt x="23002" y="0"/>
                  </a:moveTo>
                  <a:lnTo>
                    <a:pt x="9441" y="0"/>
                  </a:lnTo>
                  <a:lnTo>
                    <a:pt x="8008" y="992"/>
                  </a:lnTo>
                  <a:lnTo>
                    <a:pt x="7053" y="2646"/>
                  </a:lnTo>
                  <a:lnTo>
                    <a:pt x="5709" y="9714"/>
                  </a:lnTo>
                  <a:lnTo>
                    <a:pt x="5165" y="48996"/>
                  </a:lnTo>
                  <a:lnTo>
                    <a:pt x="2501" y="81226"/>
                  </a:lnTo>
                  <a:lnTo>
                    <a:pt x="0" y="98609"/>
                  </a:lnTo>
                  <a:lnTo>
                    <a:pt x="4269" y="138185"/>
                  </a:lnTo>
                  <a:lnTo>
                    <a:pt x="5091" y="180478"/>
                  </a:lnTo>
                  <a:lnTo>
                    <a:pt x="5120" y="188692"/>
                  </a:lnTo>
                  <a:lnTo>
                    <a:pt x="7778" y="195649"/>
                  </a:lnTo>
                  <a:lnTo>
                    <a:pt x="13704" y="204813"/>
                  </a:lnTo>
                  <a:lnTo>
                    <a:pt x="13963" y="200474"/>
                  </a:lnTo>
                  <a:lnTo>
                    <a:pt x="16669" y="195594"/>
                  </a:lnTo>
                  <a:lnTo>
                    <a:pt x="40929" y="151550"/>
                  </a:lnTo>
                  <a:lnTo>
                    <a:pt x="52781" y="132682"/>
                  </a:lnTo>
                  <a:lnTo>
                    <a:pt x="65888" y="118001"/>
                  </a:lnTo>
                  <a:lnTo>
                    <a:pt x="69513" y="116937"/>
                  </a:lnTo>
                  <a:lnTo>
                    <a:pt x="75184" y="116254"/>
                  </a:lnTo>
                  <a:lnTo>
                    <a:pt x="80907" y="120876"/>
                  </a:lnTo>
                  <a:lnTo>
                    <a:pt x="88886" y="133270"/>
                  </a:lnTo>
                  <a:lnTo>
                    <a:pt x="100251" y="164673"/>
                  </a:lnTo>
                  <a:lnTo>
                    <a:pt x="103437" y="180863"/>
                  </a:lnTo>
                  <a:lnTo>
                    <a:pt x="110224" y="192385"/>
                  </a:lnTo>
                  <a:lnTo>
                    <a:pt x="133170" y="217247"/>
                  </a:lnTo>
                  <a:lnTo>
                    <a:pt x="139104" y="220578"/>
                  </a:lnTo>
                  <a:lnTo>
                    <a:pt x="142075" y="221466"/>
                  </a:lnTo>
                  <a:lnTo>
                    <a:pt x="145048" y="221066"/>
                  </a:lnTo>
                  <a:lnTo>
                    <a:pt x="164665" y="210658"/>
                  </a:lnTo>
                  <a:lnTo>
                    <a:pt x="172945" y="202436"/>
                  </a:lnTo>
                  <a:lnTo>
                    <a:pt x="195534" y="171227"/>
                  </a:lnTo>
                  <a:lnTo>
                    <a:pt x="199800" y="154362"/>
                  </a:lnTo>
                  <a:lnTo>
                    <a:pt x="201438" y="119026"/>
                  </a:lnTo>
                  <a:lnTo>
                    <a:pt x="198880" y="109786"/>
                  </a:lnTo>
                  <a:lnTo>
                    <a:pt x="195428" y="102372"/>
                  </a:lnTo>
                  <a:lnTo>
                    <a:pt x="193894" y="95770"/>
                  </a:lnTo>
                  <a:lnTo>
                    <a:pt x="192492" y="93612"/>
                  </a:lnTo>
                  <a:lnTo>
                    <a:pt x="190566" y="92174"/>
                  </a:lnTo>
                  <a:lnTo>
                    <a:pt x="185086" y="89865"/>
                  </a:lnTo>
                  <a:lnTo>
                    <a:pt x="179396" y="94206"/>
                  </a:lnTo>
                  <a:lnTo>
                    <a:pt x="176846" y="101732"/>
                  </a:lnTo>
                  <a:lnTo>
                    <a:pt x="176166" y="106516"/>
                  </a:lnTo>
                  <a:lnTo>
                    <a:pt x="178057" y="114478"/>
                  </a:lnTo>
                  <a:lnTo>
                    <a:pt x="181212" y="122317"/>
                  </a:lnTo>
                  <a:lnTo>
                    <a:pt x="182615" y="132415"/>
                  </a:lnTo>
                  <a:lnTo>
                    <a:pt x="188529" y="143518"/>
                  </a:lnTo>
                  <a:lnTo>
                    <a:pt x="200370" y="163571"/>
                  </a:lnTo>
                  <a:lnTo>
                    <a:pt x="207996" y="177870"/>
                  </a:lnTo>
                  <a:lnTo>
                    <a:pt x="246445" y="212060"/>
                  </a:lnTo>
                  <a:lnTo>
                    <a:pt x="273033"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2" name="SMARTInkShape-2027"/>
            <p:cNvSpPr/>
            <p:nvPr/>
          </p:nvSpPr>
          <p:spPr>
            <a:xfrm>
              <a:off x="2035969" y="4304109"/>
              <a:ext cx="142876" cy="26790"/>
            </a:xfrm>
            <a:custGeom>
              <a:avLst/>
              <a:gdLst/>
              <a:ahLst/>
              <a:cxnLst/>
              <a:rect l="0" t="0" r="0" b="0"/>
              <a:pathLst>
                <a:path w="142876" h="26790">
                  <a:moveTo>
                    <a:pt x="0" y="0"/>
                  </a:moveTo>
                  <a:lnTo>
                    <a:pt x="4740" y="4741"/>
                  </a:lnTo>
                  <a:lnTo>
                    <a:pt x="9713" y="7068"/>
                  </a:lnTo>
                  <a:lnTo>
                    <a:pt x="47031" y="14994"/>
                  </a:lnTo>
                  <a:lnTo>
                    <a:pt x="89610" y="22223"/>
                  </a:lnTo>
                  <a:lnTo>
                    <a:pt x="130473" y="26389"/>
                  </a:lnTo>
                  <a:lnTo>
                    <a:pt x="142875" y="2678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3" name="SMARTInkShape-2028"/>
            <p:cNvSpPr/>
            <p:nvPr/>
          </p:nvSpPr>
          <p:spPr>
            <a:xfrm>
              <a:off x="2107406" y="4223742"/>
              <a:ext cx="17861" cy="178595"/>
            </a:xfrm>
            <a:custGeom>
              <a:avLst/>
              <a:gdLst/>
              <a:ahLst/>
              <a:cxnLst/>
              <a:rect l="0" t="0" r="0" b="0"/>
              <a:pathLst>
                <a:path w="17861" h="178595">
                  <a:moveTo>
                    <a:pt x="0" y="0"/>
                  </a:moveTo>
                  <a:lnTo>
                    <a:pt x="4741" y="4741"/>
                  </a:lnTo>
                  <a:lnTo>
                    <a:pt x="7068" y="12359"/>
                  </a:lnTo>
                  <a:lnTo>
                    <a:pt x="8857" y="50571"/>
                  </a:lnTo>
                  <a:lnTo>
                    <a:pt x="8916" y="88409"/>
                  </a:lnTo>
                  <a:lnTo>
                    <a:pt x="9920" y="132836"/>
                  </a:lnTo>
                  <a:lnTo>
                    <a:pt x="17860" y="1785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87" name="SMARTInkShape-Group405"/>
          <p:cNvGrpSpPr/>
          <p:nvPr/>
        </p:nvGrpSpPr>
        <p:grpSpPr>
          <a:xfrm>
            <a:off x="2786621" y="4198748"/>
            <a:ext cx="535224" cy="194659"/>
            <a:chOff x="2786621" y="4198748"/>
            <a:chExt cx="535224" cy="194659"/>
          </a:xfrm>
        </p:grpSpPr>
        <p:sp>
          <p:nvSpPr>
            <p:cNvPr id="1585" name="SMARTInkShape-2029"/>
            <p:cNvSpPr/>
            <p:nvPr/>
          </p:nvSpPr>
          <p:spPr>
            <a:xfrm>
              <a:off x="3152180" y="4223742"/>
              <a:ext cx="169665" cy="169665"/>
            </a:xfrm>
            <a:custGeom>
              <a:avLst/>
              <a:gdLst/>
              <a:ahLst/>
              <a:cxnLst/>
              <a:rect l="0" t="0" r="0" b="0"/>
              <a:pathLst>
                <a:path w="169665" h="169665">
                  <a:moveTo>
                    <a:pt x="0" y="0"/>
                  </a:moveTo>
                  <a:lnTo>
                    <a:pt x="992" y="31218"/>
                  </a:lnTo>
                  <a:lnTo>
                    <a:pt x="7688" y="64463"/>
                  </a:lnTo>
                  <a:lnTo>
                    <a:pt x="11412" y="104768"/>
                  </a:lnTo>
                  <a:lnTo>
                    <a:pt x="23744" y="147559"/>
                  </a:lnTo>
                  <a:lnTo>
                    <a:pt x="26670" y="160162"/>
                  </a:lnTo>
                  <a:lnTo>
                    <a:pt x="26753" y="155825"/>
                  </a:lnTo>
                  <a:lnTo>
                    <a:pt x="37811" y="115778"/>
                  </a:lnTo>
                  <a:lnTo>
                    <a:pt x="53762" y="73273"/>
                  </a:lnTo>
                  <a:lnTo>
                    <a:pt x="69477" y="41914"/>
                  </a:lnTo>
                  <a:lnTo>
                    <a:pt x="83535" y="25869"/>
                  </a:lnTo>
                  <a:lnTo>
                    <a:pt x="91035" y="21419"/>
                  </a:lnTo>
                  <a:lnTo>
                    <a:pt x="103935" y="18563"/>
                  </a:lnTo>
                  <a:lnTo>
                    <a:pt x="110024" y="18172"/>
                  </a:lnTo>
                  <a:lnTo>
                    <a:pt x="113037" y="20052"/>
                  </a:lnTo>
                  <a:lnTo>
                    <a:pt x="119030" y="27433"/>
                  </a:lnTo>
                  <a:lnTo>
                    <a:pt x="122355" y="34682"/>
                  </a:lnTo>
                  <a:lnTo>
                    <a:pt x="134006" y="75715"/>
                  </a:lnTo>
                  <a:lnTo>
                    <a:pt x="142958" y="118262"/>
                  </a:lnTo>
                  <a:lnTo>
                    <a:pt x="159090" y="161916"/>
                  </a:lnTo>
                  <a:lnTo>
                    <a:pt x="160630" y="164499"/>
                  </a:lnTo>
                  <a:lnTo>
                    <a:pt x="162649" y="166221"/>
                  </a:lnTo>
                  <a:lnTo>
                    <a:pt x="169664"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6" name="SMARTInkShape-2030"/>
            <p:cNvSpPr/>
            <p:nvPr/>
          </p:nvSpPr>
          <p:spPr>
            <a:xfrm>
              <a:off x="2786621" y="4198748"/>
              <a:ext cx="356630" cy="184780"/>
            </a:xfrm>
            <a:custGeom>
              <a:avLst/>
              <a:gdLst/>
              <a:ahLst/>
              <a:cxnLst/>
              <a:rect l="0" t="0" r="0" b="0"/>
              <a:pathLst>
                <a:path w="356630" h="184780">
                  <a:moveTo>
                    <a:pt x="124457" y="60713"/>
                  </a:moveTo>
                  <a:lnTo>
                    <a:pt x="124457" y="69633"/>
                  </a:lnTo>
                  <a:lnTo>
                    <a:pt x="124457" y="56340"/>
                  </a:lnTo>
                  <a:lnTo>
                    <a:pt x="121811" y="51163"/>
                  </a:lnTo>
                  <a:lnTo>
                    <a:pt x="119717" y="48393"/>
                  </a:lnTo>
                  <a:lnTo>
                    <a:pt x="117389" y="40024"/>
                  </a:lnTo>
                  <a:lnTo>
                    <a:pt x="115363" y="30682"/>
                  </a:lnTo>
                  <a:lnTo>
                    <a:pt x="108623" y="16600"/>
                  </a:lnTo>
                  <a:lnTo>
                    <a:pt x="107948" y="13445"/>
                  </a:lnTo>
                  <a:lnTo>
                    <a:pt x="101906" y="7293"/>
                  </a:lnTo>
                  <a:lnTo>
                    <a:pt x="93599" y="2244"/>
                  </a:lnTo>
                  <a:lnTo>
                    <a:pt x="86599" y="0"/>
                  </a:lnTo>
                  <a:lnTo>
                    <a:pt x="77535" y="1649"/>
                  </a:lnTo>
                  <a:lnTo>
                    <a:pt x="66892" y="6681"/>
                  </a:lnTo>
                  <a:lnTo>
                    <a:pt x="42744" y="26931"/>
                  </a:lnTo>
                  <a:lnTo>
                    <a:pt x="23392" y="53930"/>
                  </a:lnTo>
                  <a:lnTo>
                    <a:pt x="5805" y="96714"/>
                  </a:lnTo>
                  <a:lnTo>
                    <a:pt x="279" y="138471"/>
                  </a:lnTo>
                  <a:lnTo>
                    <a:pt x="0" y="145294"/>
                  </a:lnTo>
                  <a:lnTo>
                    <a:pt x="1798" y="150835"/>
                  </a:lnTo>
                  <a:lnTo>
                    <a:pt x="24348" y="174911"/>
                  </a:lnTo>
                  <a:lnTo>
                    <a:pt x="35647" y="180921"/>
                  </a:lnTo>
                  <a:lnTo>
                    <a:pt x="68550" y="184779"/>
                  </a:lnTo>
                  <a:lnTo>
                    <a:pt x="106138" y="178412"/>
                  </a:lnTo>
                  <a:lnTo>
                    <a:pt x="142226" y="164954"/>
                  </a:lnTo>
                  <a:lnTo>
                    <a:pt x="180816" y="137719"/>
                  </a:lnTo>
                  <a:lnTo>
                    <a:pt x="223050" y="113028"/>
                  </a:lnTo>
                  <a:lnTo>
                    <a:pt x="257667" y="92235"/>
                  </a:lnTo>
                  <a:lnTo>
                    <a:pt x="268990" y="88614"/>
                  </a:lnTo>
                  <a:lnTo>
                    <a:pt x="284343" y="80850"/>
                  </a:lnTo>
                  <a:lnTo>
                    <a:pt x="294071" y="78584"/>
                  </a:lnTo>
                  <a:lnTo>
                    <a:pt x="294120" y="70011"/>
                  </a:lnTo>
                  <a:lnTo>
                    <a:pt x="300258" y="62586"/>
                  </a:lnTo>
                  <a:lnTo>
                    <a:pt x="302223" y="54433"/>
                  </a:lnTo>
                  <a:lnTo>
                    <a:pt x="303019" y="30935"/>
                  </a:lnTo>
                  <a:lnTo>
                    <a:pt x="302037" y="28954"/>
                  </a:lnTo>
                  <a:lnTo>
                    <a:pt x="300391" y="27634"/>
                  </a:lnTo>
                  <a:lnTo>
                    <a:pt x="295916" y="25176"/>
                  </a:lnTo>
                  <a:lnTo>
                    <a:pt x="287818" y="19205"/>
                  </a:lnTo>
                  <a:lnTo>
                    <a:pt x="282059" y="17460"/>
                  </a:lnTo>
                  <a:lnTo>
                    <a:pt x="279135" y="17987"/>
                  </a:lnTo>
                  <a:lnTo>
                    <a:pt x="259602" y="28616"/>
                  </a:lnTo>
                  <a:lnTo>
                    <a:pt x="251328" y="36856"/>
                  </a:lnTo>
                  <a:lnTo>
                    <a:pt x="243352" y="46141"/>
                  </a:lnTo>
                  <a:lnTo>
                    <a:pt x="211494" y="73561"/>
                  </a:lnTo>
                  <a:lnTo>
                    <a:pt x="203489" y="84944"/>
                  </a:lnTo>
                  <a:lnTo>
                    <a:pt x="191821" y="120281"/>
                  </a:lnTo>
                  <a:lnTo>
                    <a:pt x="191194" y="125230"/>
                  </a:lnTo>
                  <a:lnTo>
                    <a:pt x="195080" y="143537"/>
                  </a:lnTo>
                  <a:lnTo>
                    <a:pt x="196343" y="145695"/>
                  </a:lnTo>
                  <a:lnTo>
                    <a:pt x="198178" y="147133"/>
                  </a:lnTo>
                  <a:lnTo>
                    <a:pt x="203512" y="149442"/>
                  </a:lnTo>
                  <a:lnTo>
                    <a:pt x="209176" y="145101"/>
                  </a:lnTo>
                  <a:lnTo>
                    <a:pt x="219979" y="133753"/>
                  </a:lnTo>
                  <a:lnTo>
                    <a:pt x="243530" y="90309"/>
                  </a:lnTo>
                  <a:lnTo>
                    <a:pt x="265569" y="54939"/>
                  </a:lnTo>
                  <a:lnTo>
                    <a:pt x="267149" y="53887"/>
                  </a:lnTo>
                  <a:lnTo>
                    <a:pt x="274866" y="52060"/>
                  </a:lnTo>
                  <a:lnTo>
                    <a:pt x="275331" y="52960"/>
                  </a:lnTo>
                  <a:lnTo>
                    <a:pt x="283313" y="96736"/>
                  </a:lnTo>
                  <a:lnTo>
                    <a:pt x="287281" y="114381"/>
                  </a:lnTo>
                  <a:lnTo>
                    <a:pt x="303234" y="147372"/>
                  </a:lnTo>
                  <a:lnTo>
                    <a:pt x="310078" y="154791"/>
                  </a:lnTo>
                  <a:lnTo>
                    <a:pt x="324095" y="163553"/>
                  </a:lnTo>
                  <a:lnTo>
                    <a:pt x="338223" y="167017"/>
                  </a:lnTo>
                  <a:lnTo>
                    <a:pt x="341382" y="167301"/>
                  </a:lnTo>
                  <a:lnTo>
                    <a:pt x="347537" y="164971"/>
                  </a:lnTo>
                  <a:lnTo>
                    <a:pt x="356629" y="15894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91" name="SMARTInkShape-Group406"/>
          <p:cNvGrpSpPr/>
          <p:nvPr/>
        </p:nvGrpSpPr>
        <p:grpSpPr>
          <a:xfrm>
            <a:off x="3741539" y="4232672"/>
            <a:ext cx="651333" cy="169665"/>
            <a:chOff x="3741539" y="4232672"/>
            <a:chExt cx="651333" cy="169665"/>
          </a:xfrm>
        </p:grpSpPr>
        <p:sp>
          <p:nvSpPr>
            <p:cNvPr id="1588" name="SMARTInkShape-2031"/>
            <p:cNvSpPr/>
            <p:nvPr/>
          </p:nvSpPr>
          <p:spPr>
            <a:xfrm>
              <a:off x="4295744" y="4250541"/>
              <a:ext cx="97128" cy="141469"/>
            </a:xfrm>
            <a:custGeom>
              <a:avLst/>
              <a:gdLst/>
              <a:ahLst/>
              <a:cxnLst/>
              <a:rect l="0" t="0" r="0" b="0"/>
              <a:pathLst>
                <a:path w="97128" h="141469">
                  <a:moveTo>
                    <a:pt x="79803" y="8920"/>
                  </a:moveTo>
                  <a:lnTo>
                    <a:pt x="72114" y="1231"/>
                  </a:lnTo>
                  <a:lnTo>
                    <a:pt x="66501" y="358"/>
                  </a:lnTo>
                  <a:lnTo>
                    <a:pt x="28642" y="0"/>
                  </a:lnTo>
                  <a:lnTo>
                    <a:pt x="19692" y="2640"/>
                  </a:lnTo>
                  <a:lnTo>
                    <a:pt x="1340" y="16241"/>
                  </a:lnTo>
                  <a:lnTo>
                    <a:pt x="0" y="26854"/>
                  </a:lnTo>
                  <a:lnTo>
                    <a:pt x="2332" y="34419"/>
                  </a:lnTo>
                  <a:lnTo>
                    <a:pt x="4343" y="37826"/>
                  </a:lnTo>
                  <a:lnTo>
                    <a:pt x="48025" y="75565"/>
                  </a:lnTo>
                  <a:lnTo>
                    <a:pt x="91566" y="118911"/>
                  </a:lnTo>
                  <a:lnTo>
                    <a:pt x="94952" y="124943"/>
                  </a:lnTo>
                  <a:lnTo>
                    <a:pt x="97127" y="132159"/>
                  </a:lnTo>
                  <a:lnTo>
                    <a:pt x="88023" y="138150"/>
                  </a:lnTo>
                  <a:lnTo>
                    <a:pt x="77498" y="141468"/>
                  </a:lnTo>
                  <a:lnTo>
                    <a:pt x="68526" y="139599"/>
                  </a:lnTo>
                  <a:lnTo>
                    <a:pt x="51338" y="135054"/>
                  </a:lnTo>
                  <a:lnTo>
                    <a:pt x="32251" y="133164"/>
                  </a:lnTo>
                  <a:lnTo>
                    <a:pt x="12602" y="124861"/>
                  </a:lnTo>
                  <a:lnTo>
                    <a:pt x="11190" y="122925"/>
                  </a:lnTo>
                  <a:lnTo>
                    <a:pt x="8365" y="11607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9" name="SMARTInkShape-2032"/>
            <p:cNvSpPr/>
            <p:nvPr/>
          </p:nvSpPr>
          <p:spPr>
            <a:xfrm>
              <a:off x="4032595" y="4242123"/>
              <a:ext cx="191148" cy="160214"/>
            </a:xfrm>
            <a:custGeom>
              <a:avLst/>
              <a:gdLst/>
              <a:ahLst/>
              <a:cxnLst/>
              <a:rect l="0" t="0" r="0" b="0"/>
              <a:pathLst>
                <a:path w="191148" h="160214">
                  <a:moveTo>
                    <a:pt x="30413" y="53057"/>
                  </a:moveTo>
                  <a:lnTo>
                    <a:pt x="35153" y="48316"/>
                  </a:lnTo>
                  <a:lnTo>
                    <a:pt x="42772" y="45989"/>
                  </a:lnTo>
                  <a:lnTo>
                    <a:pt x="54352" y="44495"/>
                  </a:lnTo>
                  <a:lnTo>
                    <a:pt x="86506" y="28917"/>
                  </a:lnTo>
                  <a:lnTo>
                    <a:pt x="94369" y="23146"/>
                  </a:lnTo>
                  <a:lnTo>
                    <a:pt x="98526" y="17274"/>
                  </a:lnTo>
                  <a:lnTo>
                    <a:pt x="100865" y="8389"/>
                  </a:lnTo>
                  <a:lnTo>
                    <a:pt x="101194" y="5419"/>
                  </a:lnTo>
                  <a:lnTo>
                    <a:pt x="100421" y="3439"/>
                  </a:lnTo>
                  <a:lnTo>
                    <a:pt x="98913" y="2119"/>
                  </a:lnTo>
                  <a:lnTo>
                    <a:pt x="94591" y="652"/>
                  </a:lnTo>
                  <a:lnTo>
                    <a:pt x="89363" y="0"/>
                  </a:lnTo>
                  <a:lnTo>
                    <a:pt x="65271" y="9261"/>
                  </a:lnTo>
                  <a:lnTo>
                    <a:pt x="48017" y="20237"/>
                  </a:lnTo>
                  <a:lnTo>
                    <a:pt x="15177" y="46243"/>
                  </a:lnTo>
                  <a:lnTo>
                    <a:pt x="1165" y="68357"/>
                  </a:lnTo>
                  <a:lnTo>
                    <a:pt x="0" y="74171"/>
                  </a:lnTo>
                  <a:lnTo>
                    <a:pt x="2951" y="98955"/>
                  </a:lnTo>
                  <a:lnTo>
                    <a:pt x="5971" y="105867"/>
                  </a:lnTo>
                  <a:lnTo>
                    <a:pt x="8165" y="109099"/>
                  </a:lnTo>
                  <a:lnTo>
                    <a:pt x="13249" y="112691"/>
                  </a:lnTo>
                  <a:lnTo>
                    <a:pt x="19808" y="114287"/>
                  </a:lnTo>
                  <a:lnTo>
                    <a:pt x="29338" y="114997"/>
                  </a:lnTo>
                  <a:lnTo>
                    <a:pt x="45859" y="110656"/>
                  </a:lnTo>
                  <a:lnTo>
                    <a:pt x="63322" y="103086"/>
                  </a:lnTo>
                  <a:lnTo>
                    <a:pt x="72490" y="94805"/>
                  </a:lnTo>
                  <a:lnTo>
                    <a:pt x="80864" y="85502"/>
                  </a:lnTo>
                  <a:lnTo>
                    <a:pt x="123568" y="56103"/>
                  </a:lnTo>
                  <a:lnTo>
                    <a:pt x="128129" y="48116"/>
                  </a:lnTo>
                  <a:lnTo>
                    <a:pt x="136130" y="44653"/>
                  </a:lnTo>
                  <a:lnTo>
                    <a:pt x="137285" y="57497"/>
                  </a:lnTo>
                  <a:lnTo>
                    <a:pt x="137564" y="99773"/>
                  </a:lnTo>
                  <a:lnTo>
                    <a:pt x="138559" y="109538"/>
                  </a:lnTo>
                  <a:lnTo>
                    <a:pt x="149998" y="131810"/>
                  </a:lnTo>
                  <a:lnTo>
                    <a:pt x="158306" y="140313"/>
                  </a:lnTo>
                  <a:lnTo>
                    <a:pt x="166629" y="147400"/>
                  </a:lnTo>
                  <a:lnTo>
                    <a:pt x="170328" y="153857"/>
                  </a:lnTo>
                  <a:lnTo>
                    <a:pt x="173299" y="155975"/>
                  </a:lnTo>
                  <a:lnTo>
                    <a:pt x="191147" y="16021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0" name="SMARTInkShape-2033"/>
            <p:cNvSpPr/>
            <p:nvPr/>
          </p:nvSpPr>
          <p:spPr>
            <a:xfrm>
              <a:off x="3741539" y="4232672"/>
              <a:ext cx="231936" cy="158893"/>
            </a:xfrm>
            <a:custGeom>
              <a:avLst/>
              <a:gdLst/>
              <a:ahLst/>
              <a:cxnLst/>
              <a:rect l="0" t="0" r="0" b="0"/>
              <a:pathLst>
                <a:path w="231936" h="158893">
                  <a:moveTo>
                    <a:pt x="0" y="26789"/>
                  </a:moveTo>
                  <a:lnTo>
                    <a:pt x="0" y="69029"/>
                  </a:lnTo>
                  <a:lnTo>
                    <a:pt x="992" y="98523"/>
                  </a:lnTo>
                  <a:lnTo>
                    <a:pt x="9094" y="129557"/>
                  </a:lnTo>
                  <a:lnTo>
                    <a:pt x="15834" y="142597"/>
                  </a:lnTo>
                  <a:lnTo>
                    <a:pt x="16509" y="145666"/>
                  </a:lnTo>
                  <a:lnTo>
                    <a:pt x="17952" y="147712"/>
                  </a:lnTo>
                  <a:lnTo>
                    <a:pt x="19905" y="149076"/>
                  </a:lnTo>
                  <a:lnTo>
                    <a:pt x="24722" y="150592"/>
                  </a:lnTo>
                  <a:lnTo>
                    <a:pt x="30170" y="151266"/>
                  </a:lnTo>
                  <a:lnTo>
                    <a:pt x="35899" y="148919"/>
                  </a:lnTo>
                  <a:lnTo>
                    <a:pt x="47661" y="139328"/>
                  </a:lnTo>
                  <a:lnTo>
                    <a:pt x="56565" y="126059"/>
                  </a:lnTo>
                  <a:lnTo>
                    <a:pt x="79155" y="84415"/>
                  </a:lnTo>
                  <a:lnTo>
                    <a:pt x="91032" y="65802"/>
                  </a:lnTo>
                  <a:lnTo>
                    <a:pt x="106204" y="22182"/>
                  </a:lnTo>
                  <a:lnTo>
                    <a:pt x="107031" y="18428"/>
                  </a:lnTo>
                  <a:lnTo>
                    <a:pt x="107153" y="59856"/>
                  </a:lnTo>
                  <a:lnTo>
                    <a:pt x="116250" y="102214"/>
                  </a:lnTo>
                  <a:lnTo>
                    <a:pt x="125636" y="129441"/>
                  </a:lnTo>
                  <a:lnTo>
                    <a:pt x="132237" y="137896"/>
                  </a:lnTo>
                  <a:lnTo>
                    <a:pt x="153576" y="154518"/>
                  </a:lnTo>
                  <a:lnTo>
                    <a:pt x="162845" y="157971"/>
                  </a:lnTo>
                  <a:lnTo>
                    <a:pt x="168094" y="158892"/>
                  </a:lnTo>
                  <a:lnTo>
                    <a:pt x="176573" y="157270"/>
                  </a:lnTo>
                  <a:lnTo>
                    <a:pt x="194841" y="148144"/>
                  </a:lnTo>
                  <a:lnTo>
                    <a:pt x="203343" y="139925"/>
                  </a:lnTo>
                  <a:lnTo>
                    <a:pt x="213708" y="121496"/>
                  </a:lnTo>
                  <a:lnTo>
                    <a:pt x="229473" y="80842"/>
                  </a:lnTo>
                  <a:lnTo>
                    <a:pt x="231935" y="40268"/>
                  </a:lnTo>
                  <a:lnTo>
                    <a:pt x="231074" y="30795"/>
                  </a:lnTo>
                  <a:lnTo>
                    <a:pt x="223788" y="7738"/>
                  </a:lnTo>
                  <a:lnTo>
                    <a:pt x="223242"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00" name="SMARTInkShape-Group407"/>
          <p:cNvGrpSpPr/>
          <p:nvPr/>
        </p:nvGrpSpPr>
        <p:grpSpPr>
          <a:xfrm>
            <a:off x="4724340" y="4314838"/>
            <a:ext cx="1321059" cy="377009"/>
            <a:chOff x="4724340" y="4314838"/>
            <a:chExt cx="1321059" cy="377009"/>
          </a:xfrm>
        </p:grpSpPr>
        <p:sp>
          <p:nvSpPr>
            <p:cNvPr id="1592" name="SMARTInkShape-2034"/>
            <p:cNvSpPr/>
            <p:nvPr/>
          </p:nvSpPr>
          <p:spPr>
            <a:xfrm>
              <a:off x="4724340" y="4314838"/>
              <a:ext cx="133411" cy="377009"/>
            </a:xfrm>
            <a:custGeom>
              <a:avLst/>
              <a:gdLst/>
              <a:ahLst/>
              <a:cxnLst/>
              <a:rect l="0" t="0" r="0" b="0"/>
              <a:pathLst>
                <a:path w="133411" h="377009">
                  <a:moveTo>
                    <a:pt x="79832" y="87498"/>
                  </a:moveTo>
                  <a:lnTo>
                    <a:pt x="93134" y="74196"/>
                  </a:lnTo>
                  <a:lnTo>
                    <a:pt x="95666" y="66372"/>
                  </a:lnTo>
                  <a:lnTo>
                    <a:pt x="97573" y="35464"/>
                  </a:lnTo>
                  <a:lnTo>
                    <a:pt x="94993" y="26999"/>
                  </a:lnTo>
                  <a:lnTo>
                    <a:pt x="82453" y="10372"/>
                  </a:lnTo>
                  <a:lnTo>
                    <a:pt x="73773" y="2248"/>
                  </a:lnTo>
                  <a:lnTo>
                    <a:pt x="67879" y="0"/>
                  </a:lnTo>
                  <a:lnTo>
                    <a:pt x="59306" y="1646"/>
                  </a:lnTo>
                  <a:lnTo>
                    <a:pt x="37633" y="10788"/>
                  </a:lnTo>
                  <a:lnTo>
                    <a:pt x="28666" y="19009"/>
                  </a:lnTo>
                  <a:lnTo>
                    <a:pt x="5559" y="53164"/>
                  </a:lnTo>
                  <a:lnTo>
                    <a:pt x="2173" y="62647"/>
                  </a:lnTo>
                  <a:lnTo>
                    <a:pt x="0" y="84904"/>
                  </a:lnTo>
                  <a:lnTo>
                    <a:pt x="2348" y="93952"/>
                  </a:lnTo>
                  <a:lnTo>
                    <a:pt x="11941" y="107845"/>
                  </a:lnTo>
                  <a:lnTo>
                    <a:pt x="20470" y="117119"/>
                  </a:lnTo>
                  <a:lnTo>
                    <a:pt x="26329" y="120507"/>
                  </a:lnTo>
                  <a:lnTo>
                    <a:pt x="29280" y="121410"/>
                  </a:lnTo>
                  <a:lnTo>
                    <a:pt x="47656" y="117941"/>
                  </a:lnTo>
                  <a:lnTo>
                    <a:pt x="89219" y="96338"/>
                  </a:lnTo>
                  <a:lnTo>
                    <a:pt x="107924" y="84504"/>
                  </a:lnTo>
                  <a:lnTo>
                    <a:pt x="127310" y="66660"/>
                  </a:lnTo>
                  <a:lnTo>
                    <a:pt x="130699" y="60708"/>
                  </a:lnTo>
                  <a:lnTo>
                    <a:pt x="133251" y="52302"/>
                  </a:lnTo>
                  <a:lnTo>
                    <a:pt x="133409" y="92676"/>
                  </a:lnTo>
                  <a:lnTo>
                    <a:pt x="133410" y="132829"/>
                  </a:lnTo>
                  <a:lnTo>
                    <a:pt x="133410" y="168992"/>
                  </a:lnTo>
                  <a:lnTo>
                    <a:pt x="133410" y="210678"/>
                  </a:lnTo>
                  <a:lnTo>
                    <a:pt x="133410" y="252610"/>
                  </a:lnTo>
                  <a:lnTo>
                    <a:pt x="132418" y="291982"/>
                  </a:lnTo>
                  <a:lnTo>
                    <a:pt x="123696" y="328422"/>
                  </a:lnTo>
                  <a:lnTo>
                    <a:pt x="115319" y="350044"/>
                  </a:lnTo>
                  <a:lnTo>
                    <a:pt x="103599" y="366239"/>
                  </a:lnTo>
                  <a:lnTo>
                    <a:pt x="89961" y="375912"/>
                  </a:lnTo>
                  <a:lnTo>
                    <a:pt x="85592" y="377008"/>
                  </a:lnTo>
                  <a:lnTo>
                    <a:pt x="81688" y="376747"/>
                  </a:lnTo>
                  <a:lnTo>
                    <a:pt x="68806" y="374285"/>
                  </a:lnTo>
                  <a:lnTo>
                    <a:pt x="63552" y="373939"/>
                  </a:lnTo>
                  <a:lnTo>
                    <a:pt x="59057" y="371724"/>
                  </a:lnTo>
                  <a:lnTo>
                    <a:pt x="51416" y="363972"/>
                  </a:lnTo>
                  <a:lnTo>
                    <a:pt x="35361" y="327378"/>
                  </a:lnTo>
                  <a:lnTo>
                    <a:pt x="22046" y="286138"/>
                  </a:lnTo>
                  <a:lnTo>
                    <a:pt x="17324" y="2750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3" name="SMARTInkShape-2035"/>
            <p:cNvSpPr/>
            <p:nvPr/>
          </p:nvSpPr>
          <p:spPr>
            <a:xfrm>
              <a:off x="4955977" y="4348758"/>
              <a:ext cx="107157" cy="107098"/>
            </a:xfrm>
            <a:custGeom>
              <a:avLst/>
              <a:gdLst/>
              <a:ahLst/>
              <a:cxnLst/>
              <a:rect l="0" t="0" r="0" b="0"/>
              <a:pathLst>
                <a:path w="107157" h="107098">
                  <a:moveTo>
                    <a:pt x="0" y="0"/>
                  </a:moveTo>
                  <a:lnTo>
                    <a:pt x="0" y="20990"/>
                  </a:lnTo>
                  <a:lnTo>
                    <a:pt x="8377" y="62746"/>
                  </a:lnTo>
                  <a:lnTo>
                    <a:pt x="8928" y="107097"/>
                  </a:lnTo>
                  <a:lnTo>
                    <a:pt x="13670" y="102398"/>
                  </a:lnTo>
                  <a:lnTo>
                    <a:pt x="15997" y="97435"/>
                  </a:lnTo>
                  <a:lnTo>
                    <a:pt x="20341" y="73230"/>
                  </a:lnTo>
                  <a:lnTo>
                    <a:pt x="44712" y="33671"/>
                  </a:lnTo>
                  <a:lnTo>
                    <a:pt x="50630" y="24887"/>
                  </a:lnTo>
                  <a:lnTo>
                    <a:pt x="70229" y="14044"/>
                  </a:lnTo>
                  <a:lnTo>
                    <a:pt x="85493" y="9940"/>
                  </a:lnTo>
                  <a:lnTo>
                    <a:pt x="107156"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4" name="SMARTInkShape-2036"/>
            <p:cNvSpPr/>
            <p:nvPr/>
          </p:nvSpPr>
          <p:spPr>
            <a:xfrm>
              <a:off x="5125641" y="4368016"/>
              <a:ext cx="116087" cy="150407"/>
            </a:xfrm>
            <a:custGeom>
              <a:avLst/>
              <a:gdLst/>
              <a:ahLst/>
              <a:cxnLst/>
              <a:rect l="0" t="0" r="0" b="0"/>
              <a:pathLst>
                <a:path w="116087" h="150407">
                  <a:moveTo>
                    <a:pt x="0" y="78968"/>
                  </a:moveTo>
                  <a:lnTo>
                    <a:pt x="12428" y="78968"/>
                  </a:lnTo>
                  <a:lnTo>
                    <a:pt x="18091" y="76323"/>
                  </a:lnTo>
                  <a:lnTo>
                    <a:pt x="60100" y="49465"/>
                  </a:lnTo>
                  <a:lnTo>
                    <a:pt x="85234" y="19680"/>
                  </a:lnTo>
                  <a:lnTo>
                    <a:pt x="88761" y="9327"/>
                  </a:lnTo>
                  <a:lnTo>
                    <a:pt x="89138" y="3323"/>
                  </a:lnTo>
                  <a:lnTo>
                    <a:pt x="88198" y="1749"/>
                  </a:lnTo>
                  <a:lnTo>
                    <a:pt x="86580" y="700"/>
                  </a:lnTo>
                  <a:lnTo>
                    <a:pt x="84509" y="0"/>
                  </a:lnTo>
                  <a:lnTo>
                    <a:pt x="82136" y="526"/>
                  </a:lnTo>
                  <a:lnTo>
                    <a:pt x="51795" y="19629"/>
                  </a:lnTo>
                  <a:lnTo>
                    <a:pt x="29835" y="41276"/>
                  </a:lnTo>
                  <a:lnTo>
                    <a:pt x="21848" y="56335"/>
                  </a:lnTo>
                  <a:lnTo>
                    <a:pt x="18385" y="85077"/>
                  </a:lnTo>
                  <a:lnTo>
                    <a:pt x="20738" y="94251"/>
                  </a:lnTo>
                  <a:lnTo>
                    <a:pt x="34113" y="117508"/>
                  </a:lnTo>
                  <a:lnTo>
                    <a:pt x="60104" y="135111"/>
                  </a:lnTo>
                  <a:lnTo>
                    <a:pt x="83456" y="146356"/>
                  </a:lnTo>
                  <a:lnTo>
                    <a:pt x="116086" y="15040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5" name="SMARTInkShape-2037"/>
            <p:cNvSpPr/>
            <p:nvPr/>
          </p:nvSpPr>
          <p:spPr>
            <a:xfrm>
              <a:off x="5295495" y="4393406"/>
              <a:ext cx="151615" cy="142876"/>
            </a:xfrm>
            <a:custGeom>
              <a:avLst/>
              <a:gdLst/>
              <a:ahLst/>
              <a:cxnLst/>
              <a:rect l="0" t="0" r="0" b="0"/>
              <a:pathLst>
                <a:path w="151615" h="142876">
                  <a:moveTo>
                    <a:pt x="80177" y="0"/>
                  </a:moveTo>
                  <a:lnTo>
                    <a:pt x="45548" y="0"/>
                  </a:lnTo>
                  <a:lnTo>
                    <a:pt x="41216" y="1985"/>
                  </a:lnTo>
                  <a:lnTo>
                    <a:pt x="10760" y="29116"/>
                  </a:lnTo>
                  <a:lnTo>
                    <a:pt x="4676" y="39730"/>
                  </a:lnTo>
                  <a:lnTo>
                    <a:pt x="771" y="62712"/>
                  </a:lnTo>
                  <a:lnTo>
                    <a:pt x="0" y="81620"/>
                  </a:lnTo>
                  <a:lnTo>
                    <a:pt x="4606" y="96503"/>
                  </a:lnTo>
                  <a:lnTo>
                    <a:pt x="6976" y="100054"/>
                  </a:lnTo>
                  <a:lnTo>
                    <a:pt x="23728" y="112670"/>
                  </a:lnTo>
                  <a:lnTo>
                    <a:pt x="29623" y="114568"/>
                  </a:lnTo>
                  <a:lnTo>
                    <a:pt x="32583" y="114082"/>
                  </a:lnTo>
                  <a:lnTo>
                    <a:pt x="52179" y="103524"/>
                  </a:lnTo>
                  <a:lnTo>
                    <a:pt x="60458" y="95289"/>
                  </a:lnTo>
                  <a:lnTo>
                    <a:pt x="92051" y="51947"/>
                  </a:lnTo>
                  <a:lnTo>
                    <a:pt x="95376" y="45247"/>
                  </a:lnTo>
                  <a:lnTo>
                    <a:pt x="97511" y="37601"/>
                  </a:lnTo>
                  <a:lnTo>
                    <a:pt x="98678" y="36974"/>
                  </a:lnTo>
                  <a:lnTo>
                    <a:pt x="102621" y="36277"/>
                  </a:lnTo>
                  <a:lnTo>
                    <a:pt x="104069" y="37083"/>
                  </a:lnTo>
                  <a:lnTo>
                    <a:pt x="105035" y="38613"/>
                  </a:lnTo>
                  <a:lnTo>
                    <a:pt x="106712" y="44846"/>
                  </a:lnTo>
                  <a:lnTo>
                    <a:pt x="107951" y="83775"/>
                  </a:lnTo>
                  <a:lnTo>
                    <a:pt x="117990" y="122395"/>
                  </a:lnTo>
                  <a:lnTo>
                    <a:pt x="128217" y="136404"/>
                  </a:lnTo>
                  <a:lnTo>
                    <a:pt x="136585" y="139999"/>
                  </a:lnTo>
                  <a:lnTo>
                    <a:pt x="151614" y="1428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6" name="SMARTInkShape-2038"/>
            <p:cNvSpPr/>
            <p:nvPr/>
          </p:nvSpPr>
          <p:spPr>
            <a:xfrm>
              <a:off x="5545336" y="4339828"/>
              <a:ext cx="35720" cy="223243"/>
            </a:xfrm>
            <a:custGeom>
              <a:avLst/>
              <a:gdLst/>
              <a:ahLst/>
              <a:cxnLst/>
              <a:rect l="0" t="0" r="0" b="0"/>
              <a:pathLst>
                <a:path w="35720" h="223243">
                  <a:moveTo>
                    <a:pt x="0" y="0"/>
                  </a:moveTo>
                  <a:lnTo>
                    <a:pt x="992" y="32037"/>
                  </a:lnTo>
                  <a:lnTo>
                    <a:pt x="7689" y="72129"/>
                  </a:lnTo>
                  <a:lnTo>
                    <a:pt x="11412" y="116177"/>
                  </a:lnTo>
                  <a:lnTo>
                    <a:pt x="23147" y="159754"/>
                  </a:lnTo>
                  <a:lnTo>
                    <a:pt x="33644" y="202506"/>
                  </a:lnTo>
                  <a:lnTo>
                    <a:pt x="35719"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7" name="SMARTInkShape-2039"/>
            <p:cNvSpPr/>
            <p:nvPr/>
          </p:nvSpPr>
          <p:spPr>
            <a:xfrm>
              <a:off x="5504473" y="4420195"/>
              <a:ext cx="121231" cy="8931"/>
            </a:xfrm>
            <a:custGeom>
              <a:avLst/>
              <a:gdLst/>
              <a:ahLst/>
              <a:cxnLst/>
              <a:rect l="0" t="0" r="0" b="0"/>
              <a:pathLst>
                <a:path w="121231" h="8931">
                  <a:moveTo>
                    <a:pt x="5144" y="8930"/>
                  </a:moveTo>
                  <a:lnTo>
                    <a:pt x="404" y="8930"/>
                  </a:lnTo>
                  <a:lnTo>
                    <a:pt x="0" y="7938"/>
                  </a:lnTo>
                  <a:lnTo>
                    <a:pt x="4271" y="1241"/>
                  </a:lnTo>
                  <a:lnTo>
                    <a:pt x="7401" y="552"/>
                  </a:lnTo>
                  <a:lnTo>
                    <a:pt x="46229" y="32"/>
                  </a:lnTo>
                  <a:lnTo>
                    <a:pt x="86218" y="5"/>
                  </a:lnTo>
                  <a:lnTo>
                    <a:pt x="12123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8" name="SMARTInkShape-2040"/>
            <p:cNvSpPr/>
            <p:nvPr/>
          </p:nvSpPr>
          <p:spPr>
            <a:xfrm>
              <a:off x="5723930" y="4375670"/>
              <a:ext cx="133946" cy="140953"/>
            </a:xfrm>
            <a:custGeom>
              <a:avLst/>
              <a:gdLst/>
              <a:ahLst/>
              <a:cxnLst/>
              <a:rect l="0" t="0" r="0" b="0"/>
              <a:pathLst>
                <a:path w="133946" h="140953">
                  <a:moveTo>
                    <a:pt x="0" y="71314"/>
                  </a:moveTo>
                  <a:lnTo>
                    <a:pt x="12428" y="58886"/>
                  </a:lnTo>
                  <a:lnTo>
                    <a:pt x="20737" y="55868"/>
                  </a:lnTo>
                  <a:lnTo>
                    <a:pt x="36571" y="51524"/>
                  </a:lnTo>
                  <a:lnTo>
                    <a:pt x="48005" y="45652"/>
                  </a:lnTo>
                  <a:lnTo>
                    <a:pt x="87382" y="10670"/>
                  </a:lnTo>
                  <a:lnTo>
                    <a:pt x="88446" y="6989"/>
                  </a:lnTo>
                  <a:lnTo>
                    <a:pt x="88729" y="4618"/>
                  </a:lnTo>
                  <a:lnTo>
                    <a:pt x="87926" y="3038"/>
                  </a:lnTo>
                  <a:lnTo>
                    <a:pt x="86398" y="1984"/>
                  </a:lnTo>
                  <a:lnTo>
                    <a:pt x="79508" y="501"/>
                  </a:lnTo>
                  <a:lnTo>
                    <a:pt x="68291" y="0"/>
                  </a:lnTo>
                  <a:lnTo>
                    <a:pt x="62432" y="2578"/>
                  </a:lnTo>
                  <a:lnTo>
                    <a:pt x="59481" y="4654"/>
                  </a:lnTo>
                  <a:lnTo>
                    <a:pt x="37573" y="10906"/>
                  </a:lnTo>
                  <a:lnTo>
                    <a:pt x="33978" y="13182"/>
                  </a:lnTo>
                  <a:lnTo>
                    <a:pt x="24179" y="25868"/>
                  </a:lnTo>
                  <a:lnTo>
                    <a:pt x="12970" y="47932"/>
                  </a:lnTo>
                  <a:lnTo>
                    <a:pt x="10725" y="59600"/>
                  </a:lnTo>
                  <a:lnTo>
                    <a:pt x="12373" y="71399"/>
                  </a:lnTo>
                  <a:lnTo>
                    <a:pt x="18879" y="86553"/>
                  </a:lnTo>
                  <a:lnTo>
                    <a:pt x="33869" y="109848"/>
                  </a:lnTo>
                  <a:lnTo>
                    <a:pt x="60071" y="127456"/>
                  </a:lnTo>
                  <a:lnTo>
                    <a:pt x="83450" y="138702"/>
                  </a:lnTo>
                  <a:lnTo>
                    <a:pt x="95297" y="140952"/>
                  </a:lnTo>
                  <a:lnTo>
                    <a:pt x="107178" y="139306"/>
                  </a:lnTo>
                  <a:lnTo>
                    <a:pt x="133945" y="13382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9" name="SMARTInkShape-2041"/>
            <p:cNvSpPr/>
            <p:nvPr/>
          </p:nvSpPr>
          <p:spPr>
            <a:xfrm>
              <a:off x="5893595" y="4375547"/>
              <a:ext cx="151804" cy="124858"/>
            </a:xfrm>
            <a:custGeom>
              <a:avLst/>
              <a:gdLst/>
              <a:ahLst/>
              <a:cxnLst/>
              <a:rect l="0" t="0" r="0" b="0"/>
              <a:pathLst>
                <a:path w="151804" h="124858">
                  <a:moveTo>
                    <a:pt x="0" y="0"/>
                  </a:moveTo>
                  <a:lnTo>
                    <a:pt x="0" y="8561"/>
                  </a:lnTo>
                  <a:lnTo>
                    <a:pt x="4739" y="13561"/>
                  </a:lnTo>
                  <a:lnTo>
                    <a:pt x="7067" y="21241"/>
                  </a:lnTo>
                  <a:lnTo>
                    <a:pt x="9676" y="47078"/>
                  </a:lnTo>
                  <a:lnTo>
                    <a:pt x="15948" y="64458"/>
                  </a:lnTo>
                  <a:lnTo>
                    <a:pt x="19938" y="80945"/>
                  </a:lnTo>
                  <a:lnTo>
                    <a:pt x="25435" y="99553"/>
                  </a:lnTo>
                  <a:lnTo>
                    <a:pt x="27513" y="112783"/>
                  </a:lnTo>
                  <a:lnTo>
                    <a:pt x="35605" y="124857"/>
                  </a:lnTo>
                  <a:lnTo>
                    <a:pt x="35707" y="104884"/>
                  </a:lnTo>
                  <a:lnTo>
                    <a:pt x="38358" y="98540"/>
                  </a:lnTo>
                  <a:lnTo>
                    <a:pt x="40455" y="95459"/>
                  </a:lnTo>
                  <a:lnTo>
                    <a:pt x="52523" y="59195"/>
                  </a:lnTo>
                  <a:lnTo>
                    <a:pt x="83773" y="24775"/>
                  </a:lnTo>
                  <a:lnTo>
                    <a:pt x="113165" y="6472"/>
                  </a:lnTo>
                  <a:lnTo>
                    <a:pt x="135940" y="1278"/>
                  </a:lnTo>
                  <a:lnTo>
                    <a:pt x="15180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06" name="SMARTInkShape-Group408"/>
          <p:cNvGrpSpPr/>
          <p:nvPr/>
        </p:nvGrpSpPr>
        <p:grpSpPr>
          <a:xfrm>
            <a:off x="6277570" y="4205883"/>
            <a:ext cx="875111" cy="321470"/>
            <a:chOff x="6277570" y="4205883"/>
            <a:chExt cx="875111" cy="321470"/>
          </a:xfrm>
        </p:grpSpPr>
        <p:sp>
          <p:nvSpPr>
            <p:cNvPr id="1601" name="SMARTInkShape-2042"/>
            <p:cNvSpPr/>
            <p:nvPr/>
          </p:nvSpPr>
          <p:spPr>
            <a:xfrm>
              <a:off x="6375797" y="4268391"/>
              <a:ext cx="35720" cy="232173"/>
            </a:xfrm>
            <a:custGeom>
              <a:avLst/>
              <a:gdLst/>
              <a:ahLst/>
              <a:cxnLst/>
              <a:rect l="0" t="0" r="0" b="0"/>
              <a:pathLst>
                <a:path w="35720" h="232173">
                  <a:moveTo>
                    <a:pt x="0" y="0"/>
                  </a:moveTo>
                  <a:lnTo>
                    <a:pt x="0" y="15377"/>
                  </a:lnTo>
                  <a:lnTo>
                    <a:pt x="7689" y="54928"/>
                  </a:lnTo>
                  <a:lnTo>
                    <a:pt x="8766" y="93981"/>
                  </a:lnTo>
                  <a:lnTo>
                    <a:pt x="13637" y="133107"/>
                  </a:lnTo>
                  <a:lnTo>
                    <a:pt x="19949" y="175837"/>
                  </a:lnTo>
                  <a:lnTo>
                    <a:pt x="33256" y="218492"/>
                  </a:lnTo>
                  <a:lnTo>
                    <a:pt x="35719" y="2321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2" name="SMARTInkShape-2043"/>
            <p:cNvSpPr/>
            <p:nvPr/>
          </p:nvSpPr>
          <p:spPr>
            <a:xfrm>
              <a:off x="6277570" y="4348758"/>
              <a:ext cx="205384" cy="23924"/>
            </a:xfrm>
            <a:custGeom>
              <a:avLst/>
              <a:gdLst/>
              <a:ahLst/>
              <a:cxnLst/>
              <a:rect l="0" t="0" r="0" b="0"/>
              <a:pathLst>
                <a:path w="205384" h="23924">
                  <a:moveTo>
                    <a:pt x="0" y="0"/>
                  </a:moveTo>
                  <a:lnTo>
                    <a:pt x="0" y="8561"/>
                  </a:lnTo>
                  <a:lnTo>
                    <a:pt x="13266" y="9849"/>
                  </a:lnTo>
                  <a:lnTo>
                    <a:pt x="25318" y="15045"/>
                  </a:lnTo>
                  <a:lnTo>
                    <a:pt x="63490" y="17488"/>
                  </a:lnTo>
                  <a:lnTo>
                    <a:pt x="99413" y="23923"/>
                  </a:lnTo>
                  <a:lnTo>
                    <a:pt x="143697" y="23577"/>
                  </a:lnTo>
                  <a:lnTo>
                    <a:pt x="187890" y="18361"/>
                  </a:lnTo>
                  <a:lnTo>
                    <a:pt x="205383" y="1785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3" name="SMARTInkShape-2044"/>
            <p:cNvSpPr/>
            <p:nvPr/>
          </p:nvSpPr>
          <p:spPr>
            <a:xfrm>
              <a:off x="6554499" y="4205883"/>
              <a:ext cx="160627" cy="266058"/>
            </a:xfrm>
            <a:custGeom>
              <a:avLst/>
              <a:gdLst/>
              <a:ahLst/>
              <a:cxnLst/>
              <a:rect l="0" t="0" r="0" b="0"/>
              <a:pathLst>
                <a:path w="160627" h="266058">
                  <a:moveTo>
                    <a:pt x="8821" y="0"/>
                  </a:moveTo>
                  <a:lnTo>
                    <a:pt x="8821" y="7688"/>
                  </a:lnTo>
                  <a:lnTo>
                    <a:pt x="4081" y="13302"/>
                  </a:lnTo>
                  <a:lnTo>
                    <a:pt x="1754" y="21126"/>
                  </a:lnTo>
                  <a:lnTo>
                    <a:pt x="0" y="64463"/>
                  </a:lnTo>
                  <a:lnTo>
                    <a:pt x="6973" y="107413"/>
                  </a:lnTo>
                  <a:lnTo>
                    <a:pt x="14715" y="151838"/>
                  </a:lnTo>
                  <a:lnTo>
                    <a:pt x="17151" y="190176"/>
                  </a:lnTo>
                  <a:lnTo>
                    <a:pt x="17672" y="232154"/>
                  </a:lnTo>
                  <a:lnTo>
                    <a:pt x="17715" y="241424"/>
                  </a:lnTo>
                  <a:lnTo>
                    <a:pt x="20381" y="248851"/>
                  </a:lnTo>
                  <a:lnTo>
                    <a:pt x="23881" y="255460"/>
                  </a:lnTo>
                  <a:lnTo>
                    <a:pt x="26312" y="266057"/>
                  </a:lnTo>
                  <a:lnTo>
                    <a:pt x="26435" y="265676"/>
                  </a:lnTo>
                  <a:lnTo>
                    <a:pt x="31412" y="237371"/>
                  </a:lnTo>
                  <a:lnTo>
                    <a:pt x="55360" y="194884"/>
                  </a:lnTo>
                  <a:lnTo>
                    <a:pt x="74210" y="155166"/>
                  </a:lnTo>
                  <a:lnTo>
                    <a:pt x="83207" y="141776"/>
                  </a:lnTo>
                  <a:lnTo>
                    <a:pt x="89176" y="137426"/>
                  </a:lnTo>
                  <a:lnTo>
                    <a:pt x="98114" y="134976"/>
                  </a:lnTo>
                  <a:lnTo>
                    <a:pt x="105283" y="134149"/>
                  </a:lnTo>
                  <a:lnTo>
                    <a:pt x="111265" y="143486"/>
                  </a:lnTo>
                  <a:lnTo>
                    <a:pt x="128284" y="185008"/>
                  </a:lnTo>
                  <a:lnTo>
                    <a:pt x="145779" y="227994"/>
                  </a:lnTo>
                  <a:lnTo>
                    <a:pt x="160626" y="25003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4" name="SMARTInkShape-2045"/>
            <p:cNvSpPr/>
            <p:nvPr/>
          </p:nvSpPr>
          <p:spPr>
            <a:xfrm>
              <a:off x="6786760" y="4349257"/>
              <a:ext cx="169468" cy="149507"/>
            </a:xfrm>
            <a:custGeom>
              <a:avLst/>
              <a:gdLst/>
              <a:ahLst/>
              <a:cxnLst/>
              <a:rect l="0" t="0" r="0" b="0"/>
              <a:pathLst>
                <a:path w="169468" h="149507">
                  <a:moveTo>
                    <a:pt x="62310" y="44149"/>
                  </a:moveTo>
                  <a:lnTo>
                    <a:pt x="62310" y="26980"/>
                  </a:lnTo>
                  <a:lnTo>
                    <a:pt x="61318" y="23773"/>
                  </a:lnTo>
                  <a:lnTo>
                    <a:pt x="59665" y="21636"/>
                  </a:lnTo>
                  <a:lnTo>
                    <a:pt x="49882" y="13464"/>
                  </a:lnTo>
                  <a:lnTo>
                    <a:pt x="46865" y="8022"/>
                  </a:lnTo>
                  <a:lnTo>
                    <a:pt x="46060" y="5181"/>
                  </a:lnTo>
                  <a:lnTo>
                    <a:pt x="44532" y="3288"/>
                  </a:lnTo>
                  <a:lnTo>
                    <a:pt x="40188" y="1184"/>
                  </a:lnTo>
                  <a:lnTo>
                    <a:pt x="32163" y="0"/>
                  </a:lnTo>
                  <a:lnTo>
                    <a:pt x="18762" y="4389"/>
                  </a:lnTo>
                  <a:lnTo>
                    <a:pt x="15419" y="7720"/>
                  </a:lnTo>
                  <a:lnTo>
                    <a:pt x="3182" y="38657"/>
                  </a:lnTo>
                  <a:lnTo>
                    <a:pt x="0" y="79895"/>
                  </a:lnTo>
                  <a:lnTo>
                    <a:pt x="883" y="90794"/>
                  </a:lnTo>
                  <a:lnTo>
                    <a:pt x="4582" y="98945"/>
                  </a:lnTo>
                  <a:lnTo>
                    <a:pt x="20797" y="118409"/>
                  </a:lnTo>
                  <a:lnTo>
                    <a:pt x="29308" y="121802"/>
                  </a:lnTo>
                  <a:lnTo>
                    <a:pt x="46200" y="123980"/>
                  </a:lnTo>
                  <a:lnTo>
                    <a:pt x="60734" y="119618"/>
                  </a:lnTo>
                  <a:lnTo>
                    <a:pt x="69216" y="112086"/>
                  </a:lnTo>
                  <a:lnTo>
                    <a:pt x="93981" y="83057"/>
                  </a:lnTo>
                  <a:lnTo>
                    <a:pt x="99875" y="70981"/>
                  </a:lnTo>
                  <a:lnTo>
                    <a:pt x="103811" y="65004"/>
                  </a:lnTo>
                  <a:lnTo>
                    <a:pt x="106836" y="53602"/>
                  </a:lnTo>
                  <a:lnTo>
                    <a:pt x="107951" y="91991"/>
                  </a:lnTo>
                  <a:lnTo>
                    <a:pt x="114027" y="108758"/>
                  </a:lnTo>
                  <a:lnTo>
                    <a:pt x="114647" y="114011"/>
                  </a:lnTo>
                  <a:lnTo>
                    <a:pt x="117045" y="118505"/>
                  </a:lnTo>
                  <a:lnTo>
                    <a:pt x="129860" y="132847"/>
                  </a:lnTo>
                  <a:lnTo>
                    <a:pt x="133012" y="139133"/>
                  </a:lnTo>
                  <a:lnTo>
                    <a:pt x="137720" y="145234"/>
                  </a:lnTo>
                  <a:lnTo>
                    <a:pt x="143121" y="148607"/>
                  </a:lnTo>
                  <a:lnTo>
                    <a:pt x="145949" y="149506"/>
                  </a:lnTo>
                  <a:lnTo>
                    <a:pt x="148828" y="149114"/>
                  </a:lnTo>
                  <a:lnTo>
                    <a:pt x="154671" y="146032"/>
                  </a:lnTo>
                  <a:lnTo>
                    <a:pt x="156627" y="145805"/>
                  </a:lnTo>
                  <a:lnTo>
                    <a:pt x="157930" y="146646"/>
                  </a:lnTo>
                  <a:lnTo>
                    <a:pt x="158799" y="148199"/>
                  </a:lnTo>
                  <a:lnTo>
                    <a:pt x="160371" y="148243"/>
                  </a:lnTo>
                  <a:lnTo>
                    <a:pt x="169467" y="14237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5" name="SMARTInkShape-2046"/>
            <p:cNvSpPr/>
            <p:nvPr/>
          </p:nvSpPr>
          <p:spPr>
            <a:xfrm>
              <a:off x="6965156" y="4357688"/>
              <a:ext cx="187525" cy="169665"/>
            </a:xfrm>
            <a:custGeom>
              <a:avLst/>
              <a:gdLst/>
              <a:ahLst/>
              <a:cxnLst/>
              <a:rect l="0" t="0" r="0" b="0"/>
              <a:pathLst>
                <a:path w="187525" h="169665">
                  <a:moveTo>
                    <a:pt x="0" y="0"/>
                  </a:moveTo>
                  <a:lnTo>
                    <a:pt x="7689" y="0"/>
                  </a:lnTo>
                  <a:lnTo>
                    <a:pt x="8103" y="992"/>
                  </a:lnTo>
                  <a:lnTo>
                    <a:pt x="11412" y="12358"/>
                  </a:lnTo>
                  <a:lnTo>
                    <a:pt x="14994" y="22360"/>
                  </a:lnTo>
                  <a:lnTo>
                    <a:pt x="27406" y="65242"/>
                  </a:lnTo>
                  <a:lnTo>
                    <a:pt x="34077" y="94026"/>
                  </a:lnTo>
                  <a:lnTo>
                    <a:pt x="38148" y="124854"/>
                  </a:lnTo>
                  <a:lnTo>
                    <a:pt x="44536" y="151124"/>
                  </a:lnTo>
                  <a:lnTo>
                    <a:pt x="44647" y="109559"/>
                  </a:lnTo>
                  <a:lnTo>
                    <a:pt x="45641" y="86207"/>
                  </a:lnTo>
                  <a:lnTo>
                    <a:pt x="62740" y="44641"/>
                  </a:lnTo>
                  <a:lnTo>
                    <a:pt x="74460" y="25574"/>
                  </a:lnTo>
                  <a:lnTo>
                    <a:pt x="83357" y="15405"/>
                  </a:lnTo>
                  <a:lnTo>
                    <a:pt x="91950" y="11807"/>
                  </a:lnTo>
                  <a:lnTo>
                    <a:pt x="108893" y="9498"/>
                  </a:lnTo>
                  <a:lnTo>
                    <a:pt x="115535" y="11828"/>
                  </a:lnTo>
                  <a:lnTo>
                    <a:pt x="118695" y="13838"/>
                  </a:lnTo>
                  <a:lnTo>
                    <a:pt x="142861" y="46817"/>
                  </a:lnTo>
                  <a:lnTo>
                    <a:pt x="156764" y="74699"/>
                  </a:lnTo>
                  <a:lnTo>
                    <a:pt x="167570" y="116102"/>
                  </a:lnTo>
                  <a:lnTo>
                    <a:pt x="171689" y="133950"/>
                  </a:lnTo>
                  <a:lnTo>
                    <a:pt x="180633" y="159951"/>
                  </a:lnTo>
                  <a:lnTo>
                    <a:pt x="187524"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11" name="SMARTInkShape-Group409"/>
          <p:cNvGrpSpPr/>
          <p:nvPr/>
        </p:nvGrpSpPr>
        <p:grpSpPr>
          <a:xfrm>
            <a:off x="7447359" y="4359338"/>
            <a:ext cx="678658" cy="230400"/>
            <a:chOff x="7447359" y="4359338"/>
            <a:chExt cx="678658" cy="230400"/>
          </a:xfrm>
        </p:grpSpPr>
        <p:sp>
          <p:nvSpPr>
            <p:cNvPr id="1607" name="SMARTInkShape-2047"/>
            <p:cNvSpPr/>
            <p:nvPr/>
          </p:nvSpPr>
          <p:spPr>
            <a:xfrm>
              <a:off x="7554884" y="4393406"/>
              <a:ext cx="17492" cy="169665"/>
            </a:xfrm>
            <a:custGeom>
              <a:avLst/>
              <a:gdLst/>
              <a:ahLst/>
              <a:cxnLst/>
              <a:rect l="0" t="0" r="0" b="0"/>
              <a:pathLst>
                <a:path w="17492" h="169665">
                  <a:moveTo>
                    <a:pt x="8561" y="0"/>
                  </a:moveTo>
                  <a:lnTo>
                    <a:pt x="3821" y="0"/>
                  </a:lnTo>
                  <a:lnTo>
                    <a:pt x="2424" y="992"/>
                  </a:lnTo>
                  <a:lnTo>
                    <a:pt x="1494" y="2646"/>
                  </a:lnTo>
                  <a:lnTo>
                    <a:pt x="0" y="12429"/>
                  </a:lnTo>
                  <a:lnTo>
                    <a:pt x="630" y="56912"/>
                  </a:lnTo>
                  <a:lnTo>
                    <a:pt x="7734" y="92305"/>
                  </a:lnTo>
                  <a:lnTo>
                    <a:pt x="8513" y="133948"/>
                  </a:lnTo>
                  <a:lnTo>
                    <a:pt x="9532" y="144860"/>
                  </a:lnTo>
                  <a:lnTo>
                    <a:pt x="17491"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8" name="SMARTInkShape-2048"/>
            <p:cNvSpPr/>
            <p:nvPr/>
          </p:nvSpPr>
          <p:spPr>
            <a:xfrm>
              <a:off x="7447359" y="4429125"/>
              <a:ext cx="178595" cy="35720"/>
            </a:xfrm>
            <a:custGeom>
              <a:avLst/>
              <a:gdLst/>
              <a:ahLst/>
              <a:cxnLst/>
              <a:rect l="0" t="0" r="0" b="0"/>
              <a:pathLst>
                <a:path w="178595" h="35720">
                  <a:moveTo>
                    <a:pt x="0" y="0"/>
                  </a:moveTo>
                  <a:lnTo>
                    <a:pt x="31045" y="992"/>
                  </a:lnTo>
                  <a:lnTo>
                    <a:pt x="72726" y="14239"/>
                  </a:lnTo>
                  <a:lnTo>
                    <a:pt x="116256" y="22123"/>
                  </a:lnTo>
                  <a:lnTo>
                    <a:pt x="158112" y="33243"/>
                  </a:lnTo>
                  <a:lnTo>
                    <a:pt x="178594" y="3571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9" name="SMARTInkShape-2049"/>
            <p:cNvSpPr/>
            <p:nvPr/>
          </p:nvSpPr>
          <p:spPr>
            <a:xfrm>
              <a:off x="7733111" y="4359338"/>
              <a:ext cx="125015" cy="194804"/>
            </a:xfrm>
            <a:custGeom>
              <a:avLst/>
              <a:gdLst/>
              <a:ahLst/>
              <a:cxnLst/>
              <a:rect l="0" t="0" r="0" b="0"/>
              <a:pathLst>
                <a:path w="125015" h="194804">
                  <a:moveTo>
                    <a:pt x="8928" y="34068"/>
                  </a:moveTo>
                  <a:lnTo>
                    <a:pt x="8928" y="0"/>
                  </a:lnTo>
                  <a:lnTo>
                    <a:pt x="8928" y="3579"/>
                  </a:lnTo>
                  <a:lnTo>
                    <a:pt x="6282" y="8281"/>
                  </a:lnTo>
                  <a:lnTo>
                    <a:pt x="2791" y="13677"/>
                  </a:lnTo>
                  <a:lnTo>
                    <a:pt x="825" y="22294"/>
                  </a:lnTo>
                  <a:lnTo>
                    <a:pt x="31" y="66097"/>
                  </a:lnTo>
                  <a:lnTo>
                    <a:pt x="0" y="108440"/>
                  </a:lnTo>
                  <a:lnTo>
                    <a:pt x="991" y="144197"/>
                  </a:lnTo>
                  <a:lnTo>
                    <a:pt x="8918" y="185705"/>
                  </a:lnTo>
                  <a:lnTo>
                    <a:pt x="8927" y="173429"/>
                  </a:lnTo>
                  <a:lnTo>
                    <a:pt x="19952" y="134688"/>
                  </a:lnTo>
                  <a:lnTo>
                    <a:pt x="23749" y="126413"/>
                  </a:lnTo>
                  <a:lnTo>
                    <a:pt x="26879" y="111590"/>
                  </a:lnTo>
                  <a:lnTo>
                    <a:pt x="32658" y="99481"/>
                  </a:lnTo>
                  <a:lnTo>
                    <a:pt x="35802" y="85751"/>
                  </a:lnTo>
                  <a:lnTo>
                    <a:pt x="37759" y="83406"/>
                  </a:lnTo>
                  <a:lnTo>
                    <a:pt x="53756" y="72061"/>
                  </a:lnTo>
                  <a:lnTo>
                    <a:pt x="56672" y="71302"/>
                  </a:lnTo>
                  <a:lnTo>
                    <a:pt x="58617" y="71790"/>
                  </a:lnTo>
                  <a:lnTo>
                    <a:pt x="59913" y="73107"/>
                  </a:lnTo>
                  <a:lnTo>
                    <a:pt x="60778" y="74977"/>
                  </a:lnTo>
                  <a:lnTo>
                    <a:pt x="62346" y="76223"/>
                  </a:lnTo>
                  <a:lnTo>
                    <a:pt x="69294" y="78970"/>
                  </a:lnTo>
                  <a:lnTo>
                    <a:pt x="74783" y="83129"/>
                  </a:lnTo>
                  <a:lnTo>
                    <a:pt x="98240" y="123653"/>
                  </a:lnTo>
                  <a:lnTo>
                    <a:pt x="121045" y="164865"/>
                  </a:lnTo>
                  <a:lnTo>
                    <a:pt x="125014" y="19480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0" name="SMARTInkShape-2050"/>
            <p:cNvSpPr/>
            <p:nvPr/>
          </p:nvSpPr>
          <p:spPr>
            <a:xfrm>
              <a:off x="7902773" y="4368391"/>
              <a:ext cx="223244" cy="221347"/>
            </a:xfrm>
            <a:custGeom>
              <a:avLst/>
              <a:gdLst/>
              <a:ahLst/>
              <a:cxnLst/>
              <a:rect l="0" t="0" r="0" b="0"/>
              <a:pathLst>
                <a:path w="223244" h="221347">
                  <a:moveTo>
                    <a:pt x="0" y="114312"/>
                  </a:moveTo>
                  <a:lnTo>
                    <a:pt x="39902" y="114312"/>
                  </a:lnTo>
                  <a:lnTo>
                    <a:pt x="68384" y="113320"/>
                  </a:lnTo>
                  <a:lnTo>
                    <a:pt x="97612" y="103288"/>
                  </a:lnTo>
                  <a:lnTo>
                    <a:pt x="100794" y="101010"/>
                  </a:lnTo>
                  <a:lnTo>
                    <a:pt x="104329" y="95832"/>
                  </a:lnTo>
                  <a:lnTo>
                    <a:pt x="106892" y="90224"/>
                  </a:lnTo>
                  <a:lnTo>
                    <a:pt x="111339" y="84424"/>
                  </a:lnTo>
                  <a:lnTo>
                    <a:pt x="113976" y="75893"/>
                  </a:lnTo>
                  <a:lnTo>
                    <a:pt x="115669" y="58988"/>
                  </a:lnTo>
                  <a:lnTo>
                    <a:pt x="111222" y="44452"/>
                  </a:lnTo>
                  <a:lnTo>
                    <a:pt x="100831" y="28891"/>
                  </a:lnTo>
                  <a:lnTo>
                    <a:pt x="77376" y="4215"/>
                  </a:lnTo>
                  <a:lnTo>
                    <a:pt x="71432" y="888"/>
                  </a:lnTo>
                  <a:lnTo>
                    <a:pt x="68457" y="0"/>
                  </a:lnTo>
                  <a:lnTo>
                    <a:pt x="66474" y="401"/>
                  </a:lnTo>
                  <a:lnTo>
                    <a:pt x="65152" y="1660"/>
                  </a:lnTo>
                  <a:lnTo>
                    <a:pt x="62691" y="5706"/>
                  </a:lnTo>
                  <a:lnTo>
                    <a:pt x="50234" y="19263"/>
                  </a:lnTo>
                  <a:lnTo>
                    <a:pt x="47131" y="27751"/>
                  </a:lnTo>
                  <a:lnTo>
                    <a:pt x="44795" y="66847"/>
                  </a:lnTo>
                  <a:lnTo>
                    <a:pt x="47359" y="76019"/>
                  </a:lnTo>
                  <a:lnTo>
                    <a:pt x="65644" y="119396"/>
                  </a:lnTo>
                  <a:lnTo>
                    <a:pt x="78414" y="137769"/>
                  </a:lnTo>
                  <a:lnTo>
                    <a:pt x="114507" y="178135"/>
                  </a:lnTo>
                  <a:lnTo>
                    <a:pt x="159036" y="206542"/>
                  </a:lnTo>
                  <a:lnTo>
                    <a:pt x="194409" y="219372"/>
                  </a:lnTo>
                  <a:lnTo>
                    <a:pt x="217170" y="221346"/>
                  </a:lnTo>
                  <a:lnTo>
                    <a:pt x="219194" y="220394"/>
                  </a:lnTo>
                  <a:lnTo>
                    <a:pt x="220544" y="218768"/>
                  </a:lnTo>
                  <a:lnTo>
                    <a:pt x="223243" y="21253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21" name="SMARTInkShape-Group410"/>
          <p:cNvGrpSpPr/>
          <p:nvPr/>
        </p:nvGrpSpPr>
        <p:grpSpPr>
          <a:xfrm>
            <a:off x="392909" y="4697052"/>
            <a:ext cx="1107280" cy="375012"/>
            <a:chOff x="392909" y="4697052"/>
            <a:chExt cx="1107280" cy="375012"/>
          </a:xfrm>
        </p:grpSpPr>
        <p:sp>
          <p:nvSpPr>
            <p:cNvPr id="1612" name="SMARTInkShape-2051"/>
            <p:cNvSpPr/>
            <p:nvPr/>
          </p:nvSpPr>
          <p:spPr>
            <a:xfrm>
              <a:off x="446484" y="4705945"/>
              <a:ext cx="17861" cy="366119"/>
            </a:xfrm>
            <a:custGeom>
              <a:avLst/>
              <a:gdLst/>
              <a:ahLst/>
              <a:cxnLst/>
              <a:rect l="0" t="0" r="0" b="0"/>
              <a:pathLst>
                <a:path w="17861" h="366119">
                  <a:moveTo>
                    <a:pt x="0" y="0"/>
                  </a:moveTo>
                  <a:lnTo>
                    <a:pt x="0" y="7689"/>
                  </a:lnTo>
                  <a:lnTo>
                    <a:pt x="4741" y="13303"/>
                  </a:lnTo>
                  <a:lnTo>
                    <a:pt x="7068" y="21126"/>
                  </a:lnTo>
                  <a:lnTo>
                    <a:pt x="8767" y="63579"/>
                  </a:lnTo>
                  <a:lnTo>
                    <a:pt x="8898" y="103179"/>
                  </a:lnTo>
                  <a:lnTo>
                    <a:pt x="8924" y="143082"/>
                  </a:lnTo>
                  <a:lnTo>
                    <a:pt x="7936" y="176560"/>
                  </a:lnTo>
                  <a:lnTo>
                    <a:pt x="1862" y="220783"/>
                  </a:lnTo>
                  <a:lnTo>
                    <a:pt x="368" y="258474"/>
                  </a:lnTo>
                  <a:lnTo>
                    <a:pt x="1065" y="293592"/>
                  </a:lnTo>
                  <a:lnTo>
                    <a:pt x="11028" y="336445"/>
                  </a:lnTo>
                  <a:lnTo>
                    <a:pt x="14824" y="343999"/>
                  </a:lnTo>
                  <a:lnTo>
                    <a:pt x="17860" y="3661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3" name="SMARTInkShape-2052"/>
            <p:cNvSpPr/>
            <p:nvPr/>
          </p:nvSpPr>
          <p:spPr>
            <a:xfrm>
              <a:off x="392909" y="4697052"/>
              <a:ext cx="160161" cy="141440"/>
            </a:xfrm>
            <a:custGeom>
              <a:avLst/>
              <a:gdLst/>
              <a:ahLst/>
              <a:cxnLst/>
              <a:rect l="0" t="0" r="0" b="0"/>
              <a:pathLst>
                <a:path w="160161" h="141440">
                  <a:moveTo>
                    <a:pt x="8927" y="44612"/>
                  </a:moveTo>
                  <a:lnTo>
                    <a:pt x="4186" y="44612"/>
                  </a:lnTo>
                  <a:lnTo>
                    <a:pt x="2790" y="42628"/>
                  </a:lnTo>
                  <a:lnTo>
                    <a:pt x="242" y="27415"/>
                  </a:lnTo>
                  <a:lnTo>
                    <a:pt x="0" y="4649"/>
                  </a:lnTo>
                  <a:lnTo>
                    <a:pt x="991" y="3087"/>
                  </a:lnTo>
                  <a:lnTo>
                    <a:pt x="2644" y="2046"/>
                  </a:lnTo>
                  <a:lnTo>
                    <a:pt x="8119" y="889"/>
                  </a:lnTo>
                  <a:lnTo>
                    <a:pt x="47852" y="0"/>
                  </a:lnTo>
                  <a:lnTo>
                    <a:pt x="90817" y="12396"/>
                  </a:lnTo>
                  <a:lnTo>
                    <a:pt x="130577" y="29775"/>
                  </a:lnTo>
                  <a:lnTo>
                    <a:pt x="140054" y="38349"/>
                  </a:lnTo>
                  <a:lnTo>
                    <a:pt x="156392" y="59662"/>
                  </a:lnTo>
                  <a:lnTo>
                    <a:pt x="160160" y="81957"/>
                  </a:lnTo>
                  <a:lnTo>
                    <a:pt x="155822" y="96577"/>
                  </a:lnTo>
                  <a:lnTo>
                    <a:pt x="145467" y="112166"/>
                  </a:lnTo>
                  <a:lnTo>
                    <a:pt x="139726" y="118623"/>
                  </a:lnTo>
                  <a:lnTo>
                    <a:pt x="121435" y="127836"/>
                  </a:lnTo>
                  <a:lnTo>
                    <a:pt x="79492" y="139691"/>
                  </a:lnTo>
                  <a:lnTo>
                    <a:pt x="66417" y="141439"/>
                  </a:lnTo>
                  <a:lnTo>
                    <a:pt x="56637" y="139571"/>
                  </a:lnTo>
                  <a:lnTo>
                    <a:pt x="47991" y="136425"/>
                  </a:lnTo>
                  <a:lnTo>
                    <a:pt x="33951" y="133662"/>
                  </a:lnTo>
                  <a:lnTo>
                    <a:pt x="31563" y="131760"/>
                  </a:lnTo>
                  <a:lnTo>
                    <a:pt x="29971" y="129500"/>
                  </a:lnTo>
                  <a:lnTo>
                    <a:pt x="27917" y="127993"/>
                  </a:lnTo>
                  <a:lnTo>
                    <a:pt x="17857" y="12497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4" name="SMARTInkShape-2053"/>
            <p:cNvSpPr/>
            <p:nvPr/>
          </p:nvSpPr>
          <p:spPr>
            <a:xfrm>
              <a:off x="589359" y="4745822"/>
              <a:ext cx="98228" cy="129732"/>
            </a:xfrm>
            <a:custGeom>
              <a:avLst/>
              <a:gdLst/>
              <a:ahLst/>
              <a:cxnLst/>
              <a:rect l="0" t="0" r="0" b="0"/>
              <a:pathLst>
                <a:path w="98228" h="129732">
                  <a:moveTo>
                    <a:pt x="0" y="22631"/>
                  </a:moveTo>
                  <a:lnTo>
                    <a:pt x="0" y="65050"/>
                  </a:lnTo>
                  <a:lnTo>
                    <a:pt x="0" y="105035"/>
                  </a:lnTo>
                  <a:lnTo>
                    <a:pt x="0" y="129731"/>
                  </a:lnTo>
                  <a:lnTo>
                    <a:pt x="0" y="89885"/>
                  </a:lnTo>
                  <a:lnTo>
                    <a:pt x="993" y="72875"/>
                  </a:lnTo>
                  <a:lnTo>
                    <a:pt x="7129" y="56260"/>
                  </a:lnTo>
                  <a:lnTo>
                    <a:pt x="35740" y="14320"/>
                  </a:lnTo>
                  <a:lnTo>
                    <a:pt x="41681" y="9015"/>
                  </a:lnTo>
                  <a:lnTo>
                    <a:pt x="61297" y="590"/>
                  </a:lnTo>
                  <a:lnTo>
                    <a:pt x="65669" y="0"/>
                  </a:lnTo>
                  <a:lnTo>
                    <a:pt x="98227" y="47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5" name="SMARTInkShape-2054"/>
            <p:cNvSpPr/>
            <p:nvPr/>
          </p:nvSpPr>
          <p:spPr>
            <a:xfrm>
              <a:off x="678893" y="4759534"/>
              <a:ext cx="88906" cy="142865"/>
            </a:xfrm>
            <a:custGeom>
              <a:avLst/>
              <a:gdLst/>
              <a:ahLst/>
              <a:cxnLst/>
              <a:rect l="0" t="0" r="0" b="0"/>
              <a:pathLst>
                <a:path w="88906" h="142865">
                  <a:moveTo>
                    <a:pt x="26552" y="44638"/>
                  </a:moveTo>
                  <a:lnTo>
                    <a:pt x="39855" y="44638"/>
                  </a:lnTo>
                  <a:lnTo>
                    <a:pt x="45032" y="41992"/>
                  </a:lnTo>
                  <a:lnTo>
                    <a:pt x="50641" y="38501"/>
                  </a:lnTo>
                  <a:lnTo>
                    <a:pt x="59376" y="35543"/>
                  </a:lnTo>
                  <a:lnTo>
                    <a:pt x="87297" y="10647"/>
                  </a:lnTo>
                  <a:lnTo>
                    <a:pt x="88277" y="7041"/>
                  </a:lnTo>
                  <a:lnTo>
                    <a:pt x="88905" y="1382"/>
                  </a:lnTo>
                  <a:lnTo>
                    <a:pt x="87965" y="918"/>
                  </a:lnTo>
                  <a:lnTo>
                    <a:pt x="51559" y="0"/>
                  </a:lnTo>
                  <a:lnTo>
                    <a:pt x="37048" y="4733"/>
                  </a:lnTo>
                  <a:lnTo>
                    <a:pt x="24922" y="12419"/>
                  </a:lnTo>
                  <a:lnTo>
                    <a:pt x="11935" y="31034"/>
                  </a:lnTo>
                  <a:lnTo>
                    <a:pt x="3811" y="47993"/>
                  </a:lnTo>
                  <a:lnTo>
                    <a:pt x="0" y="89309"/>
                  </a:lnTo>
                  <a:lnTo>
                    <a:pt x="861" y="100210"/>
                  </a:lnTo>
                  <a:lnTo>
                    <a:pt x="4551" y="108363"/>
                  </a:lnTo>
                  <a:lnTo>
                    <a:pt x="22283" y="124774"/>
                  </a:lnTo>
                  <a:lnTo>
                    <a:pt x="27933" y="133866"/>
                  </a:lnTo>
                  <a:lnTo>
                    <a:pt x="35482" y="1428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6" name="SMARTInkShape-2055"/>
            <p:cNvSpPr/>
            <p:nvPr/>
          </p:nvSpPr>
          <p:spPr>
            <a:xfrm>
              <a:off x="759023" y="4750627"/>
              <a:ext cx="142876" cy="132484"/>
            </a:xfrm>
            <a:custGeom>
              <a:avLst/>
              <a:gdLst/>
              <a:ahLst/>
              <a:cxnLst/>
              <a:rect l="0" t="0" r="0" b="0"/>
              <a:pathLst>
                <a:path w="142876" h="132484">
                  <a:moveTo>
                    <a:pt x="142875" y="17826"/>
                  </a:moveTo>
                  <a:lnTo>
                    <a:pt x="138135" y="17826"/>
                  </a:lnTo>
                  <a:lnTo>
                    <a:pt x="136739" y="16834"/>
                  </a:lnTo>
                  <a:lnTo>
                    <a:pt x="135808" y="15181"/>
                  </a:lnTo>
                  <a:lnTo>
                    <a:pt x="135187" y="13086"/>
                  </a:lnTo>
                  <a:lnTo>
                    <a:pt x="133781" y="11689"/>
                  </a:lnTo>
                  <a:lnTo>
                    <a:pt x="129573" y="10137"/>
                  </a:lnTo>
                  <a:lnTo>
                    <a:pt x="118787" y="8149"/>
                  </a:lnTo>
                  <a:lnTo>
                    <a:pt x="109059" y="2832"/>
                  </a:lnTo>
                  <a:lnTo>
                    <a:pt x="76258" y="0"/>
                  </a:lnTo>
                  <a:lnTo>
                    <a:pt x="74651" y="981"/>
                  </a:lnTo>
                  <a:lnTo>
                    <a:pt x="73580" y="2627"/>
                  </a:lnTo>
                  <a:lnTo>
                    <a:pt x="72866" y="4717"/>
                  </a:lnTo>
                  <a:lnTo>
                    <a:pt x="73382" y="7102"/>
                  </a:lnTo>
                  <a:lnTo>
                    <a:pt x="78849" y="15200"/>
                  </a:lnTo>
                  <a:lnTo>
                    <a:pt x="110355" y="56879"/>
                  </a:lnTo>
                  <a:lnTo>
                    <a:pt x="138835" y="95870"/>
                  </a:lnTo>
                  <a:lnTo>
                    <a:pt x="142343" y="117744"/>
                  </a:lnTo>
                  <a:lnTo>
                    <a:pt x="141529" y="120156"/>
                  </a:lnTo>
                  <a:lnTo>
                    <a:pt x="139993" y="121765"/>
                  </a:lnTo>
                  <a:lnTo>
                    <a:pt x="117695" y="131768"/>
                  </a:lnTo>
                  <a:lnTo>
                    <a:pt x="114182" y="132483"/>
                  </a:lnTo>
                  <a:lnTo>
                    <a:pt x="104988" y="130631"/>
                  </a:lnTo>
                  <a:lnTo>
                    <a:pt x="88655" y="126656"/>
                  </a:lnTo>
                  <a:lnTo>
                    <a:pt x="53522" y="122483"/>
                  </a:lnTo>
                  <a:lnTo>
                    <a:pt x="35702" y="117958"/>
                  </a:lnTo>
                  <a:lnTo>
                    <a:pt x="24798" y="115907"/>
                  </a:lnTo>
                  <a:lnTo>
                    <a:pt x="0" y="10712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7" name="SMARTInkShape-2056"/>
            <p:cNvSpPr/>
            <p:nvPr/>
          </p:nvSpPr>
          <p:spPr>
            <a:xfrm>
              <a:off x="919758" y="4750712"/>
              <a:ext cx="125016" cy="142736"/>
            </a:xfrm>
            <a:custGeom>
              <a:avLst/>
              <a:gdLst/>
              <a:ahLst/>
              <a:cxnLst/>
              <a:rect l="0" t="0" r="0" b="0"/>
              <a:pathLst>
                <a:path w="125016" h="142736">
                  <a:moveTo>
                    <a:pt x="125015" y="17741"/>
                  </a:moveTo>
                  <a:lnTo>
                    <a:pt x="120275" y="17741"/>
                  </a:lnTo>
                  <a:lnTo>
                    <a:pt x="115302" y="15096"/>
                  </a:lnTo>
                  <a:lnTo>
                    <a:pt x="109784" y="11604"/>
                  </a:lnTo>
                  <a:lnTo>
                    <a:pt x="101100" y="8647"/>
                  </a:lnTo>
                  <a:lnTo>
                    <a:pt x="91250" y="2920"/>
                  </a:lnTo>
                  <a:lnTo>
                    <a:pt x="47469" y="0"/>
                  </a:lnTo>
                  <a:lnTo>
                    <a:pt x="38295" y="2580"/>
                  </a:lnTo>
                  <a:lnTo>
                    <a:pt x="12085" y="16135"/>
                  </a:lnTo>
                  <a:lnTo>
                    <a:pt x="10332" y="22319"/>
                  </a:lnTo>
                  <a:lnTo>
                    <a:pt x="9207" y="37717"/>
                  </a:lnTo>
                  <a:lnTo>
                    <a:pt x="11099" y="40980"/>
                  </a:lnTo>
                  <a:lnTo>
                    <a:pt x="50918" y="73032"/>
                  </a:lnTo>
                  <a:lnTo>
                    <a:pt x="91300" y="104152"/>
                  </a:lnTo>
                  <a:lnTo>
                    <a:pt x="108787" y="128801"/>
                  </a:lnTo>
                  <a:lnTo>
                    <a:pt x="111220" y="133453"/>
                  </a:lnTo>
                  <a:lnTo>
                    <a:pt x="111850" y="136554"/>
                  </a:lnTo>
                  <a:lnTo>
                    <a:pt x="111277" y="138622"/>
                  </a:lnTo>
                  <a:lnTo>
                    <a:pt x="109904" y="140000"/>
                  </a:lnTo>
                  <a:lnTo>
                    <a:pt x="105731" y="141530"/>
                  </a:lnTo>
                  <a:lnTo>
                    <a:pt x="61115" y="142735"/>
                  </a:lnTo>
                  <a:lnTo>
                    <a:pt x="40809" y="141760"/>
                  </a:lnTo>
                  <a:lnTo>
                    <a:pt x="24549" y="135626"/>
                  </a:lnTo>
                  <a:lnTo>
                    <a:pt x="9663" y="127310"/>
                  </a:lnTo>
                  <a:lnTo>
                    <a:pt x="0" y="1248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8" name="SMARTInkShape-2057"/>
            <p:cNvSpPr/>
            <p:nvPr/>
          </p:nvSpPr>
          <p:spPr>
            <a:xfrm>
              <a:off x="1107390" y="4768453"/>
              <a:ext cx="107049" cy="133748"/>
            </a:xfrm>
            <a:custGeom>
              <a:avLst/>
              <a:gdLst/>
              <a:ahLst/>
              <a:cxnLst/>
              <a:rect l="0" t="0" r="0" b="0"/>
              <a:pathLst>
                <a:path w="107049" h="133748">
                  <a:moveTo>
                    <a:pt x="8821" y="0"/>
                  </a:moveTo>
                  <a:lnTo>
                    <a:pt x="8821" y="13302"/>
                  </a:lnTo>
                  <a:lnTo>
                    <a:pt x="6175" y="18480"/>
                  </a:lnTo>
                  <a:lnTo>
                    <a:pt x="4081" y="21250"/>
                  </a:lnTo>
                  <a:lnTo>
                    <a:pt x="1753" y="29619"/>
                  </a:lnTo>
                  <a:lnTo>
                    <a:pt x="0" y="68627"/>
                  </a:lnTo>
                  <a:lnTo>
                    <a:pt x="2585" y="77795"/>
                  </a:lnTo>
                  <a:lnTo>
                    <a:pt x="6050" y="86170"/>
                  </a:lnTo>
                  <a:lnTo>
                    <a:pt x="7589" y="96506"/>
                  </a:lnTo>
                  <a:lnTo>
                    <a:pt x="13565" y="107714"/>
                  </a:lnTo>
                  <a:lnTo>
                    <a:pt x="28830" y="126339"/>
                  </a:lnTo>
                  <a:lnTo>
                    <a:pt x="35242" y="130565"/>
                  </a:lnTo>
                  <a:lnTo>
                    <a:pt x="44431" y="132944"/>
                  </a:lnTo>
                  <a:lnTo>
                    <a:pt x="61165" y="133747"/>
                  </a:lnTo>
                  <a:lnTo>
                    <a:pt x="69457" y="131212"/>
                  </a:lnTo>
                  <a:lnTo>
                    <a:pt x="82865" y="121499"/>
                  </a:lnTo>
                  <a:lnTo>
                    <a:pt x="86378" y="113200"/>
                  </a:lnTo>
                  <a:lnTo>
                    <a:pt x="88931" y="103890"/>
                  </a:lnTo>
                  <a:lnTo>
                    <a:pt x="103318" y="76450"/>
                  </a:lnTo>
                  <a:lnTo>
                    <a:pt x="106902" y="34469"/>
                  </a:lnTo>
                  <a:lnTo>
                    <a:pt x="107048"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9" name="SMARTInkShape-2058"/>
            <p:cNvSpPr/>
            <p:nvPr/>
          </p:nvSpPr>
          <p:spPr>
            <a:xfrm>
              <a:off x="1276955" y="4750594"/>
              <a:ext cx="35710" cy="151280"/>
            </a:xfrm>
            <a:custGeom>
              <a:avLst/>
              <a:gdLst/>
              <a:ahLst/>
              <a:cxnLst/>
              <a:rect l="0" t="0" r="0" b="0"/>
              <a:pathLst>
                <a:path w="35710" h="151280">
                  <a:moveTo>
                    <a:pt x="8920" y="0"/>
                  </a:moveTo>
                  <a:lnTo>
                    <a:pt x="8920" y="43449"/>
                  </a:lnTo>
                  <a:lnTo>
                    <a:pt x="8920" y="86720"/>
                  </a:lnTo>
                  <a:lnTo>
                    <a:pt x="8920" y="130693"/>
                  </a:lnTo>
                  <a:lnTo>
                    <a:pt x="8920" y="145815"/>
                  </a:lnTo>
                  <a:lnTo>
                    <a:pt x="7928" y="147812"/>
                  </a:lnTo>
                  <a:lnTo>
                    <a:pt x="6274" y="149143"/>
                  </a:lnTo>
                  <a:lnTo>
                    <a:pt x="1232" y="151279"/>
                  </a:lnTo>
                  <a:lnTo>
                    <a:pt x="818" y="150461"/>
                  </a:lnTo>
                  <a:lnTo>
                    <a:pt x="0" y="117248"/>
                  </a:lnTo>
                  <a:lnTo>
                    <a:pt x="2640" y="108995"/>
                  </a:lnTo>
                  <a:lnTo>
                    <a:pt x="6129" y="101028"/>
                  </a:lnTo>
                  <a:lnTo>
                    <a:pt x="13293" y="73999"/>
                  </a:lnTo>
                  <a:lnTo>
                    <a:pt x="24318" y="54307"/>
                  </a:lnTo>
                  <a:lnTo>
                    <a:pt x="25138" y="51087"/>
                  </a:lnTo>
                  <a:lnTo>
                    <a:pt x="26677" y="48941"/>
                  </a:lnTo>
                  <a:lnTo>
                    <a:pt x="28696" y="47510"/>
                  </a:lnTo>
                  <a:lnTo>
                    <a:pt x="35709" y="4464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0" name="SMARTInkShape-2059"/>
            <p:cNvSpPr/>
            <p:nvPr/>
          </p:nvSpPr>
          <p:spPr>
            <a:xfrm>
              <a:off x="1401961" y="4768464"/>
              <a:ext cx="98228" cy="125007"/>
            </a:xfrm>
            <a:custGeom>
              <a:avLst/>
              <a:gdLst/>
              <a:ahLst/>
              <a:cxnLst/>
              <a:rect l="0" t="0" r="0" b="0"/>
              <a:pathLst>
                <a:path w="98228" h="125007">
                  <a:moveTo>
                    <a:pt x="0" y="44638"/>
                  </a:moveTo>
                  <a:lnTo>
                    <a:pt x="7688" y="36949"/>
                  </a:lnTo>
                  <a:lnTo>
                    <a:pt x="13302" y="36076"/>
                  </a:lnTo>
                  <a:lnTo>
                    <a:pt x="25080" y="34788"/>
                  </a:lnTo>
                  <a:lnTo>
                    <a:pt x="46420" y="28029"/>
                  </a:lnTo>
                  <a:lnTo>
                    <a:pt x="59293" y="26033"/>
                  </a:lnTo>
                  <a:lnTo>
                    <a:pt x="65379" y="22147"/>
                  </a:lnTo>
                  <a:lnTo>
                    <a:pt x="68745" y="17114"/>
                  </a:lnTo>
                  <a:lnTo>
                    <a:pt x="71083" y="9006"/>
                  </a:lnTo>
                  <a:lnTo>
                    <a:pt x="71280" y="4658"/>
                  </a:lnTo>
                  <a:lnTo>
                    <a:pt x="70340" y="3102"/>
                  </a:lnTo>
                  <a:lnTo>
                    <a:pt x="68722" y="2064"/>
                  </a:lnTo>
                  <a:lnTo>
                    <a:pt x="61703" y="604"/>
                  </a:lnTo>
                  <a:lnTo>
                    <a:pt x="32728" y="0"/>
                  </a:lnTo>
                  <a:lnTo>
                    <a:pt x="26783" y="2639"/>
                  </a:lnTo>
                  <a:lnTo>
                    <a:pt x="23808" y="4733"/>
                  </a:lnTo>
                  <a:lnTo>
                    <a:pt x="20503" y="9704"/>
                  </a:lnTo>
                  <a:lnTo>
                    <a:pt x="10326" y="37489"/>
                  </a:lnTo>
                  <a:lnTo>
                    <a:pt x="12196" y="46752"/>
                  </a:lnTo>
                  <a:lnTo>
                    <a:pt x="24243" y="73689"/>
                  </a:lnTo>
                  <a:lnTo>
                    <a:pt x="55330" y="108737"/>
                  </a:lnTo>
                  <a:lnTo>
                    <a:pt x="64609" y="112814"/>
                  </a:lnTo>
                  <a:lnTo>
                    <a:pt x="74356" y="115618"/>
                  </a:lnTo>
                  <a:lnTo>
                    <a:pt x="88697" y="122857"/>
                  </a:lnTo>
                  <a:lnTo>
                    <a:pt x="98227" y="12500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29" name="SMARTInkShape-Group411"/>
          <p:cNvGrpSpPr/>
          <p:nvPr/>
        </p:nvGrpSpPr>
        <p:grpSpPr>
          <a:xfrm>
            <a:off x="1812727" y="4620838"/>
            <a:ext cx="857251" cy="281561"/>
            <a:chOff x="1812727" y="4620838"/>
            <a:chExt cx="857251" cy="281561"/>
          </a:xfrm>
        </p:grpSpPr>
        <p:sp>
          <p:nvSpPr>
            <p:cNvPr id="1622" name="SMARTInkShape-2060"/>
            <p:cNvSpPr/>
            <p:nvPr/>
          </p:nvSpPr>
          <p:spPr>
            <a:xfrm>
              <a:off x="1812727" y="4759523"/>
              <a:ext cx="17860" cy="133948"/>
            </a:xfrm>
            <a:custGeom>
              <a:avLst/>
              <a:gdLst/>
              <a:ahLst/>
              <a:cxnLst/>
              <a:rect l="0" t="0" r="0" b="0"/>
              <a:pathLst>
                <a:path w="17860" h="133948">
                  <a:moveTo>
                    <a:pt x="17859" y="0"/>
                  </a:moveTo>
                  <a:lnTo>
                    <a:pt x="17859" y="12429"/>
                  </a:lnTo>
                  <a:lnTo>
                    <a:pt x="15213" y="18092"/>
                  </a:lnTo>
                  <a:lnTo>
                    <a:pt x="13119" y="20991"/>
                  </a:lnTo>
                  <a:lnTo>
                    <a:pt x="10171" y="34553"/>
                  </a:lnTo>
                  <a:lnTo>
                    <a:pt x="8010" y="73528"/>
                  </a:lnTo>
                  <a:lnTo>
                    <a:pt x="1876" y="91180"/>
                  </a:lnTo>
                  <a:lnTo>
                    <a:pt x="0" y="13394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3" name="SMARTInkShape-2061"/>
            <p:cNvSpPr/>
            <p:nvPr/>
          </p:nvSpPr>
          <p:spPr>
            <a:xfrm>
              <a:off x="1919915" y="4732734"/>
              <a:ext cx="116055" cy="151806"/>
            </a:xfrm>
            <a:custGeom>
              <a:avLst/>
              <a:gdLst/>
              <a:ahLst/>
              <a:cxnLst/>
              <a:rect l="0" t="0" r="0" b="0"/>
              <a:pathLst>
                <a:path w="116055" h="151806">
                  <a:moveTo>
                    <a:pt x="17827" y="0"/>
                  </a:moveTo>
                  <a:lnTo>
                    <a:pt x="17827" y="39147"/>
                  </a:lnTo>
                  <a:lnTo>
                    <a:pt x="16835" y="56689"/>
                  </a:lnTo>
                  <a:lnTo>
                    <a:pt x="9449" y="95589"/>
                  </a:lnTo>
                  <a:lnTo>
                    <a:pt x="8907" y="131768"/>
                  </a:lnTo>
                  <a:lnTo>
                    <a:pt x="7912" y="132494"/>
                  </a:lnTo>
                  <a:lnTo>
                    <a:pt x="1210" y="133754"/>
                  </a:lnTo>
                  <a:lnTo>
                    <a:pt x="796" y="132826"/>
                  </a:lnTo>
                  <a:lnTo>
                    <a:pt x="0" y="112950"/>
                  </a:lnTo>
                  <a:lnTo>
                    <a:pt x="18061" y="71200"/>
                  </a:lnTo>
                  <a:lnTo>
                    <a:pt x="29780" y="52319"/>
                  </a:lnTo>
                  <a:lnTo>
                    <a:pt x="51564" y="29867"/>
                  </a:lnTo>
                  <a:lnTo>
                    <a:pt x="65637" y="21858"/>
                  </a:lnTo>
                  <a:lnTo>
                    <a:pt x="79783" y="18650"/>
                  </a:lnTo>
                  <a:lnTo>
                    <a:pt x="92132" y="18016"/>
                  </a:lnTo>
                  <a:lnTo>
                    <a:pt x="95145" y="19948"/>
                  </a:lnTo>
                  <a:lnTo>
                    <a:pt x="101139" y="27387"/>
                  </a:lnTo>
                  <a:lnTo>
                    <a:pt x="104464" y="34662"/>
                  </a:lnTo>
                  <a:lnTo>
                    <a:pt x="109536" y="60553"/>
                  </a:lnTo>
                  <a:lnTo>
                    <a:pt x="113157" y="68585"/>
                  </a:lnTo>
                  <a:lnTo>
                    <a:pt x="114766" y="78769"/>
                  </a:lnTo>
                  <a:lnTo>
                    <a:pt x="107876" y="119143"/>
                  </a:lnTo>
                  <a:lnTo>
                    <a:pt x="107458" y="131005"/>
                  </a:lnTo>
                  <a:lnTo>
                    <a:pt x="108339" y="134962"/>
                  </a:lnTo>
                  <a:lnTo>
                    <a:pt x="109918" y="137600"/>
                  </a:lnTo>
                  <a:lnTo>
                    <a:pt x="111964" y="139358"/>
                  </a:lnTo>
                  <a:lnTo>
                    <a:pt x="114236" y="143958"/>
                  </a:lnTo>
                  <a:lnTo>
                    <a:pt x="116054" y="15180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4" name="SMARTInkShape-2062"/>
            <p:cNvSpPr/>
            <p:nvPr/>
          </p:nvSpPr>
          <p:spPr>
            <a:xfrm>
              <a:off x="2080617" y="4671468"/>
              <a:ext cx="105351" cy="177112"/>
            </a:xfrm>
            <a:custGeom>
              <a:avLst/>
              <a:gdLst/>
              <a:ahLst/>
              <a:cxnLst/>
              <a:rect l="0" t="0" r="0" b="0"/>
              <a:pathLst>
                <a:path w="105351" h="177112">
                  <a:moveTo>
                    <a:pt x="71438" y="7688"/>
                  </a:moveTo>
                  <a:lnTo>
                    <a:pt x="58135" y="7688"/>
                  </a:lnTo>
                  <a:lnTo>
                    <a:pt x="52958" y="5043"/>
                  </a:lnTo>
                  <a:lnTo>
                    <a:pt x="46290" y="0"/>
                  </a:lnTo>
                  <a:lnTo>
                    <a:pt x="44751" y="578"/>
                  </a:lnTo>
                  <a:lnTo>
                    <a:pt x="24369" y="14063"/>
                  </a:lnTo>
                  <a:lnTo>
                    <a:pt x="13976" y="28580"/>
                  </a:lnTo>
                  <a:lnTo>
                    <a:pt x="13286" y="31538"/>
                  </a:lnTo>
                  <a:lnTo>
                    <a:pt x="13819" y="34502"/>
                  </a:lnTo>
                  <a:lnTo>
                    <a:pt x="16064" y="41433"/>
                  </a:lnTo>
                  <a:lnTo>
                    <a:pt x="17061" y="51129"/>
                  </a:lnTo>
                  <a:lnTo>
                    <a:pt x="19312" y="55500"/>
                  </a:lnTo>
                  <a:lnTo>
                    <a:pt x="52132" y="94422"/>
                  </a:lnTo>
                  <a:lnTo>
                    <a:pt x="91791" y="135168"/>
                  </a:lnTo>
                  <a:lnTo>
                    <a:pt x="105350" y="156443"/>
                  </a:lnTo>
                  <a:lnTo>
                    <a:pt x="103708" y="163429"/>
                  </a:lnTo>
                  <a:lnTo>
                    <a:pt x="101881" y="168070"/>
                  </a:lnTo>
                  <a:lnTo>
                    <a:pt x="99670" y="171164"/>
                  </a:lnTo>
                  <a:lnTo>
                    <a:pt x="94569" y="174602"/>
                  </a:lnTo>
                  <a:lnTo>
                    <a:pt x="69643" y="177111"/>
                  </a:lnTo>
                  <a:lnTo>
                    <a:pt x="28400" y="164044"/>
                  </a:lnTo>
                  <a:lnTo>
                    <a:pt x="9534" y="150379"/>
                  </a:lnTo>
                  <a:lnTo>
                    <a:pt x="4238" y="144528"/>
                  </a:lnTo>
                  <a:lnTo>
                    <a:pt x="1883" y="138621"/>
                  </a:lnTo>
                  <a:lnTo>
                    <a:pt x="0" y="12377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5" name="SMARTInkShape-2063"/>
            <p:cNvSpPr/>
            <p:nvPr/>
          </p:nvSpPr>
          <p:spPr>
            <a:xfrm>
              <a:off x="2241352" y="4679156"/>
              <a:ext cx="17860" cy="169665"/>
            </a:xfrm>
            <a:custGeom>
              <a:avLst/>
              <a:gdLst/>
              <a:ahLst/>
              <a:cxnLst/>
              <a:rect l="0" t="0" r="0" b="0"/>
              <a:pathLst>
                <a:path w="17860" h="169665">
                  <a:moveTo>
                    <a:pt x="0" y="0"/>
                  </a:moveTo>
                  <a:lnTo>
                    <a:pt x="0" y="41031"/>
                  </a:lnTo>
                  <a:lnTo>
                    <a:pt x="0" y="80050"/>
                  </a:lnTo>
                  <a:lnTo>
                    <a:pt x="2646" y="100779"/>
                  </a:lnTo>
                  <a:lnTo>
                    <a:pt x="8378" y="142315"/>
                  </a:lnTo>
                  <a:lnTo>
                    <a:pt x="9676" y="153540"/>
                  </a:lnTo>
                  <a:lnTo>
                    <a:pt x="17859"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6" name="SMARTInkShape-2064"/>
            <p:cNvSpPr/>
            <p:nvPr/>
          </p:nvSpPr>
          <p:spPr>
            <a:xfrm>
              <a:off x="2326104" y="4723837"/>
              <a:ext cx="111702" cy="133748"/>
            </a:xfrm>
            <a:custGeom>
              <a:avLst/>
              <a:gdLst/>
              <a:ahLst/>
              <a:cxnLst/>
              <a:rect l="0" t="0" r="0" b="0"/>
              <a:pathLst>
                <a:path w="111702" h="133748">
                  <a:moveTo>
                    <a:pt x="102771" y="8897"/>
                  </a:moveTo>
                  <a:lnTo>
                    <a:pt x="98030" y="8897"/>
                  </a:lnTo>
                  <a:lnTo>
                    <a:pt x="96634" y="7905"/>
                  </a:lnTo>
                  <a:lnTo>
                    <a:pt x="95703" y="6252"/>
                  </a:lnTo>
                  <a:lnTo>
                    <a:pt x="95083" y="4157"/>
                  </a:lnTo>
                  <a:lnTo>
                    <a:pt x="93677" y="2761"/>
                  </a:lnTo>
                  <a:lnTo>
                    <a:pt x="86262" y="336"/>
                  </a:lnTo>
                  <a:lnTo>
                    <a:pt x="64913" y="0"/>
                  </a:lnTo>
                  <a:lnTo>
                    <a:pt x="55849" y="5274"/>
                  </a:lnTo>
                  <a:lnTo>
                    <a:pt x="35186" y="24295"/>
                  </a:lnTo>
                  <a:lnTo>
                    <a:pt x="24648" y="38706"/>
                  </a:lnTo>
                  <a:lnTo>
                    <a:pt x="11383" y="50692"/>
                  </a:lnTo>
                  <a:lnTo>
                    <a:pt x="705" y="77766"/>
                  </a:lnTo>
                  <a:lnTo>
                    <a:pt x="0" y="82591"/>
                  </a:lnTo>
                  <a:lnTo>
                    <a:pt x="5007" y="109960"/>
                  </a:lnTo>
                  <a:lnTo>
                    <a:pt x="11516" y="121083"/>
                  </a:lnTo>
                  <a:lnTo>
                    <a:pt x="16904" y="127549"/>
                  </a:lnTo>
                  <a:lnTo>
                    <a:pt x="25251" y="131084"/>
                  </a:lnTo>
                  <a:lnTo>
                    <a:pt x="59502" y="133747"/>
                  </a:lnTo>
                  <a:lnTo>
                    <a:pt x="74296" y="129123"/>
                  </a:lnTo>
                  <a:lnTo>
                    <a:pt x="111701" y="981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7" name="SMARTInkShape-2065"/>
            <p:cNvSpPr/>
            <p:nvPr/>
          </p:nvSpPr>
          <p:spPr>
            <a:xfrm>
              <a:off x="2455664" y="4620838"/>
              <a:ext cx="44650" cy="281561"/>
            </a:xfrm>
            <a:custGeom>
              <a:avLst/>
              <a:gdLst/>
              <a:ahLst/>
              <a:cxnLst/>
              <a:rect l="0" t="0" r="0" b="0"/>
              <a:pathLst>
                <a:path w="44650" h="281561">
                  <a:moveTo>
                    <a:pt x="8930" y="58318"/>
                  </a:moveTo>
                  <a:lnTo>
                    <a:pt x="4189" y="53578"/>
                  </a:lnTo>
                  <a:lnTo>
                    <a:pt x="1862" y="45959"/>
                  </a:lnTo>
                  <a:lnTo>
                    <a:pt x="4" y="3006"/>
                  </a:lnTo>
                  <a:lnTo>
                    <a:pt x="2" y="0"/>
                  </a:lnTo>
                  <a:lnTo>
                    <a:pt x="0" y="43873"/>
                  </a:lnTo>
                  <a:lnTo>
                    <a:pt x="0" y="86322"/>
                  </a:lnTo>
                  <a:lnTo>
                    <a:pt x="0" y="125175"/>
                  </a:lnTo>
                  <a:lnTo>
                    <a:pt x="7068" y="166047"/>
                  </a:lnTo>
                  <a:lnTo>
                    <a:pt x="11024" y="189788"/>
                  </a:lnTo>
                  <a:lnTo>
                    <a:pt x="24089" y="227840"/>
                  </a:lnTo>
                  <a:lnTo>
                    <a:pt x="39947" y="270774"/>
                  </a:lnTo>
                  <a:lnTo>
                    <a:pt x="44649" y="2815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8" name="SMARTInkShape-2066"/>
            <p:cNvSpPr/>
            <p:nvPr/>
          </p:nvSpPr>
          <p:spPr>
            <a:xfrm>
              <a:off x="2536031" y="4725203"/>
              <a:ext cx="133947" cy="141478"/>
            </a:xfrm>
            <a:custGeom>
              <a:avLst/>
              <a:gdLst/>
              <a:ahLst/>
              <a:cxnLst/>
              <a:rect l="0" t="0" r="0" b="0"/>
              <a:pathLst>
                <a:path w="133947" h="141478">
                  <a:moveTo>
                    <a:pt x="0" y="114688"/>
                  </a:moveTo>
                  <a:lnTo>
                    <a:pt x="16979" y="98701"/>
                  </a:lnTo>
                  <a:lnTo>
                    <a:pt x="30277" y="91541"/>
                  </a:lnTo>
                  <a:lnTo>
                    <a:pt x="40941" y="87985"/>
                  </a:lnTo>
                  <a:lnTo>
                    <a:pt x="74406" y="58100"/>
                  </a:lnTo>
                  <a:lnTo>
                    <a:pt x="85327" y="40083"/>
                  </a:lnTo>
                  <a:lnTo>
                    <a:pt x="87533" y="32582"/>
                  </a:lnTo>
                  <a:lnTo>
                    <a:pt x="87129" y="29193"/>
                  </a:lnTo>
                  <a:lnTo>
                    <a:pt x="80099" y="11573"/>
                  </a:lnTo>
                  <a:lnTo>
                    <a:pt x="78204" y="10225"/>
                  </a:lnTo>
                  <a:lnTo>
                    <a:pt x="73453" y="7737"/>
                  </a:lnTo>
                  <a:lnTo>
                    <a:pt x="65200" y="1749"/>
                  </a:lnTo>
                  <a:lnTo>
                    <a:pt x="59405" y="0"/>
                  </a:lnTo>
                  <a:lnTo>
                    <a:pt x="57463" y="526"/>
                  </a:lnTo>
                  <a:lnTo>
                    <a:pt x="56168" y="1870"/>
                  </a:lnTo>
                  <a:lnTo>
                    <a:pt x="53737" y="6007"/>
                  </a:lnTo>
                  <a:lnTo>
                    <a:pt x="47783" y="13915"/>
                  </a:lnTo>
                  <a:lnTo>
                    <a:pt x="37082" y="45002"/>
                  </a:lnTo>
                  <a:lnTo>
                    <a:pt x="43527" y="76407"/>
                  </a:lnTo>
                  <a:lnTo>
                    <a:pt x="45885" y="81230"/>
                  </a:lnTo>
                  <a:lnTo>
                    <a:pt x="80260" y="123002"/>
                  </a:lnTo>
                  <a:lnTo>
                    <a:pt x="87265" y="129297"/>
                  </a:lnTo>
                  <a:lnTo>
                    <a:pt x="102365" y="137427"/>
                  </a:lnTo>
                  <a:lnTo>
                    <a:pt x="133946" y="1414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33" name="SMARTInkShape-Group412"/>
          <p:cNvGrpSpPr/>
          <p:nvPr/>
        </p:nvGrpSpPr>
        <p:grpSpPr>
          <a:xfrm>
            <a:off x="2911078" y="4582739"/>
            <a:ext cx="463813" cy="292871"/>
            <a:chOff x="2911078" y="4582739"/>
            <a:chExt cx="463813" cy="292871"/>
          </a:xfrm>
        </p:grpSpPr>
        <p:sp>
          <p:nvSpPr>
            <p:cNvPr id="1630" name="SMARTInkShape-2067"/>
            <p:cNvSpPr/>
            <p:nvPr/>
          </p:nvSpPr>
          <p:spPr>
            <a:xfrm>
              <a:off x="2973659" y="4607719"/>
              <a:ext cx="35647" cy="267891"/>
            </a:xfrm>
            <a:custGeom>
              <a:avLst/>
              <a:gdLst/>
              <a:ahLst/>
              <a:cxnLst/>
              <a:rect l="0" t="0" r="0" b="0"/>
              <a:pathLst>
                <a:path w="35647" h="267891">
                  <a:moveTo>
                    <a:pt x="8857" y="0"/>
                  </a:moveTo>
                  <a:lnTo>
                    <a:pt x="8857" y="4740"/>
                  </a:lnTo>
                  <a:lnTo>
                    <a:pt x="754" y="27865"/>
                  </a:lnTo>
                  <a:lnTo>
                    <a:pt x="0" y="67171"/>
                  </a:lnTo>
                  <a:lnTo>
                    <a:pt x="2587" y="106020"/>
                  </a:lnTo>
                  <a:lnTo>
                    <a:pt x="12359" y="142650"/>
                  </a:lnTo>
                  <a:lnTo>
                    <a:pt x="22851" y="184686"/>
                  </a:lnTo>
                  <a:lnTo>
                    <a:pt x="30948" y="227058"/>
                  </a:lnTo>
                  <a:lnTo>
                    <a:pt x="35646" y="26789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1" name="SMARTInkShape-2068"/>
            <p:cNvSpPr/>
            <p:nvPr/>
          </p:nvSpPr>
          <p:spPr>
            <a:xfrm>
              <a:off x="2911078" y="4582739"/>
              <a:ext cx="321470" cy="239293"/>
            </a:xfrm>
            <a:custGeom>
              <a:avLst/>
              <a:gdLst/>
              <a:ahLst/>
              <a:cxnLst/>
              <a:rect l="0" t="0" r="0" b="0"/>
              <a:pathLst>
                <a:path w="321470" h="239293">
                  <a:moveTo>
                    <a:pt x="0" y="123206"/>
                  </a:moveTo>
                  <a:lnTo>
                    <a:pt x="4741" y="123206"/>
                  </a:lnTo>
                  <a:lnTo>
                    <a:pt x="9714" y="125852"/>
                  </a:lnTo>
                  <a:lnTo>
                    <a:pt x="12429" y="127947"/>
                  </a:lnTo>
                  <a:lnTo>
                    <a:pt x="20738" y="130274"/>
                  </a:lnTo>
                  <a:lnTo>
                    <a:pt x="63545" y="139041"/>
                  </a:lnTo>
                  <a:lnTo>
                    <a:pt x="107293" y="140799"/>
                  </a:lnTo>
                  <a:lnTo>
                    <a:pt x="132994" y="139994"/>
                  </a:lnTo>
                  <a:lnTo>
                    <a:pt x="166171" y="128627"/>
                  </a:lnTo>
                  <a:lnTo>
                    <a:pt x="197621" y="103565"/>
                  </a:lnTo>
                  <a:lnTo>
                    <a:pt x="207823" y="89054"/>
                  </a:lnTo>
                  <a:lnTo>
                    <a:pt x="212390" y="72187"/>
                  </a:lnTo>
                  <a:lnTo>
                    <a:pt x="214238" y="27609"/>
                  </a:lnTo>
                  <a:lnTo>
                    <a:pt x="214298" y="13593"/>
                  </a:lnTo>
                  <a:lnTo>
                    <a:pt x="211660" y="7351"/>
                  </a:lnTo>
                  <a:lnTo>
                    <a:pt x="206623" y="0"/>
                  </a:lnTo>
                  <a:lnTo>
                    <a:pt x="206210" y="389"/>
                  </a:lnTo>
                  <a:lnTo>
                    <a:pt x="205393" y="32757"/>
                  </a:lnTo>
                  <a:lnTo>
                    <a:pt x="213072" y="74500"/>
                  </a:lnTo>
                  <a:lnTo>
                    <a:pt x="214204" y="118893"/>
                  </a:lnTo>
                  <a:lnTo>
                    <a:pt x="221992" y="163520"/>
                  </a:lnTo>
                  <a:lnTo>
                    <a:pt x="223169" y="205478"/>
                  </a:lnTo>
                  <a:lnTo>
                    <a:pt x="223242" y="221231"/>
                  </a:lnTo>
                  <a:lnTo>
                    <a:pt x="223242" y="208986"/>
                  </a:lnTo>
                  <a:lnTo>
                    <a:pt x="227983" y="195696"/>
                  </a:lnTo>
                  <a:lnTo>
                    <a:pt x="256015" y="153869"/>
                  </a:lnTo>
                  <a:lnTo>
                    <a:pt x="270871" y="138207"/>
                  </a:lnTo>
                  <a:lnTo>
                    <a:pt x="276822" y="134834"/>
                  </a:lnTo>
                  <a:lnTo>
                    <a:pt x="288727" y="132669"/>
                  </a:lnTo>
                  <a:lnTo>
                    <a:pt x="297657" y="132294"/>
                  </a:lnTo>
                  <a:lnTo>
                    <a:pt x="299641" y="133234"/>
                  </a:lnTo>
                  <a:lnTo>
                    <a:pt x="300964" y="134852"/>
                  </a:lnTo>
                  <a:lnTo>
                    <a:pt x="302434" y="139296"/>
                  </a:lnTo>
                  <a:lnTo>
                    <a:pt x="303087" y="144579"/>
                  </a:lnTo>
                  <a:lnTo>
                    <a:pt x="306023" y="150234"/>
                  </a:lnTo>
                  <a:lnTo>
                    <a:pt x="308195" y="153131"/>
                  </a:lnTo>
                  <a:lnTo>
                    <a:pt x="310608" y="161642"/>
                  </a:lnTo>
                  <a:lnTo>
                    <a:pt x="312673" y="171046"/>
                  </a:lnTo>
                  <a:lnTo>
                    <a:pt x="318422" y="182912"/>
                  </a:lnTo>
                  <a:lnTo>
                    <a:pt x="321389" y="226292"/>
                  </a:lnTo>
                  <a:lnTo>
                    <a:pt x="321469" y="23929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2" name="SMARTInkShape-2069"/>
            <p:cNvSpPr/>
            <p:nvPr/>
          </p:nvSpPr>
          <p:spPr>
            <a:xfrm>
              <a:off x="3303984" y="4706100"/>
              <a:ext cx="70907" cy="124862"/>
            </a:xfrm>
            <a:custGeom>
              <a:avLst/>
              <a:gdLst/>
              <a:ahLst/>
              <a:cxnLst/>
              <a:rect l="0" t="0" r="0" b="0"/>
              <a:pathLst>
                <a:path w="70907" h="124862">
                  <a:moveTo>
                    <a:pt x="0" y="80213"/>
                  </a:moveTo>
                  <a:lnTo>
                    <a:pt x="4741" y="75472"/>
                  </a:lnTo>
                  <a:lnTo>
                    <a:pt x="9714" y="73145"/>
                  </a:lnTo>
                  <a:lnTo>
                    <a:pt x="12429" y="72524"/>
                  </a:lnTo>
                  <a:lnTo>
                    <a:pt x="24909" y="65391"/>
                  </a:lnTo>
                  <a:lnTo>
                    <a:pt x="38910" y="62261"/>
                  </a:lnTo>
                  <a:lnTo>
                    <a:pt x="46398" y="58013"/>
                  </a:lnTo>
                  <a:lnTo>
                    <a:pt x="62347" y="39892"/>
                  </a:lnTo>
                  <a:lnTo>
                    <a:pt x="65377" y="38450"/>
                  </a:lnTo>
                  <a:lnTo>
                    <a:pt x="67397" y="36495"/>
                  </a:lnTo>
                  <a:lnTo>
                    <a:pt x="69642" y="31679"/>
                  </a:lnTo>
                  <a:lnTo>
                    <a:pt x="70906" y="23388"/>
                  </a:lnTo>
                  <a:lnTo>
                    <a:pt x="68555" y="17585"/>
                  </a:lnTo>
                  <a:lnTo>
                    <a:pt x="65196" y="11698"/>
                  </a:lnTo>
                  <a:lnTo>
                    <a:pt x="63703" y="5775"/>
                  </a:lnTo>
                  <a:lnTo>
                    <a:pt x="62312" y="3798"/>
                  </a:lnTo>
                  <a:lnTo>
                    <a:pt x="60393" y="2481"/>
                  </a:lnTo>
                  <a:lnTo>
                    <a:pt x="54623" y="1017"/>
                  </a:lnTo>
                  <a:lnTo>
                    <a:pt x="33860" y="0"/>
                  </a:lnTo>
                  <a:lnTo>
                    <a:pt x="31503" y="940"/>
                  </a:lnTo>
                  <a:lnTo>
                    <a:pt x="29932" y="2560"/>
                  </a:lnTo>
                  <a:lnTo>
                    <a:pt x="25075" y="9579"/>
                  </a:lnTo>
                  <a:lnTo>
                    <a:pt x="22670" y="12288"/>
                  </a:lnTo>
                  <a:lnTo>
                    <a:pt x="19998" y="20589"/>
                  </a:lnTo>
                  <a:lnTo>
                    <a:pt x="17897" y="63984"/>
                  </a:lnTo>
                  <a:lnTo>
                    <a:pt x="30292" y="95500"/>
                  </a:lnTo>
                  <a:lnTo>
                    <a:pt x="53579" y="12486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37" name="SMARTInkShape-Group413"/>
          <p:cNvGrpSpPr/>
          <p:nvPr/>
        </p:nvGrpSpPr>
        <p:grpSpPr>
          <a:xfrm>
            <a:off x="3616679" y="4652778"/>
            <a:ext cx="499908" cy="222832"/>
            <a:chOff x="3616679" y="4652778"/>
            <a:chExt cx="499908" cy="222832"/>
          </a:xfrm>
        </p:grpSpPr>
        <p:sp>
          <p:nvSpPr>
            <p:cNvPr id="1634" name="SMARTInkShape-2070"/>
            <p:cNvSpPr/>
            <p:nvPr/>
          </p:nvSpPr>
          <p:spPr>
            <a:xfrm>
              <a:off x="3616679" y="4652778"/>
              <a:ext cx="98072" cy="160325"/>
            </a:xfrm>
            <a:custGeom>
              <a:avLst/>
              <a:gdLst/>
              <a:ahLst/>
              <a:cxnLst/>
              <a:rect l="0" t="0" r="0" b="0"/>
              <a:pathLst>
                <a:path w="98072" h="160325">
                  <a:moveTo>
                    <a:pt x="98071" y="44238"/>
                  </a:moveTo>
                  <a:lnTo>
                    <a:pt x="98071" y="49382"/>
                  </a:lnTo>
                  <a:lnTo>
                    <a:pt x="98071" y="39574"/>
                  </a:lnTo>
                  <a:lnTo>
                    <a:pt x="97079" y="38152"/>
                  </a:lnTo>
                  <a:lnTo>
                    <a:pt x="95425" y="37204"/>
                  </a:lnTo>
                  <a:lnTo>
                    <a:pt x="93331" y="36572"/>
                  </a:lnTo>
                  <a:lnTo>
                    <a:pt x="91934" y="35158"/>
                  </a:lnTo>
                  <a:lnTo>
                    <a:pt x="90382" y="30942"/>
                  </a:lnTo>
                  <a:lnTo>
                    <a:pt x="88977" y="29421"/>
                  </a:lnTo>
                  <a:lnTo>
                    <a:pt x="84769" y="27730"/>
                  </a:lnTo>
                  <a:lnTo>
                    <a:pt x="83249" y="26288"/>
                  </a:lnTo>
                  <a:lnTo>
                    <a:pt x="72642" y="10163"/>
                  </a:lnTo>
                  <a:lnTo>
                    <a:pt x="63713" y="975"/>
                  </a:lnTo>
                  <a:lnTo>
                    <a:pt x="58015" y="0"/>
                  </a:lnTo>
                  <a:lnTo>
                    <a:pt x="33708" y="7314"/>
                  </a:lnTo>
                  <a:lnTo>
                    <a:pt x="27132" y="13275"/>
                  </a:lnTo>
                  <a:lnTo>
                    <a:pt x="5827" y="50469"/>
                  </a:lnTo>
                  <a:lnTo>
                    <a:pt x="1617" y="68132"/>
                  </a:lnTo>
                  <a:lnTo>
                    <a:pt x="0" y="103777"/>
                  </a:lnTo>
                  <a:lnTo>
                    <a:pt x="4631" y="121631"/>
                  </a:lnTo>
                  <a:lnTo>
                    <a:pt x="12224" y="130890"/>
                  </a:lnTo>
                  <a:lnTo>
                    <a:pt x="50648" y="154216"/>
                  </a:lnTo>
                  <a:lnTo>
                    <a:pt x="63625" y="158514"/>
                  </a:lnTo>
                  <a:lnTo>
                    <a:pt x="80212" y="16032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5" name="SMARTInkShape-2071"/>
            <p:cNvSpPr/>
            <p:nvPr/>
          </p:nvSpPr>
          <p:spPr>
            <a:xfrm>
              <a:off x="3733148" y="4706326"/>
              <a:ext cx="169126" cy="97847"/>
            </a:xfrm>
            <a:custGeom>
              <a:avLst/>
              <a:gdLst/>
              <a:ahLst/>
              <a:cxnLst/>
              <a:rect l="0" t="0" r="0" b="0"/>
              <a:pathLst>
                <a:path w="169126" h="97847">
                  <a:moveTo>
                    <a:pt x="133407" y="35338"/>
                  </a:moveTo>
                  <a:lnTo>
                    <a:pt x="133407" y="30598"/>
                  </a:lnTo>
                  <a:lnTo>
                    <a:pt x="134399" y="29201"/>
                  </a:lnTo>
                  <a:lnTo>
                    <a:pt x="136052" y="28270"/>
                  </a:lnTo>
                  <a:lnTo>
                    <a:pt x="141095" y="26777"/>
                  </a:lnTo>
                  <a:lnTo>
                    <a:pt x="141784" y="23926"/>
                  </a:lnTo>
                  <a:lnTo>
                    <a:pt x="142304" y="10168"/>
                  </a:lnTo>
                  <a:lnTo>
                    <a:pt x="141323" y="9628"/>
                  </a:lnTo>
                  <a:lnTo>
                    <a:pt x="137586" y="9029"/>
                  </a:lnTo>
                  <a:lnTo>
                    <a:pt x="126111" y="2507"/>
                  </a:lnTo>
                  <a:lnTo>
                    <a:pt x="100096" y="0"/>
                  </a:lnTo>
                  <a:lnTo>
                    <a:pt x="60155" y="7341"/>
                  </a:lnTo>
                  <a:lnTo>
                    <a:pt x="39383" y="12932"/>
                  </a:lnTo>
                  <a:lnTo>
                    <a:pt x="21715" y="23710"/>
                  </a:lnTo>
                  <a:lnTo>
                    <a:pt x="5601" y="38351"/>
                  </a:lnTo>
                  <a:lnTo>
                    <a:pt x="2190" y="44284"/>
                  </a:lnTo>
                  <a:lnTo>
                    <a:pt x="0" y="56177"/>
                  </a:lnTo>
                  <a:lnTo>
                    <a:pt x="2347" y="62129"/>
                  </a:lnTo>
                  <a:lnTo>
                    <a:pt x="4362" y="65104"/>
                  </a:lnTo>
                  <a:lnTo>
                    <a:pt x="6697" y="67089"/>
                  </a:lnTo>
                  <a:lnTo>
                    <a:pt x="11938" y="69293"/>
                  </a:lnTo>
                  <a:lnTo>
                    <a:pt x="42912" y="71011"/>
                  </a:lnTo>
                  <a:lnTo>
                    <a:pt x="51185" y="68391"/>
                  </a:lnTo>
                  <a:lnTo>
                    <a:pt x="91335" y="41245"/>
                  </a:lnTo>
                  <a:lnTo>
                    <a:pt x="94864" y="35318"/>
                  </a:lnTo>
                  <a:lnTo>
                    <a:pt x="97425" y="29376"/>
                  </a:lnTo>
                  <a:lnTo>
                    <a:pt x="103453" y="20453"/>
                  </a:lnTo>
                  <a:lnTo>
                    <a:pt x="106201" y="10312"/>
                  </a:lnTo>
                  <a:lnTo>
                    <a:pt x="107332" y="9725"/>
                  </a:lnTo>
                  <a:lnTo>
                    <a:pt x="115169" y="8595"/>
                  </a:lnTo>
                  <a:lnTo>
                    <a:pt x="116465" y="21824"/>
                  </a:lnTo>
                  <a:lnTo>
                    <a:pt x="133635" y="51242"/>
                  </a:lnTo>
                  <a:lnTo>
                    <a:pt x="169125" y="9784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6" name="SMARTInkShape-2072"/>
            <p:cNvSpPr/>
            <p:nvPr/>
          </p:nvSpPr>
          <p:spPr>
            <a:xfrm>
              <a:off x="3920143" y="4688127"/>
              <a:ext cx="196444" cy="187483"/>
            </a:xfrm>
            <a:custGeom>
              <a:avLst/>
              <a:gdLst/>
              <a:ahLst/>
              <a:cxnLst/>
              <a:rect l="0" t="0" r="0" b="0"/>
              <a:pathLst>
                <a:path w="196444" h="187483">
                  <a:moveTo>
                    <a:pt x="8920" y="17818"/>
                  </a:moveTo>
                  <a:lnTo>
                    <a:pt x="8920" y="13078"/>
                  </a:lnTo>
                  <a:lnTo>
                    <a:pt x="6274" y="8105"/>
                  </a:lnTo>
                  <a:lnTo>
                    <a:pt x="22" y="0"/>
                  </a:lnTo>
                  <a:lnTo>
                    <a:pt x="0" y="4712"/>
                  </a:lnTo>
                  <a:lnTo>
                    <a:pt x="2640" y="9678"/>
                  </a:lnTo>
                  <a:lnTo>
                    <a:pt x="6129" y="15193"/>
                  </a:lnTo>
                  <a:lnTo>
                    <a:pt x="8092" y="24867"/>
                  </a:lnTo>
                  <a:lnTo>
                    <a:pt x="9667" y="39861"/>
                  </a:lnTo>
                  <a:lnTo>
                    <a:pt x="17000" y="68342"/>
                  </a:lnTo>
                  <a:lnTo>
                    <a:pt x="17738" y="90850"/>
                  </a:lnTo>
                  <a:lnTo>
                    <a:pt x="20446" y="97571"/>
                  </a:lnTo>
                  <a:lnTo>
                    <a:pt x="25528" y="105230"/>
                  </a:lnTo>
                  <a:lnTo>
                    <a:pt x="26532" y="111888"/>
                  </a:lnTo>
                  <a:lnTo>
                    <a:pt x="29424" y="86410"/>
                  </a:lnTo>
                  <a:lnTo>
                    <a:pt x="36492" y="73199"/>
                  </a:lnTo>
                  <a:lnTo>
                    <a:pt x="65164" y="33631"/>
                  </a:lnTo>
                  <a:lnTo>
                    <a:pt x="82096" y="16201"/>
                  </a:lnTo>
                  <a:lnTo>
                    <a:pt x="91383" y="12138"/>
                  </a:lnTo>
                  <a:lnTo>
                    <a:pt x="123393" y="9079"/>
                  </a:lnTo>
                  <a:lnTo>
                    <a:pt x="131895" y="11619"/>
                  </a:lnTo>
                  <a:lnTo>
                    <a:pt x="145438" y="21334"/>
                  </a:lnTo>
                  <a:lnTo>
                    <a:pt x="163665" y="51131"/>
                  </a:lnTo>
                  <a:lnTo>
                    <a:pt x="179134" y="91140"/>
                  </a:lnTo>
                  <a:lnTo>
                    <a:pt x="183789" y="102000"/>
                  </a:lnTo>
                  <a:lnTo>
                    <a:pt x="187368" y="144079"/>
                  </a:lnTo>
                  <a:lnTo>
                    <a:pt x="196443" y="18748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45" name="SMARTInkShape-Group414"/>
          <p:cNvGrpSpPr/>
          <p:nvPr/>
        </p:nvGrpSpPr>
        <p:grpSpPr>
          <a:xfrm>
            <a:off x="4384477" y="4572000"/>
            <a:ext cx="544712" cy="339329"/>
            <a:chOff x="4384477" y="4572000"/>
            <a:chExt cx="544712" cy="339329"/>
          </a:xfrm>
        </p:grpSpPr>
        <p:sp>
          <p:nvSpPr>
            <p:cNvPr id="1638" name="SMARTInkShape-2073"/>
            <p:cNvSpPr/>
            <p:nvPr/>
          </p:nvSpPr>
          <p:spPr>
            <a:xfrm>
              <a:off x="4509656" y="4634508"/>
              <a:ext cx="17697" cy="276821"/>
            </a:xfrm>
            <a:custGeom>
              <a:avLst/>
              <a:gdLst/>
              <a:ahLst/>
              <a:cxnLst/>
              <a:rect l="0" t="0" r="0" b="0"/>
              <a:pathLst>
                <a:path w="17697" h="276821">
                  <a:moveTo>
                    <a:pt x="8766" y="0"/>
                  </a:moveTo>
                  <a:lnTo>
                    <a:pt x="8766" y="12429"/>
                  </a:lnTo>
                  <a:lnTo>
                    <a:pt x="11411" y="18091"/>
                  </a:lnTo>
                  <a:lnTo>
                    <a:pt x="13506" y="20990"/>
                  </a:lnTo>
                  <a:lnTo>
                    <a:pt x="16455" y="34552"/>
                  </a:lnTo>
                  <a:lnTo>
                    <a:pt x="9521" y="75512"/>
                  </a:lnTo>
                  <a:lnTo>
                    <a:pt x="8865" y="116622"/>
                  </a:lnTo>
                  <a:lnTo>
                    <a:pt x="6133" y="158159"/>
                  </a:lnTo>
                  <a:lnTo>
                    <a:pt x="1702" y="180476"/>
                  </a:lnTo>
                  <a:lnTo>
                    <a:pt x="0" y="222623"/>
                  </a:lnTo>
                  <a:lnTo>
                    <a:pt x="901" y="233881"/>
                  </a:lnTo>
                  <a:lnTo>
                    <a:pt x="7534" y="252449"/>
                  </a:lnTo>
                  <a:lnTo>
                    <a:pt x="8757" y="276293"/>
                  </a:lnTo>
                  <a:lnTo>
                    <a:pt x="17696" y="27682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9" name="SMARTInkShape-2074"/>
            <p:cNvSpPr/>
            <p:nvPr/>
          </p:nvSpPr>
          <p:spPr>
            <a:xfrm>
              <a:off x="4464844" y="4652367"/>
              <a:ext cx="214313" cy="8931"/>
            </a:xfrm>
            <a:custGeom>
              <a:avLst/>
              <a:gdLst/>
              <a:ahLst/>
              <a:cxnLst/>
              <a:rect l="0" t="0" r="0" b="0"/>
              <a:pathLst>
                <a:path w="214313" h="8931">
                  <a:moveTo>
                    <a:pt x="0" y="0"/>
                  </a:moveTo>
                  <a:lnTo>
                    <a:pt x="39720" y="0"/>
                  </a:lnTo>
                  <a:lnTo>
                    <a:pt x="82580" y="2646"/>
                  </a:lnTo>
                  <a:lnTo>
                    <a:pt x="124315" y="8102"/>
                  </a:lnTo>
                  <a:lnTo>
                    <a:pt x="162014" y="8821"/>
                  </a:lnTo>
                  <a:lnTo>
                    <a:pt x="204416" y="8926"/>
                  </a:lnTo>
                  <a:lnTo>
                    <a:pt x="214312"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0" name="SMARTInkShape-2075"/>
            <p:cNvSpPr/>
            <p:nvPr/>
          </p:nvSpPr>
          <p:spPr>
            <a:xfrm>
              <a:off x="4518422" y="4732734"/>
              <a:ext cx="160735" cy="17861"/>
            </a:xfrm>
            <a:custGeom>
              <a:avLst/>
              <a:gdLst/>
              <a:ahLst/>
              <a:cxnLst/>
              <a:rect l="0" t="0" r="0" b="0"/>
              <a:pathLst>
                <a:path w="160735" h="17861">
                  <a:moveTo>
                    <a:pt x="0" y="0"/>
                  </a:moveTo>
                  <a:lnTo>
                    <a:pt x="12429" y="0"/>
                  </a:lnTo>
                  <a:lnTo>
                    <a:pt x="53830" y="8378"/>
                  </a:lnTo>
                  <a:lnTo>
                    <a:pt x="91965" y="8882"/>
                  </a:lnTo>
                  <a:lnTo>
                    <a:pt x="107350" y="9901"/>
                  </a:lnTo>
                  <a:lnTo>
                    <a:pt x="148996" y="17307"/>
                  </a:lnTo>
                  <a:lnTo>
                    <a:pt x="160734" y="178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1" name="SMARTInkShape-2076"/>
            <p:cNvSpPr/>
            <p:nvPr/>
          </p:nvSpPr>
          <p:spPr>
            <a:xfrm>
              <a:off x="4536281" y="4572000"/>
              <a:ext cx="17861" cy="294681"/>
            </a:xfrm>
            <a:custGeom>
              <a:avLst/>
              <a:gdLst/>
              <a:ahLst/>
              <a:cxnLst/>
              <a:rect l="0" t="0" r="0" b="0"/>
              <a:pathLst>
                <a:path w="17861" h="294681">
                  <a:moveTo>
                    <a:pt x="0" y="0"/>
                  </a:moveTo>
                  <a:lnTo>
                    <a:pt x="0" y="7689"/>
                  </a:lnTo>
                  <a:lnTo>
                    <a:pt x="992" y="8102"/>
                  </a:lnTo>
                  <a:lnTo>
                    <a:pt x="4741" y="8561"/>
                  </a:lnTo>
                  <a:lnTo>
                    <a:pt x="6137" y="9677"/>
                  </a:lnTo>
                  <a:lnTo>
                    <a:pt x="14822" y="30276"/>
                  </a:lnTo>
                  <a:lnTo>
                    <a:pt x="17259" y="49453"/>
                  </a:lnTo>
                  <a:lnTo>
                    <a:pt x="17781" y="88937"/>
                  </a:lnTo>
                  <a:lnTo>
                    <a:pt x="17849" y="131080"/>
                  </a:lnTo>
                  <a:lnTo>
                    <a:pt x="10790" y="171149"/>
                  </a:lnTo>
                  <a:lnTo>
                    <a:pt x="9175" y="213516"/>
                  </a:lnTo>
                  <a:lnTo>
                    <a:pt x="8952" y="252677"/>
                  </a:lnTo>
                  <a:lnTo>
                    <a:pt x="8933" y="277989"/>
                  </a:lnTo>
                  <a:lnTo>
                    <a:pt x="11577" y="284947"/>
                  </a:lnTo>
                  <a:lnTo>
                    <a:pt x="17860" y="29468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2" name="SMARTInkShape-2077"/>
            <p:cNvSpPr/>
            <p:nvPr/>
          </p:nvSpPr>
          <p:spPr>
            <a:xfrm>
              <a:off x="4384477" y="4616648"/>
              <a:ext cx="355668" cy="71439"/>
            </a:xfrm>
            <a:custGeom>
              <a:avLst/>
              <a:gdLst/>
              <a:ahLst/>
              <a:cxnLst/>
              <a:rect l="0" t="0" r="0" b="0"/>
              <a:pathLst>
                <a:path w="355668" h="71439">
                  <a:moveTo>
                    <a:pt x="0" y="0"/>
                  </a:moveTo>
                  <a:lnTo>
                    <a:pt x="4740" y="0"/>
                  </a:lnTo>
                  <a:lnTo>
                    <a:pt x="6136" y="993"/>
                  </a:lnTo>
                  <a:lnTo>
                    <a:pt x="7067" y="2646"/>
                  </a:lnTo>
                  <a:lnTo>
                    <a:pt x="7688" y="4741"/>
                  </a:lnTo>
                  <a:lnTo>
                    <a:pt x="9094" y="6137"/>
                  </a:lnTo>
                  <a:lnTo>
                    <a:pt x="18479" y="11025"/>
                  </a:lnTo>
                  <a:lnTo>
                    <a:pt x="21249" y="13303"/>
                  </a:lnTo>
                  <a:lnTo>
                    <a:pt x="39368" y="16510"/>
                  </a:lnTo>
                  <a:lnTo>
                    <a:pt x="76426" y="17682"/>
                  </a:lnTo>
                  <a:lnTo>
                    <a:pt x="115307" y="17825"/>
                  </a:lnTo>
                  <a:lnTo>
                    <a:pt x="157787" y="22997"/>
                  </a:lnTo>
                  <a:lnTo>
                    <a:pt x="198517" y="19169"/>
                  </a:lnTo>
                  <a:lnTo>
                    <a:pt x="239745" y="18119"/>
                  </a:lnTo>
                  <a:lnTo>
                    <a:pt x="282925" y="17894"/>
                  </a:lnTo>
                  <a:lnTo>
                    <a:pt x="327128" y="17861"/>
                  </a:lnTo>
                  <a:lnTo>
                    <a:pt x="355667" y="17860"/>
                  </a:lnTo>
                  <a:lnTo>
                    <a:pt x="343845" y="17860"/>
                  </a:lnTo>
                  <a:lnTo>
                    <a:pt x="342340" y="18852"/>
                  </a:lnTo>
                  <a:lnTo>
                    <a:pt x="341335" y="20505"/>
                  </a:lnTo>
                  <a:lnTo>
                    <a:pt x="340666" y="22600"/>
                  </a:lnTo>
                  <a:lnTo>
                    <a:pt x="339228" y="23997"/>
                  </a:lnTo>
                  <a:lnTo>
                    <a:pt x="334984" y="25548"/>
                  </a:lnTo>
                  <a:lnTo>
                    <a:pt x="324175" y="27537"/>
                  </a:lnTo>
                  <a:lnTo>
                    <a:pt x="318372" y="31421"/>
                  </a:lnTo>
                  <a:lnTo>
                    <a:pt x="315131" y="36455"/>
                  </a:lnTo>
                  <a:lnTo>
                    <a:pt x="312880" y="44562"/>
                  </a:lnTo>
                  <a:lnTo>
                    <a:pt x="312539" y="7143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3" name="SMARTInkShape-2078"/>
            <p:cNvSpPr/>
            <p:nvPr/>
          </p:nvSpPr>
          <p:spPr>
            <a:xfrm>
              <a:off x="4679156" y="4643438"/>
              <a:ext cx="89298" cy="250033"/>
            </a:xfrm>
            <a:custGeom>
              <a:avLst/>
              <a:gdLst/>
              <a:ahLst/>
              <a:cxnLst/>
              <a:rect l="0" t="0" r="0" b="0"/>
              <a:pathLst>
                <a:path w="89298" h="250033">
                  <a:moveTo>
                    <a:pt x="0" y="0"/>
                  </a:moveTo>
                  <a:lnTo>
                    <a:pt x="0" y="12428"/>
                  </a:lnTo>
                  <a:lnTo>
                    <a:pt x="8378" y="56476"/>
                  </a:lnTo>
                  <a:lnTo>
                    <a:pt x="8821" y="94609"/>
                  </a:lnTo>
                  <a:lnTo>
                    <a:pt x="7916" y="133230"/>
                  </a:lnTo>
                  <a:lnTo>
                    <a:pt x="1858" y="169522"/>
                  </a:lnTo>
                  <a:lnTo>
                    <a:pt x="1237" y="207164"/>
                  </a:lnTo>
                  <a:lnTo>
                    <a:pt x="8824" y="248098"/>
                  </a:lnTo>
                  <a:lnTo>
                    <a:pt x="8899" y="244718"/>
                  </a:lnTo>
                  <a:lnTo>
                    <a:pt x="6270" y="240063"/>
                  </a:lnTo>
                  <a:lnTo>
                    <a:pt x="4180" y="237432"/>
                  </a:lnTo>
                  <a:lnTo>
                    <a:pt x="1858" y="229218"/>
                  </a:lnTo>
                  <a:lnTo>
                    <a:pt x="109" y="185587"/>
                  </a:lnTo>
                  <a:lnTo>
                    <a:pt x="7698" y="141464"/>
                  </a:lnTo>
                  <a:lnTo>
                    <a:pt x="13305" y="120408"/>
                  </a:lnTo>
                  <a:lnTo>
                    <a:pt x="24089" y="102644"/>
                  </a:lnTo>
                  <a:lnTo>
                    <a:pt x="33992" y="91250"/>
                  </a:lnTo>
                  <a:lnTo>
                    <a:pt x="37597" y="90165"/>
                  </a:lnTo>
                  <a:lnTo>
                    <a:pt x="39947" y="89875"/>
                  </a:lnTo>
                  <a:lnTo>
                    <a:pt x="45205" y="92199"/>
                  </a:lnTo>
                  <a:lnTo>
                    <a:pt x="56665" y="101776"/>
                  </a:lnTo>
                  <a:lnTo>
                    <a:pt x="59911" y="110056"/>
                  </a:lnTo>
                  <a:lnTo>
                    <a:pt x="70044" y="148997"/>
                  </a:lnTo>
                  <a:lnTo>
                    <a:pt x="73900" y="185684"/>
                  </a:lnTo>
                  <a:lnTo>
                    <a:pt x="87677" y="229087"/>
                  </a:lnTo>
                  <a:lnTo>
                    <a:pt x="89297" y="25003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4" name="SMARTInkShape-2079"/>
            <p:cNvSpPr/>
            <p:nvPr/>
          </p:nvSpPr>
          <p:spPr>
            <a:xfrm>
              <a:off x="4848985" y="4746648"/>
              <a:ext cx="80204" cy="164525"/>
            </a:xfrm>
            <a:custGeom>
              <a:avLst/>
              <a:gdLst/>
              <a:ahLst/>
              <a:cxnLst/>
              <a:rect l="0" t="0" r="0" b="0"/>
              <a:pathLst>
                <a:path w="80204" h="164525">
                  <a:moveTo>
                    <a:pt x="8765" y="111102"/>
                  </a:moveTo>
                  <a:lnTo>
                    <a:pt x="8765" y="103413"/>
                  </a:lnTo>
                  <a:lnTo>
                    <a:pt x="9757" y="103000"/>
                  </a:lnTo>
                  <a:lnTo>
                    <a:pt x="13505" y="102541"/>
                  </a:lnTo>
                  <a:lnTo>
                    <a:pt x="18479" y="99690"/>
                  </a:lnTo>
                  <a:lnTo>
                    <a:pt x="38576" y="81191"/>
                  </a:lnTo>
                  <a:lnTo>
                    <a:pt x="65321" y="41241"/>
                  </a:lnTo>
                  <a:lnTo>
                    <a:pt x="69509" y="29107"/>
                  </a:lnTo>
                  <a:lnTo>
                    <a:pt x="71118" y="10017"/>
                  </a:lnTo>
                  <a:lnTo>
                    <a:pt x="68558" y="3998"/>
                  </a:lnTo>
                  <a:lnTo>
                    <a:pt x="66486" y="1004"/>
                  </a:lnTo>
                  <a:lnTo>
                    <a:pt x="64114" y="0"/>
                  </a:lnTo>
                  <a:lnTo>
                    <a:pt x="61539" y="323"/>
                  </a:lnTo>
                  <a:lnTo>
                    <a:pt x="56033" y="3328"/>
                  </a:lnTo>
                  <a:lnTo>
                    <a:pt x="19550" y="33421"/>
                  </a:lnTo>
                  <a:lnTo>
                    <a:pt x="9315" y="52037"/>
                  </a:lnTo>
                  <a:lnTo>
                    <a:pt x="1708" y="75512"/>
                  </a:lnTo>
                  <a:lnTo>
                    <a:pt x="0" y="116087"/>
                  </a:lnTo>
                  <a:lnTo>
                    <a:pt x="2554" y="125885"/>
                  </a:lnTo>
                  <a:lnTo>
                    <a:pt x="12279" y="140260"/>
                  </a:lnTo>
                  <a:lnTo>
                    <a:pt x="29648" y="158674"/>
                  </a:lnTo>
                  <a:lnTo>
                    <a:pt x="38221" y="162011"/>
                  </a:lnTo>
                  <a:lnTo>
                    <a:pt x="67902" y="164524"/>
                  </a:lnTo>
                  <a:lnTo>
                    <a:pt x="72420" y="161965"/>
                  </a:lnTo>
                  <a:lnTo>
                    <a:pt x="80203" y="1557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53" name="SMARTInkShape-Group415"/>
          <p:cNvGrpSpPr/>
          <p:nvPr/>
        </p:nvGrpSpPr>
        <p:grpSpPr>
          <a:xfrm>
            <a:off x="5143780" y="4661297"/>
            <a:ext cx="1240948" cy="570919"/>
            <a:chOff x="5143780" y="4661297"/>
            <a:chExt cx="1240948" cy="570919"/>
          </a:xfrm>
        </p:grpSpPr>
        <p:sp>
          <p:nvSpPr>
            <p:cNvPr id="1646" name="SMARTInkShape-2080"/>
            <p:cNvSpPr/>
            <p:nvPr/>
          </p:nvSpPr>
          <p:spPr>
            <a:xfrm>
              <a:off x="5143780" y="4679166"/>
              <a:ext cx="183435" cy="553050"/>
            </a:xfrm>
            <a:custGeom>
              <a:avLst/>
              <a:gdLst/>
              <a:ahLst/>
              <a:cxnLst/>
              <a:rect l="0" t="0" r="0" b="0"/>
              <a:pathLst>
                <a:path w="183435" h="553050">
                  <a:moveTo>
                    <a:pt x="142595" y="8920"/>
                  </a:moveTo>
                  <a:lnTo>
                    <a:pt x="142595" y="4180"/>
                  </a:lnTo>
                  <a:lnTo>
                    <a:pt x="141603" y="2783"/>
                  </a:lnTo>
                  <a:lnTo>
                    <a:pt x="139949" y="1852"/>
                  </a:lnTo>
                  <a:lnTo>
                    <a:pt x="133501" y="236"/>
                  </a:lnTo>
                  <a:lnTo>
                    <a:pt x="112707" y="0"/>
                  </a:lnTo>
                  <a:lnTo>
                    <a:pt x="99122" y="4733"/>
                  </a:lnTo>
                  <a:lnTo>
                    <a:pt x="90862" y="12351"/>
                  </a:lnTo>
                  <a:lnTo>
                    <a:pt x="64252" y="52008"/>
                  </a:lnTo>
                  <a:lnTo>
                    <a:pt x="44546" y="91796"/>
                  </a:lnTo>
                  <a:lnTo>
                    <a:pt x="37237" y="116021"/>
                  </a:lnTo>
                  <a:lnTo>
                    <a:pt x="38884" y="126304"/>
                  </a:lnTo>
                  <a:lnTo>
                    <a:pt x="45389" y="140604"/>
                  </a:lnTo>
                  <a:lnTo>
                    <a:pt x="56476" y="154325"/>
                  </a:lnTo>
                  <a:lnTo>
                    <a:pt x="62317" y="157880"/>
                  </a:lnTo>
                  <a:lnTo>
                    <a:pt x="74152" y="160163"/>
                  </a:lnTo>
                  <a:lnTo>
                    <a:pt x="87809" y="155818"/>
                  </a:lnTo>
                  <a:lnTo>
                    <a:pt x="99684" y="148246"/>
                  </a:lnTo>
                  <a:lnTo>
                    <a:pt x="112584" y="129670"/>
                  </a:lnTo>
                  <a:lnTo>
                    <a:pt x="129675" y="95127"/>
                  </a:lnTo>
                  <a:lnTo>
                    <a:pt x="140501" y="53562"/>
                  </a:lnTo>
                  <a:lnTo>
                    <a:pt x="142594" y="9079"/>
                  </a:lnTo>
                  <a:lnTo>
                    <a:pt x="142595" y="16623"/>
                  </a:lnTo>
                  <a:lnTo>
                    <a:pt x="148732" y="24736"/>
                  </a:lnTo>
                  <a:lnTo>
                    <a:pt x="150284" y="30171"/>
                  </a:lnTo>
                  <a:lnTo>
                    <a:pt x="151689" y="32017"/>
                  </a:lnTo>
                  <a:lnTo>
                    <a:pt x="178192" y="53449"/>
                  </a:lnTo>
                  <a:lnTo>
                    <a:pt x="183018" y="53533"/>
                  </a:lnTo>
                  <a:lnTo>
                    <a:pt x="183434" y="52553"/>
                  </a:lnTo>
                  <a:lnTo>
                    <a:pt x="178894" y="44472"/>
                  </a:lnTo>
                  <a:lnTo>
                    <a:pt x="178572" y="40265"/>
                  </a:lnTo>
                  <a:lnTo>
                    <a:pt x="175783" y="35088"/>
                  </a:lnTo>
                  <a:lnTo>
                    <a:pt x="172227" y="29480"/>
                  </a:lnTo>
                  <a:lnTo>
                    <a:pt x="169946" y="17795"/>
                  </a:lnTo>
                  <a:lnTo>
                    <a:pt x="169384" y="8921"/>
                  </a:lnTo>
                  <a:lnTo>
                    <a:pt x="169384" y="13661"/>
                  </a:lnTo>
                  <a:lnTo>
                    <a:pt x="166738" y="18634"/>
                  </a:lnTo>
                  <a:lnTo>
                    <a:pt x="163246" y="24151"/>
                  </a:lnTo>
                  <a:lnTo>
                    <a:pt x="161281" y="33828"/>
                  </a:lnTo>
                  <a:lnTo>
                    <a:pt x="159535" y="59695"/>
                  </a:lnTo>
                  <a:lnTo>
                    <a:pt x="152777" y="86725"/>
                  </a:lnTo>
                  <a:lnTo>
                    <a:pt x="151635" y="126806"/>
                  </a:lnTo>
                  <a:lnTo>
                    <a:pt x="144472" y="169891"/>
                  </a:lnTo>
                  <a:lnTo>
                    <a:pt x="142842" y="214334"/>
                  </a:lnTo>
                  <a:lnTo>
                    <a:pt x="142628" y="258955"/>
                  </a:lnTo>
                  <a:lnTo>
                    <a:pt x="149667" y="303600"/>
                  </a:lnTo>
                  <a:lnTo>
                    <a:pt x="157417" y="348248"/>
                  </a:lnTo>
                  <a:lnTo>
                    <a:pt x="164795" y="392897"/>
                  </a:lnTo>
                  <a:lnTo>
                    <a:pt x="168780" y="437545"/>
                  </a:lnTo>
                  <a:lnTo>
                    <a:pt x="169304" y="482193"/>
                  </a:lnTo>
                  <a:lnTo>
                    <a:pt x="168369" y="507990"/>
                  </a:lnTo>
                  <a:lnTo>
                    <a:pt x="162248" y="527650"/>
                  </a:lnTo>
                  <a:lnTo>
                    <a:pt x="148392" y="547000"/>
                  </a:lnTo>
                  <a:lnTo>
                    <a:pt x="139880" y="550684"/>
                  </a:lnTo>
                  <a:lnTo>
                    <a:pt x="122987" y="553049"/>
                  </a:lnTo>
                  <a:lnTo>
                    <a:pt x="90256" y="543842"/>
                  </a:lnTo>
                  <a:lnTo>
                    <a:pt x="46339" y="524120"/>
                  </a:lnTo>
                  <a:lnTo>
                    <a:pt x="34330" y="513726"/>
                  </a:lnTo>
                  <a:lnTo>
                    <a:pt x="10500" y="480269"/>
                  </a:lnTo>
                  <a:lnTo>
                    <a:pt x="2914" y="459575"/>
                  </a:lnTo>
                  <a:lnTo>
                    <a:pt x="0" y="418026"/>
                  </a:lnTo>
                  <a:lnTo>
                    <a:pt x="2491" y="406381"/>
                  </a:lnTo>
                  <a:lnTo>
                    <a:pt x="8650" y="3928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7" name="SMARTInkShape-2081"/>
            <p:cNvSpPr/>
            <p:nvPr/>
          </p:nvSpPr>
          <p:spPr>
            <a:xfrm>
              <a:off x="5393530" y="4741714"/>
              <a:ext cx="107159" cy="138660"/>
            </a:xfrm>
            <a:custGeom>
              <a:avLst/>
              <a:gdLst/>
              <a:ahLst/>
              <a:cxnLst/>
              <a:rect l="0" t="0" r="0" b="0"/>
              <a:pathLst>
                <a:path w="107159" h="138660">
                  <a:moveTo>
                    <a:pt x="0" y="8880"/>
                  </a:moveTo>
                  <a:lnTo>
                    <a:pt x="0" y="50356"/>
                  </a:lnTo>
                  <a:lnTo>
                    <a:pt x="0" y="91553"/>
                  </a:lnTo>
                  <a:lnTo>
                    <a:pt x="0" y="135685"/>
                  </a:lnTo>
                  <a:lnTo>
                    <a:pt x="0" y="138659"/>
                  </a:lnTo>
                  <a:lnTo>
                    <a:pt x="993" y="94763"/>
                  </a:lnTo>
                  <a:lnTo>
                    <a:pt x="11025" y="53503"/>
                  </a:lnTo>
                  <a:lnTo>
                    <a:pt x="24089" y="24751"/>
                  </a:lnTo>
                  <a:lnTo>
                    <a:pt x="38733" y="6426"/>
                  </a:lnTo>
                  <a:lnTo>
                    <a:pt x="47312" y="2828"/>
                  </a:lnTo>
                  <a:lnTo>
                    <a:pt x="90925" y="0"/>
                  </a:lnTo>
                  <a:lnTo>
                    <a:pt x="97628" y="2618"/>
                  </a:lnTo>
                  <a:lnTo>
                    <a:pt x="107158" y="888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8" name="SMARTInkShape-2082"/>
            <p:cNvSpPr/>
            <p:nvPr/>
          </p:nvSpPr>
          <p:spPr>
            <a:xfrm>
              <a:off x="5520343" y="4707376"/>
              <a:ext cx="355392" cy="148490"/>
            </a:xfrm>
            <a:custGeom>
              <a:avLst/>
              <a:gdLst/>
              <a:ahLst/>
              <a:cxnLst/>
              <a:rect l="0" t="0" r="0" b="0"/>
              <a:pathLst>
                <a:path w="355392" h="148490">
                  <a:moveTo>
                    <a:pt x="7134" y="87866"/>
                  </a:moveTo>
                  <a:lnTo>
                    <a:pt x="16614" y="87866"/>
                  </a:lnTo>
                  <a:lnTo>
                    <a:pt x="19406" y="86874"/>
                  </a:lnTo>
                  <a:lnTo>
                    <a:pt x="21269" y="85221"/>
                  </a:lnTo>
                  <a:lnTo>
                    <a:pt x="22511" y="83126"/>
                  </a:lnTo>
                  <a:lnTo>
                    <a:pt x="25322" y="81729"/>
                  </a:lnTo>
                  <a:lnTo>
                    <a:pt x="37768" y="78772"/>
                  </a:lnTo>
                  <a:lnTo>
                    <a:pt x="51367" y="69386"/>
                  </a:lnTo>
                  <a:lnTo>
                    <a:pt x="57550" y="62786"/>
                  </a:lnTo>
                  <a:lnTo>
                    <a:pt x="83527" y="22436"/>
                  </a:lnTo>
                  <a:lnTo>
                    <a:pt x="85735" y="14799"/>
                  </a:lnTo>
                  <a:lnTo>
                    <a:pt x="85331" y="12366"/>
                  </a:lnTo>
                  <a:lnTo>
                    <a:pt x="84070" y="10744"/>
                  </a:lnTo>
                  <a:lnTo>
                    <a:pt x="69340" y="716"/>
                  </a:lnTo>
                  <a:lnTo>
                    <a:pt x="66464" y="0"/>
                  </a:lnTo>
                  <a:lnTo>
                    <a:pt x="63555" y="516"/>
                  </a:lnTo>
                  <a:lnTo>
                    <a:pt x="51755" y="5825"/>
                  </a:lnTo>
                  <a:lnTo>
                    <a:pt x="48788" y="6384"/>
                  </a:lnTo>
                  <a:lnTo>
                    <a:pt x="35130" y="16649"/>
                  </a:lnTo>
                  <a:lnTo>
                    <a:pt x="10355" y="50167"/>
                  </a:lnTo>
                  <a:lnTo>
                    <a:pt x="898" y="75017"/>
                  </a:lnTo>
                  <a:lnTo>
                    <a:pt x="0" y="79300"/>
                  </a:lnTo>
                  <a:lnTo>
                    <a:pt x="1648" y="89351"/>
                  </a:lnTo>
                  <a:lnTo>
                    <a:pt x="3476" y="94809"/>
                  </a:lnTo>
                  <a:lnTo>
                    <a:pt x="10800" y="103520"/>
                  </a:lnTo>
                  <a:lnTo>
                    <a:pt x="49020" y="126432"/>
                  </a:lnTo>
                  <a:lnTo>
                    <a:pt x="66728" y="130712"/>
                  </a:lnTo>
                  <a:lnTo>
                    <a:pt x="110077" y="132356"/>
                  </a:lnTo>
                  <a:lnTo>
                    <a:pt x="122670" y="127153"/>
                  </a:lnTo>
                  <a:lnTo>
                    <a:pt x="164859" y="102958"/>
                  </a:lnTo>
                  <a:lnTo>
                    <a:pt x="182741" y="89141"/>
                  </a:lnTo>
                  <a:lnTo>
                    <a:pt x="195867" y="72480"/>
                  </a:lnTo>
                  <a:lnTo>
                    <a:pt x="200156" y="60853"/>
                  </a:lnTo>
                  <a:lnTo>
                    <a:pt x="203386" y="31821"/>
                  </a:lnTo>
                  <a:lnTo>
                    <a:pt x="200851" y="25585"/>
                  </a:lnTo>
                  <a:lnTo>
                    <a:pt x="198786" y="22533"/>
                  </a:lnTo>
                  <a:lnTo>
                    <a:pt x="196418" y="20498"/>
                  </a:lnTo>
                  <a:lnTo>
                    <a:pt x="191140" y="18237"/>
                  </a:lnTo>
                  <a:lnTo>
                    <a:pt x="182590" y="16964"/>
                  </a:lnTo>
                  <a:lnTo>
                    <a:pt x="169033" y="21328"/>
                  </a:lnTo>
                  <a:lnTo>
                    <a:pt x="157189" y="28905"/>
                  </a:lnTo>
                  <a:lnTo>
                    <a:pt x="138210" y="53933"/>
                  </a:lnTo>
                  <a:lnTo>
                    <a:pt x="134843" y="63194"/>
                  </a:lnTo>
                  <a:lnTo>
                    <a:pt x="132681" y="85308"/>
                  </a:lnTo>
                  <a:lnTo>
                    <a:pt x="135032" y="94336"/>
                  </a:lnTo>
                  <a:lnTo>
                    <a:pt x="144624" y="108216"/>
                  </a:lnTo>
                  <a:lnTo>
                    <a:pt x="153154" y="117488"/>
                  </a:lnTo>
                  <a:lnTo>
                    <a:pt x="161659" y="120875"/>
                  </a:lnTo>
                  <a:lnTo>
                    <a:pt x="188340" y="123426"/>
                  </a:lnTo>
                  <a:lnTo>
                    <a:pt x="194495" y="120868"/>
                  </a:lnTo>
                  <a:lnTo>
                    <a:pt x="197526" y="118798"/>
                  </a:lnTo>
                  <a:lnTo>
                    <a:pt x="224420" y="80470"/>
                  </a:lnTo>
                  <a:lnTo>
                    <a:pt x="228612" y="68367"/>
                  </a:lnTo>
                  <a:lnTo>
                    <a:pt x="230221" y="54029"/>
                  </a:lnTo>
                  <a:lnTo>
                    <a:pt x="231265" y="53402"/>
                  </a:lnTo>
                  <a:lnTo>
                    <a:pt x="235070" y="52705"/>
                  </a:lnTo>
                  <a:lnTo>
                    <a:pt x="236482" y="53511"/>
                  </a:lnTo>
                  <a:lnTo>
                    <a:pt x="237423" y="55041"/>
                  </a:lnTo>
                  <a:lnTo>
                    <a:pt x="238748" y="61934"/>
                  </a:lnTo>
                  <a:lnTo>
                    <a:pt x="240224" y="83202"/>
                  </a:lnTo>
                  <a:lnTo>
                    <a:pt x="246413" y="99162"/>
                  </a:lnTo>
                  <a:lnTo>
                    <a:pt x="264212" y="126431"/>
                  </a:lnTo>
                  <a:lnTo>
                    <a:pt x="285703" y="144012"/>
                  </a:lnTo>
                  <a:lnTo>
                    <a:pt x="294983" y="147546"/>
                  </a:lnTo>
                  <a:lnTo>
                    <a:pt x="300237" y="148489"/>
                  </a:lnTo>
                  <a:lnTo>
                    <a:pt x="311365" y="146890"/>
                  </a:lnTo>
                  <a:lnTo>
                    <a:pt x="339598" y="135032"/>
                  </a:lnTo>
                  <a:lnTo>
                    <a:pt x="355391" y="12358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9" name="SMARTInkShape-2083"/>
            <p:cNvSpPr/>
            <p:nvPr/>
          </p:nvSpPr>
          <p:spPr>
            <a:xfrm>
              <a:off x="5920383" y="4661297"/>
              <a:ext cx="35720" cy="169665"/>
            </a:xfrm>
            <a:custGeom>
              <a:avLst/>
              <a:gdLst/>
              <a:ahLst/>
              <a:cxnLst/>
              <a:rect l="0" t="0" r="0" b="0"/>
              <a:pathLst>
                <a:path w="35720" h="169665">
                  <a:moveTo>
                    <a:pt x="0" y="0"/>
                  </a:moveTo>
                  <a:lnTo>
                    <a:pt x="992" y="14258"/>
                  </a:lnTo>
                  <a:lnTo>
                    <a:pt x="11024" y="56361"/>
                  </a:lnTo>
                  <a:lnTo>
                    <a:pt x="17951" y="97601"/>
                  </a:lnTo>
                  <a:lnTo>
                    <a:pt x="26874" y="141750"/>
                  </a:lnTo>
                  <a:lnTo>
                    <a:pt x="35719"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0" name="SMARTInkShape-2084"/>
            <p:cNvSpPr/>
            <p:nvPr/>
          </p:nvSpPr>
          <p:spPr>
            <a:xfrm>
              <a:off x="5848945" y="4759523"/>
              <a:ext cx="178595" cy="17861"/>
            </a:xfrm>
            <a:custGeom>
              <a:avLst/>
              <a:gdLst/>
              <a:ahLst/>
              <a:cxnLst/>
              <a:rect l="0" t="0" r="0" b="0"/>
              <a:pathLst>
                <a:path w="178595" h="17861">
                  <a:moveTo>
                    <a:pt x="0" y="0"/>
                  </a:moveTo>
                  <a:lnTo>
                    <a:pt x="4741" y="0"/>
                  </a:lnTo>
                  <a:lnTo>
                    <a:pt x="38160" y="7689"/>
                  </a:lnTo>
                  <a:lnTo>
                    <a:pt x="79049" y="9677"/>
                  </a:lnTo>
                  <a:lnTo>
                    <a:pt x="122697" y="15949"/>
                  </a:lnTo>
                  <a:lnTo>
                    <a:pt x="166031" y="17692"/>
                  </a:lnTo>
                  <a:lnTo>
                    <a:pt x="178594" y="178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1" name="SMARTInkShape-2085"/>
            <p:cNvSpPr/>
            <p:nvPr/>
          </p:nvSpPr>
          <p:spPr>
            <a:xfrm>
              <a:off x="6072188" y="4697461"/>
              <a:ext cx="125016" cy="124571"/>
            </a:xfrm>
            <a:custGeom>
              <a:avLst/>
              <a:gdLst/>
              <a:ahLst/>
              <a:cxnLst/>
              <a:rect l="0" t="0" r="0" b="0"/>
              <a:pathLst>
                <a:path w="125016" h="124571">
                  <a:moveTo>
                    <a:pt x="0" y="70992"/>
                  </a:moveTo>
                  <a:lnTo>
                    <a:pt x="12428" y="70992"/>
                  </a:lnTo>
                  <a:lnTo>
                    <a:pt x="53830" y="62614"/>
                  </a:lnTo>
                  <a:lnTo>
                    <a:pt x="65596" y="61315"/>
                  </a:lnTo>
                  <a:lnTo>
                    <a:pt x="82384" y="55006"/>
                  </a:lnTo>
                  <a:lnTo>
                    <a:pt x="108978" y="38153"/>
                  </a:lnTo>
                  <a:lnTo>
                    <a:pt x="112927" y="32254"/>
                  </a:lnTo>
                  <a:lnTo>
                    <a:pt x="115149" y="18614"/>
                  </a:lnTo>
                  <a:lnTo>
                    <a:pt x="114468" y="15237"/>
                  </a:lnTo>
                  <a:lnTo>
                    <a:pt x="113024" y="12986"/>
                  </a:lnTo>
                  <a:lnTo>
                    <a:pt x="103574" y="4633"/>
                  </a:lnTo>
                  <a:lnTo>
                    <a:pt x="95312" y="1812"/>
                  </a:lnTo>
                  <a:lnTo>
                    <a:pt x="73838" y="0"/>
                  </a:lnTo>
                  <a:lnTo>
                    <a:pt x="56384" y="4427"/>
                  </a:lnTo>
                  <a:lnTo>
                    <a:pt x="43384" y="12022"/>
                  </a:lnTo>
                  <a:lnTo>
                    <a:pt x="16274" y="37058"/>
                  </a:lnTo>
                  <a:lnTo>
                    <a:pt x="12193" y="46319"/>
                  </a:lnTo>
                  <a:lnTo>
                    <a:pt x="9574" y="68433"/>
                  </a:lnTo>
                  <a:lnTo>
                    <a:pt x="14507" y="80107"/>
                  </a:lnTo>
                  <a:lnTo>
                    <a:pt x="33292" y="107727"/>
                  </a:lnTo>
                  <a:lnTo>
                    <a:pt x="59995" y="119339"/>
                  </a:lnTo>
                  <a:lnTo>
                    <a:pt x="102978" y="124111"/>
                  </a:lnTo>
                  <a:lnTo>
                    <a:pt x="125015" y="12457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2" name="SMARTInkShape-2086"/>
            <p:cNvSpPr/>
            <p:nvPr/>
          </p:nvSpPr>
          <p:spPr>
            <a:xfrm>
              <a:off x="6241960" y="4697016"/>
              <a:ext cx="142768" cy="133787"/>
            </a:xfrm>
            <a:custGeom>
              <a:avLst/>
              <a:gdLst/>
              <a:ahLst/>
              <a:cxnLst/>
              <a:rect l="0" t="0" r="0" b="0"/>
              <a:pathLst>
                <a:path w="142768" h="133787">
                  <a:moveTo>
                    <a:pt x="8820" y="8929"/>
                  </a:moveTo>
                  <a:lnTo>
                    <a:pt x="8820" y="3785"/>
                  </a:lnTo>
                  <a:lnTo>
                    <a:pt x="8820" y="5981"/>
                  </a:lnTo>
                  <a:lnTo>
                    <a:pt x="7829" y="6964"/>
                  </a:lnTo>
                  <a:lnTo>
                    <a:pt x="4081" y="8056"/>
                  </a:lnTo>
                  <a:lnTo>
                    <a:pt x="2684" y="9339"/>
                  </a:lnTo>
                  <a:lnTo>
                    <a:pt x="1133" y="13411"/>
                  </a:lnTo>
                  <a:lnTo>
                    <a:pt x="0" y="29897"/>
                  </a:lnTo>
                  <a:lnTo>
                    <a:pt x="10920" y="71675"/>
                  </a:lnTo>
                  <a:lnTo>
                    <a:pt x="15727" y="89367"/>
                  </a:lnTo>
                  <a:lnTo>
                    <a:pt x="17843" y="100242"/>
                  </a:lnTo>
                  <a:lnTo>
                    <a:pt x="35491" y="133786"/>
                  </a:lnTo>
                  <a:lnTo>
                    <a:pt x="35607" y="94907"/>
                  </a:lnTo>
                  <a:lnTo>
                    <a:pt x="36602" y="68981"/>
                  </a:lnTo>
                  <a:lnTo>
                    <a:pt x="48039" y="38764"/>
                  </a:lnTo>
                  <a:lnTo>
                    <a:pt x="56601" y="25597"/>
                  </a:lnTo>
                  <a:lnTo>
                    <a:pt x="75512" y="12259"/>
                  </a:lnTo>
                  <a:lnTo>
                    <a:pt x="92522" y="4073"/>
                  </a:lnTo>
                  <a:lnTo>
                    <a:pt x="135666" y="105"/>
                  </a:lnTo>
                  <a:lnTo>
                    <a:pt x="14276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58" name="SMARTInkShape-Group416"/>
          <p:cNvGrpSpPr/>
          <p:nvPr/>
        </p:nvGrpSpPr>
        <p:grpSpPr>
          <a:xfrm>
            <a:off x="6672275" y="4598789"/>
            <a:ext cx="525054" cy="232173"/>
            <a:chOff x="6672275" y="4598789"/>
            <a:chExt cx="525054" cy="232173"/>
          </a:xfrm>
        </p:grpSpPr>
        <p:sp>
          <p:nvSpPr>
            <p:cNvPr id="1654" name="SMARTInkShape-2087"/>
            <p:cNvSpPr/>
            <p:nvPr/>
          </p:nvSpPr>
          <p:spPr>
            <a:xfrm>
              <a:off x="6672275" y="4644215"/>
              <a:ext cx="194656" cy="181431"/>
            </a:xfrm>
            <a:custGeom>
              <a:avLst/>
              <a:gdLst/>
              <a:ahLst/>
              <a:cxnLst/>
              <a:rect l="0" t="0" r="0" b="0"/>
              <a:pathLst>
                <a:path w="194656" h="181431">
                  <a:moveTo>
                    <a:pt x="96428" y="34941"/>
                  </a:moveTo>
                  <a:lnTo>
                    <a:pt x="96428" y="18691"/>
                  </a:lnTo>
                  <a:lnTo>
                    <a:pt x="91687" y="8077"/>
                  </a:lnTo>
                  <a:lnTo>
                    <a:pt x="89299" y="5126"/>
                  </a:lnTo>
                  <a:lnTo>
                    <a:pt x="83999" y="1846"/>
                  </a:lnTo>
                  <a:lnTo>
                    <a:pt x="75437" y="0"/>
                  </a:lnTo>
                  <a:lnTo>
                    <a:pt x="61876" y="4194"/>
                  </a:lnTo>
                  <a:lnTo>
                    <a:pt x="45653" y="15492"/>
                  </a:lnTo>
                  <a:lnTo>
                    <a:pt x="23364" y="36729"/>
                  </a:lnTo>
                  <a:lnTo>
                    <a:pt x="2249" y="81025"/>
                  </a:lnTo>
                  <a:lnTo>
                    <a:pt x="0" y="89488"/>
                  </a:lnTo>
                  <a:lnTo>
                    <a:pt x="1647" y="99203"/>
                  </a:lnTo>
                  <a:lnTo>
                    <a:pt x="8152" y="113182"/>
                  </a:lnTo>
                  <a:lnTo>
                    <a:pt x="19239" y="126795"/>
                  </a:lnTo>
                  <a:lnTo>
                    <a:pt x="32768" y="136020"/>
                  </a:lnTo>
                  <a:lnTo>
                    <a:pt x="49343" y="140297"/>
                  </a:lnTo>
                  <a:lnTo>
                    <a:pt x="58303" y="138652"/>
                  </a:lnTo>
                  <a:lnTo>
                    <a:pt x="76881" y="129511"/>
                  </a:lnTo>
                  <a:lnTo>
                    <a:pt x="85426" y="121290"/>
                  </a:lnTo>
                  <a:lnTo>
                    <a:pt x="108213" y="82394"/>
                  </a:lnTo>
                  <a:lnTo>
                    <a:pt x="112488" y="64656"/>
                  </a:lnTo>
                  <a:lnTo>
                    <a:pt x="114256" y="21398"/>
                  </a:lnTo>
                  <a:lnTo>
                    <a:pt x="114274" y="19000"/>
                  </a:lnTo>
                  <a:lnTo>
                    <a:pt x="114288" y="59337"/>
                  </a:lnTo>
                  <a:lnTo>
                    <a:pt x="121976" y="99264"/>
                  </a:lnTo>
                  <a:lnTo>
                    <a:pt x="127957" y="113469"/>
                  </a:lnTo>
                  <a:lnTo>
                    <a:pt x="152738" y="156873"/>
                  </a:lnTo>
                  <a:lnTo>
                    <a:pt x="161840" y="170067"/>
                  </a:lnTo>
                  <a:lnTo>
                    <a:pt x="175561" y="180261"/>
                  </a:lnTo>
                  <a:lnTo>
                    <a:pt x="179941" y="181430"/>
                  </a:lnTo>
                  <a:lnTo>
                    <a:pt x="183854" y="181218"/>
                  </a:lnTo>
                  <a:lnTo>
                    <a:pt x="194655" y="17781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5" name="SMARTInkShape-2088"/>
            <p:cNvSpPr/>
            <p:nvPr/>
          </p:nvSpPr>
          <p:spPr>
            <a:xfrm>
              <a:off x="6911578" y="4705945"/>
              <a:ext cx="62509" cy="125017"/>
            </a:xfrm>
            <a:custGeom>
              <a:avLst/>
              <a:gdLst/>
              <a:ahLst/>
              <a:cxnLst/>
              <a:rect l="0" t="0" r="0" b="0"/>
              <a:pathLst>
                <a:path w="62509" h="125017">
                  <a:moveTo>
                    <a:pt x="0" y="0"/>
                  </a:moveTo>
                  <a:lnTo>
                    <a:pt x="0" y="4741"/>
                  </a:lnTo>
                  <a:lnTo>
                    <a:pt x="2646" y="9714"/>
                  </a:lnTo>
                  <a:lnTo>
                    <a:pt x="6137" y="15232"/>
                  </a:lnTo>
                  <a:lnTo>
                    <a:pt x="16806" y="46039"/>
                  </a:lnTo>
                  <a:lnTo>
                    <a:pt x="40926" y="84197"/>
                  </a:lnTo>
                  <a:lnTo>
                    <a:pt x="62508" y="12501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6" name="SMARTInkShape-2089"/>
            <p:cNvSpPr/>
            <p:nvPr/>
          </p:nvSpPr>
          <p:spPr>
            <a:xfrm>
              <a:off x="7036594" y="4679156"/>
              <a:ext cx="160735" cy="141466"/>
            </a:xfrm>
            <a:custGeom>
              <a:avLst/>
              <a:gdLst/>
              <a:ahLst/>
              <a:cxnLst/>
              <a:rect l="0" t="0" r="0" b="0"/>
              <a:pathLst>
                <a:path w="160735" h="141466">
                  <a:moveTo>
                    <a:pt x="0" y="0"/>
                  </a:moveTo>
                  <a:lnTo>
                    <a:pt x="0" y="4741"/>
                  </a:lnTo>
                  <a:lnTo>
                    <a:pt x="2645" y="9714"/>
                  </a:lnTo>
                  <a:lnTo>
                    <a:pt x="6137" y="15231"/>
                  </a:lnTo>
                  <a:lnTo>
                    <a:pt x="24088" y="56912"/>
                  </a:lnTo>
                  <a:lnTo>
                    <a:pt x="40703" y="92305"/>
                  </a:lnTo>
                  <a:lnTo>
                    <a:pt x="44471" y="109150"/>
                  </a:lnTo>
                  <a:lnTo>
                    <a:pt x="51485" y="124233"/>
                  </a:lnTo>
                  <a:lnTo>
                    <a:pt x="52183" y="127471"/>
                  </a:lnTo>
                  <a:lnTo>
                    <a:pt x="53640" y="129629"/>
                  </a:lnTo>
                  <a:lnTo>
                    <a:pt x="55603" y="131068"/>
                  </a:lnTo>
                  <a:lnTo>
                    <a:pt x="57905" y="132027"/>
                  </a:lnTo>
                  <a:lnTo>
                    <a:pt x="59440" y="133659"/>
                  </a:lnTo>
                  <a:lnTo>
                    <a:pt x="62104" y="141465"/>
                  </a:lnTo>
                  <a:lnTo>
                    <a:pt x="57647" y="137717"/>
                  </a:lnTo>
                  <a:lnTo>
                    <a:pt x="55386" y="132976"/>
                  </a:lnTo>
                  <a:lnTo>
                    <a:pt x="53609" y="91734"/>
                  </a:lnTo>
                  <a:lnTo>
                    <a:pt x="60713" y="68355"/>
                  </a:lnTo>
                  <a:lnTo>
                    <a:pt x="71671" y="47273"/>
                  </a:lnTo>
                  <a:lnTo>
                    <a:pt x="83389" y="33261"/>
                  </a:lnTo>
                  <a:lnTo>
                    <a:pt x="101768" y="23967"/>
                  </a:lnTo>
                  <a:lnTo>
                    <a:pt x="127516" y="19066"/>
                  </a:lnTo>
                  <a:lnTo>
                    <a:pt x="160734" y="178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7" name="SMARTInkShape-2090"/>
            <p:cNvSpPr/>
            <p:nvPr/>
          </p:nvSpPr>
          <p:spPr>
            <a:xfrm>
              <a:off x="6947297" y="4598789"/>
              <a:ext cx="8931" cy="8931"/>
            </a:xfrm>
            <a:custGeom>
              <a:avLst/>
              <a:gdLst/>
              <a:ahLst/>
              <a:cxnLst/>
              <a:rect l="0" t="0" r="0" b="0"/>
              <a:pathLst>
                <a:path w="8931" h="8931">
                  <a:moveTo>
                    <a:pt x="8930" y="8930"/>
                  </a:moveTo>
                  <a:lnTo>
                    <a:pt x="8930" y="4189"/>
                  </a:lnTo>
                  <a:lnTo>
                    <a:pt x="7937" y="2793"/>
                  </a:lnTo>
                  <a:lnTo>
                    <a:pt x="6284" y="1862"/>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68" name="SMARTInkShape-Group417"/>
          <p:cNvGrpSpPr/>
          <p:nvPr/>
        </p:nvGrpSpPr>
        <p:grpSpPr>
          <a:xfrm>
            <a:off x="7447359" y="4679156"/>
            <a:ext cx="1366244" cy="375048"/>
            <a:chOff x="7447359" y="4679156"/>
            <a:chExt cx="1366244" cy="375048"/>
          </a:xfrm>
        </p:grpSpPr>
        <p:sp>
          <p:nvSpPr>
            <p:cNvPr id="1659" name="SMARTInkShape-2091"/>
            <p:cNvSpPr/>
            <p:nvPr/>
          </p:nvSpPr>
          <p:spPr>
            <a:xfrm>
              <a:off x="7483078" y="4688086"/>
              <a:ext cx="89298" cy="366118"/>
            </a:xfrm>
            <a:custGeom>
              <a:avLst/>
              <a:gdLst/>
              <a:ahLst/>
              <a:cxnLst/>
              <a:rect l="0" t="0" r="0" b="0"/>
              <a:pathLst>
                <a:path w="89298" h="366118">
                  <a:moveTo>
                    <a:pt x="0" y="0"/>
                  </a:moveTo>
                  <a:lnTo>
                    <a:pt x="0" y="12429"/>
                  </a:lnTo>
                  <a:lnTo>
                    <a:pt x="992" y="14239"/>
                  </a:lnTo>
                  <a:lnTo>
                    <a:pt x="2646" y="15446"/>
                  </a:lnTo>
                  <a:lnTo>
                    <a:pt x="4741" y="16250"/>
                  </a:lnTo>
                  <a:lnTo>
                    <a:pt x="6137" y="18771"/>
                  </a:lnTo>
                  <a:lnTo>
                    <a:pt x="16509" y="59799"/>
                  </a:lnTo>
                  <a:lnTo>
                    <a:pt x="23730" y="96662"/>
                  </a:lnTo>
                  <a:lnTo>
                    <a:pt x="28831" y="136282"/>
                  </a:lnTo>
                  <a:lnTo>
                    <a:pt x="33678" y="170356"/>
                  </a:lnTo>
                  <a:lnTo>
                    <a:pt x="37760" y="205587"/>
                  </a:lnTo>
                  <a:lnTo>
                    <a:pt x="45253" y="241162"/>
                  </a:lnTo>
                  <a:lnTo>
                    <a:pt x="56674" y="283998"/>
                  </a:lnTo>
                  <a:lnTo>
                    <a:pt x="71454" y="327522"/>
                  </a:lnTo>
                  <a:lnTo>
                    <a:pt x="89297" y="36611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0" name="SMARTInkShape-2092"/>
            <p:cNvSpPr/>
            <p:nvPr/>
          </p:nvSpPr>
          <p:spPr>
            <a:xfrm>
              <a:off x="7447359" y="4680807"/>
              <a:ext cx="209750" cy="149619"/>
            </a:xfrm>
            <a:custGeom>
              <a:avLst/>
              <a:gdLst/>
              <a:ahLst/>
              <a:cxnLst/>
              <a:rect l="0" t="0" r="0" b="0"/>
              <a:pathLst>
                <a:path w="209750" h="149619">
                  <a:moveTo>
                    <a:pt x="0" y="34068"/>
                  </a:moveTo>
                  <a:lnTo>
                    <a:pt x="0" y="21639"/>
                  </a:lnTo>
                  <a:lnTo>
                    <a:pt x="993" y="19829"/>
                  </a:lnTo>
                  <a:lnTo>
                    <a:pt x="2646" y="18622"/>
                  </a:lnTo>
                  <a:lnTo>
                    <a:pt x="7129" y="16289"/>
                  </a:lnTo>
                  <a:lnTo>
                    <a:pt x="25732" y="3921"/>
                  </a:lnTo>
                  <a:lnTo>
                    <a:pt x="46981" y="0"/>
                  </a:lnTo>
                  <a:lnTo>
                    <a:pt x="89604" y="8280"/>
                  </a:lnTo>
                  <a:lnTo>
                    <a:pt x="125076" y="24124"/>
                  </a:lnTo>
                  <a:lnTo>
                    <a:pt x="162605" y="52185"/>
                  </a:lnTo>
                  <a:lnTo>
                    <a:pt x="192082" y="75791"/>
                  </a:lnTo>
                  <a:lnTo>
                    <a:pt x="199472" y="87669"/>
                  </a:lnTo>
                  <a:lnTo>
                    <a:pt x="209749" y="116423"/>
                  </a:lnTo>
                  <a:lnTo>
                    <a:pt x="207985" y="124579"/>
                  </a:lnTo>
                  <a:lnTo>
                    <a:pt x="198768" y="137900"/>
                  </a:lnTo>
                  <a:lnTo>
                    <a:pt x="193182" y="144046"/>
                  </a:lnTo>
                  <a:lnTo>
                    <a:pt x="184747" y="147439"/>
                  </a:lnTo>
                  <a:lnTo>
                    <a:pt x="158422" y="149618"/>
                  </a:lnTo>
                  <a:lnTo>
                    <a:pt x="119460" y="141028"/>
                  </a:lnTo>
                  <a:lnTo>
                    <a:pt x="100363" y="131667"/>
                  </a:lnTo>
                  <a:lnTo>
                    <a:pt x="80368" y="11443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1" name="SMARTInkShape-2093"/>
            <p:cNvSpPr/>
            <p:nvPr/>
          </p:nvSpPr>
          <p:spPr>
            <a:xfrm>
              <a:off x="7750969" y="4723805"/>
              <a:ext cx="116087" cy="141467"/>
            </a:xfrm>
            <a:custGeom>
              <a:avLst/>
              <a:gdLst/>
              <a:ahLst/>
              <a:cxnLst/>
              <a:rect l="0" t="0" r="0" b="0"/>
              <a:pathLst>
                <a:path w="116087" h="141467">
                  <a:moveTo>
                    <a:pt x="0" y="8929"/>
                  </a:moveTo>
                  <a:lnTo>
                    <a:pt x="0" y="48882"/>
                  </a:lnTo>
                  <a:lnTo>
                    <a:pt x="992" y="93133"/>
                  </a:lnTo>
                  <a:lnTo>
                    <a:pt x="9094" y="120938"/>
                  </a:lnTo>
                  <a:lnTo>
                    <a:pt x="16509" y="132036"/>
                  </a:lnTo>
                  <a:lnTo>
                    <a:pt x="17741" y="141466"/>
                  </a:lnTo>
                  <a:lnTo>
                    <a:pt x="17858" y="100623"/>
                  </a:lnTo>
                  <a:lnTo>
                    <a:pt x="17859" y="59497"/>
                  </a:lnTo>
                  <a:lnTo>
                    <a:pt x="18851" y="42654"/>
                  </a:lnTo>
                  <a:lnTo>
                    <a:pt x="24988" y="30938"/>
                  </a:lnTo>
                  <a:lnTo>
                    <a:pt x="34083" y="21183"/>
                  </a:lnTo>
                  <a:lnTo>
                    <a:pt x="60100" y="5999"/>
                  </a:lnTo>
                  <a:lnTo>
                    <a:pt x="77559" y="1777"/>
                  </a:lnTo>
                  <a:lnTo>
                    <a:pt x="11608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2" name="SMARTInkShape-2094"/>
            <p:cNvSpPr/>
            <p:nvPr/>
          </p:nvSpPr>
          <p:spPr>
            <a:xfrm>
              <a:off x="7889977" y="4724295"/>
              <a:ext cx="114892" cy="142386"/>
            </a:xfrm>
            <a:custGeom>
              <a:avLst/>
              <a:gdLst/>
              <a:ahLst/>
              <a:cxnLst/>
              <a:rect l="0" t="0" r="0" b="0"/>
              <a:pathLst>
                <a:path w="114892" h="142386">
                  <a:moveTo>
                    <a:pt x="21726" y="53088"/>
                  </a:moveTo>
                  <a:lnTo>
                    <a:pt x="52771" y="52096"/>
                  </a:lnTo>
                  <a:lnTo>
                    <a:pt x="81426" y="40659"/>
                  </a:lnTo>
                  <a:lnTo>
                    <a:pt x="110797" y="19994"/>
                  </a:lnTo>
                  <a:lnTo>
                    <a:pt x="113849" y="19119"/>
                  </a:lnTo>
                  <a:lnTo>
                    <a:pt x="114891" y="17544"/>
                  </a:lnTo>
                  <a:lnTo>
                    <a:pt x="114593" y="15501"/>
                  </a:lnTo>
                  <a:lnTo>
                    <a:pt x="112611" y="10586"/>
                  </a:lnTo>
                  <a:lnTo>
                    <a:pt x="111728" y="5094"/>
                  </a:lnTo>
                  <a:lnTo>
                    <a:pt x="109509" y="3232"/>
                  </a:lnTo>
                  <a:lnTo>
                    <a:pt x="101751" y="1164"/>
                  </a:lnTo>
                  <a:lnTo>
                    <a:pt x="86227" y="0"/>
                  </a:lnTo>
                  <a:lnTo>
                    <a:pt x="69060" y="4395"/>
                  </a:lnTo>
                  <a:lnTo>
                    <a:pt x="28654" y="23434"/>
                  </a:lnTo>
                  <a:lnTo>
                    <a:pt x="20506" y="29325"/>
                  </a:lnTo>
                  <a:lnTo>
                    <a:pt x="7191" y="48320"/>
                  </a:lnTo>
                  <a:lnTo>
                    <a:pt x="1044" y="59568"/>
                  </a:lnTo>
                  <a:lnTo>
                    <a:pt x="0" y="65346"/>
                  </a:lnTo>
                  <a:lnTo>
                    <a:pt x="1487" y="77057"/>
                  </a:lnTo>
                  <a:lnTo>
                    <a:pt x="16086" y="104944"/>
                  </a:lnTo>
                  <a:lnTo>
                    <a:pt x="24511" y="113508"/>
                  </a:lnTo>
                  <a:lnTo>
                    <a:pt x="66375" y="14238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3" name="SMARTInkShape-2095"/>
            <p:cNvSpPr/>
            <p:nvPr/>
          </p:nvSpPr>
          <p:spPr>
            <a:xfrm>
              <a:off x="8045958" y="4714875"/>
              <a:ext cx="113860" cy="132770"/>
            </a:xfrm>
            <a:custGeom>
              <a:avLst/>
              <a:gdLst/>
              <a:ahLst/>
              <a:cxnLst/>
              <a:rect l="0" t="0" r="0" b="0"/>
              <a:pathLst>
                <a:path w="113860" h="132770">
                  <a:moveTo>
                    <a:pt x="80058" y="0"/>
                  </a:moveTo>
                  <a:lnTo>
                    <a:pt x="39573" y="992"/>
                  </a:lnTo>
                  <a:lnTo>
                    <a:pt x="12616" y="9094"/>
                  </a:lnTo>
                  <a:lnTo>
                    <a:pt x="6096" y="13302"/>
                  </a:lnTo>
                  <a:lnTo>
                    <a:pt x="2538" y="18480"/>
                  </a:lnTo>
                  <a:lnTo>
                    <a:pt x="1589" y="21249"/>
                  </a:lnTo>
                  <a:lnTo>
                    <a:pt x="2940" y="24088"/>
                  </a:lnTo>
                  <a:lnTo>
                    <a:pt x="45050" y="64607"/>
                  </a:lnTo>
                  <a:lnTo>
                    <a:pt x="74198" y="85421"/>
                  </a:lnTo>
                  <a:lnTo>
                    <a:pt x="106068" y="107104"/>
                  </a:lnTo>
                  <a:lnTo>
                    <a:pt x="111462" y="113086"/>
                  </a:lnTo>
                  <a:lnTo>
                    <a:pt x="113859" y="119052"/>
                  </a:lnTo>
                  <a:lnTo>
                    <a:pt x="113505" y="122032"/>
                  </a:lnTo>
                  <a:lnTo>
                    <a:pt x="110468" y="127989"/>
                  </a:lnTo>
                  <a:lnTo>
                    <a:pt x="107276" y="129975"/>
                  </a:lnTo>
                  <a:lnTo>
                    <a:pt x="93304" y="132769"/>
                  </a:lnTo>
                  <a:lnTo>
                    <a:pt x="76596" y="132604"/>
                  </a:lnTo>
                  <a:lnTo>
                    <a:pt x="35381" y="122901"/>
                  </a:lnTo>
                  <a:lnTo>
                    <a:pt x="17542" y="118105"/>
                  </a:lnTo>
                  <a:lnTo>
                    <a:pt x="11591" y="117432"/>
                  </a:lnTo>
                  <a:lnTo>
                    <a:pt x="7624" y="115991"/>
                  </a:lnTo>
                  <a:lnTo>
                    <a:pt x="4980" y="114039"/>
                  </a:lnTo>
                  <a:lnTo>
                    <a:pt x="735" y="108516"/>
                  </a:lnTo>
                  <a:lnTo>
                    <a:pt x="0" y="102819"/>
                  </a:lnTo>
                  <a:lnTo>
                    <a:pt x="889" y="101288"/>
                  </a:lnTo>
                  <a:lnTo>
                    <a:pt x="2474" y="100268"/>
                  </a:lnTo>
                  <a:lnTo>
                    <a:pt x="8620" y="9822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4" name="SMARTInkShape-2096"/>
            <p:cNvSpPr/>
            <p:nvPr/>
          </p:nvSpPr>
          <p:spPr>
            <a:xfrm>
              <a:off x="8197453" y="4714885"/>
              <a:ext cx="89298" cy="142708"/>
            </a:xfrm>
            <a:custGeom>
              <a:avLst/>
              <a:gdLst/>
              <a:ahLst/>
              <a:cxnLst/>
              <a:rect l="0" t="0" r="0" b="0"/>
              <a:pathLst>
                <a:path w="89298" h="142708">
                  <a:moveTo>
                    <a:pt x="89297" y="8920"/>
                  </a:moveTo>
                  <a:lnTo>
                    <a:pt x="89297" y="358"/>
                  </a:lnTo>
                  <a:lnTo>
                    <a:pt x="63566" y="0"/>
                  </a:lnTo>
                  <a:lnTo>
                    <a:pt x="24692" y="9085"/>
                  </a:lnTo>
                  <a:lnTo>
                    <a:pt x="13049" y="15804"/>
                  </a:lnTo>
                  <a:lnTo>
                    <a:pt x="6461" y="21239"/>
                  </a:lnTo>
                  <a:lnTo>
                    <a:pt x="2872" y="26963"/>
                  </a:lnTo>
                  <a:lnTo>
                    <a:pt x="1277" y="33806"/>
                  </a:lnTo>
                  <a:lnTo>
                    <a:pt x="568" y="43462"/>
                  </a:lnTo>
                  <a:lnTo>
                    <a:pt x="2898" y="51723"/>
                  </a:lnTo>
                  <a:lnTo>
                    <a:pt x="4908" y="55314"/>
                  </a:lnTo>
                  <a:lnTo>
                    <a:pt x="44957" y="87377"/>
                  </a:lnTo>
                  <a:lnTo>
                    <a:pt x="55700" y="95383"/>
                  </a:lnTo>
                  <a:lnTo>
                    <a:pt x="73327" y="114047"/>
                  </a:lnTo>
                  <a:lnTo>
                    <a:pt x="82199" y="121127"/>
                  </a:lnTo>
                  <a:lnTo>
                    <a:pt x="86142" y="127581"/>
                  </a:lnTo>
                  <a:lnTo>
                    <a:pt x="89019" y="141066"/>
                  </a:lnTo>
                  <a:lnTo>
                    <a:pt x="88120" y="141666"/>
                  </a:lnTo>
                  <a:lnTo>
                    <a:pt x="76843" y="142707"/>
                  </a:lnTo>
                  <a:lnTo>
                    <a:pt x="47055" y="130422"/>
                  </a:lnTo>
                  <a:lnTo>
                    <a:pt x="24285" y="113052"/>
                  </a:lnTo>
                  <a:lnTo>
                    <a:pt x="12000" y="102176"/>
                  </a:lnTo>
                  <a:lnTo>
                    <a:pt x="5994" y="99976"/>
                  </a:lnTo>
                  <a:lnTo>
                    <a:pt x="3997" y="98398"/>
                  </a:lnTo>
                  <a:lnTo>
                    <a:pt x="0" y="8928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5" name="SMARTInkShape-2097"/>
            <p:cNvSpPr/>
            <p:nvPr/>
          </p:nvSpPr>
          <p:spPr>
            <a:xfrm>
              <a:off x="8384977" y="4697016"/>
              <a:ext cx="107157" cy="142707"/>
            </a:xfrm>
            <a:custGeom>
              <a:avLst/>
              <a:gdLst/>
              <a:ahLst/>
              <a:cxnLst/>
              <a:rect l="0" t="0" r="0" b="0"/>
              <a:pathLst>
                <a:path w="107157" h="142707">
                  <a:moveTo>
                    <a:pt x="0" y="26789"/>
                  </a:moveTo>
                  <a:lnTo>
                    <a:pt x="4740" y="26789"/>
                  </a:lnTo>
                  <a:lnTo>
                    <a:pt x="5145" y="27781"/>
                  </a:lnTo>
                  <a:lnTo>
                    <a:pt x="1310" y="36502"/>
                  </a:lnTo>
                  <a:lnTo>
                    <a:pt x="22" y="78800"/>
                  </a:lnTo>
                  <a:lnTo>
                    <a:pt x="996" y="101481"/>
                  </a:lnTo>
                  <a:lnTo>
                    <a:pt x="4742" y="113233"/>
                  </a:lnTo>
                  <a:lnTo>
                    <a:pt x="12360" y="122424"/>
                  </a:lnTo>
                  <a:lnTo>
                    <a:pt x="33010" y="138565"/>
                  </a:lnTo>
                  <a:lnTo>
                    <a:pt x="55218" y="142307"/>
                  </a:lnTo>
                  <a:lnTo>
                    <a:pt x="69829" y="142706"/>
                  </a:lnTo>
                  <a:lnTo>
                    <a:pt x="74333" y="140778"/>
                  </a:lnTo>
                  <a:lnTo>
                    <a:pt x="91871" y="122743"/>
                  </a:lnTo>
                  <a:lnTo>
                    <a:pt x="101083" y="108577"/>
                  </a:lnTo>
                  <a:lnTo>
                    <a:pt x="105357" y="91812"/>
                  </a:lnTo>
                  <a:lnTo>
                    <a:pt x="106998" y="48825"/>
                  </a:lnTo>
                  <a:lnTo>
                    <a:pt x="107153" y="4338"/>
                  </a:lnTo>
                  <a:lnTo>
                    <a:pt x="10715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6" name="SMARTInkShape-2098"/>
            <p:cNvSpPr/>
            <p:nvPr/>
          </p:nvSpPr>
          <p:spPr>
            <a:xfrm>
              <a:off x="8536781" y="4679156"/>
              <a:ext cx="142876" cy="142452"/>
            </a:xfrm>
            <a:custGeom>
              <a:avLst/>
              <a:gdLst/>
              <a:ahLst/>
              <a:cxnLst/>
              <a:rect l="0" t="0" r="0" b="0"/>
              <a:pathLst>
                <a:path w="142876" h="142452">
                  <a:moveTo>
                    <a:pt x="0" y="0"/>
                  </a:moveTo>
                  <a:lnTo>
                    <a:pt x="7690" y="7689"/>
                  </a:lnTo>
                  <a:lnTo>
                    <a:pt x="13561" y="25990"/>
                  </a:lnTo>
                  <a:lnTo>
                    <a:pt x="23148" y="41918"/>
                  </a:lnTo>
                  <a:lnTo>
                    <a:pt x="31387" y="86446"/>
                  </a:lnTo>
                  <a:lnTo>
                    <a:pt x="34863" y="104021"/>
                  </a:lnTo>
                  <a:lnTo>
                    <a:pt x="35709" y="138041"/>
                  </a:lnTo>
                  <a:lnTo>
                    <a:pt x="36705" y="139653"/>
                  </a:lnTo>
                  <a:lnTo>
                    <a:pt x="38360" y="140727"/>
                  </a:lnTo>
                  <a:lnTo>
                    <a:pt x="43406" y="142451"/>
                  </a:lnTo>
                  <a:lnTo>
                    <a:pt x="43821" y="141600"/>
                  </a:lnTo>
                  <a:lnTo>
                    <a:pt x="45635" y="103963"/>
                  </a:lnTo>
                  <a:lnTo>
                    <a:pt x="51715" y="87196"/>
                  </a:lnTo>
                  <a:lnTo>
                    <a:pt x="55673" y="70815"/>
                  </a:lnTo>
                  <a:lnTo>
                    <a:pt x="63128" y="56040"/>
                  </a:lnTo>
                  <a:lnTo>
                    <a:pt x="83380" y="32887"/>
                  </a:lnTo>
                  <a:lnTo>
                    <a:pt x="101394" y="21857"/>
                  </a:lnTo>
                  <a:lnTo>
                    <a:pt x="113276" y="19044"/>
                  </a:lnTo>
                  <a:lnTo>
                    <a:pt x="142875" y="178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7" name="SMARTInkShape-2099"/>
            <p:cNvSpPr/>
            <p:nvPr/>
          </p:nvSpPr>
          <p:spPr>
            <a:xfrm>
              <a:off x="8688586" y="4688241"/>
              <a:ext cx="125017" cy="160580"/>
            </a:xfrm>
            <a:custGeom>
              <a:avLst/>
              <a:gdLst/>
              <a:ahLst/>
              <a:cxnLst/>
              <a:rect l="0" t="0" r="0" b="0"/>
              <a:pathLst>
                <a:path w="125017" h="160580">
                  <a:moveTo>
                    <a:pt x="0" y="80212"/>
                  </a:moveTo>
                  <a:lnTo>
                    <a:pt x="4741" y="80212"/>
                  </a:lnTo>
                  <a:lnTo>
                    <a:pt x="6137" y="79220"/>
                  </a:lnTo>
                  <a:lnTo>
                    <a:pt x="7068" y="77567"/>
                  </a:lnTo>
                  <a:lnTo>
                    <a:pt x="7689" y="75472"/>
                  </a:lnTo>
                  <a:lnTo>
                    <a:pt x="13670" y="70498"/>
                  </a:lnTo>
                  <a:lnTo>
                    <a:pt x="22943" y="65973"/>
                  </a:lnTo>
                  <a:lnTo>
                    <a:pt x="50879" y="58089"/>
                  </a:lnTo>
                  <a:lnTo>
                    <a:pt x="90884" y="32553"/>
                  </a:lnTo>
                  <a:lnTo>
                    <a:pt x="110010" y="14725"/>
                  </a:lnTo>
                  <a:lnTo>
                    <a:pt x="111044" y="11749"/>
                  </a:lnTo>
                  <a:lnTo>
                    <a:pt x="110740" y="8773"/>
                  </a:lnTo>
                  <a:lnTo>
                    <a:pt x="107865" y="1608"/>
                  </a:lnTo>
                  <a:lnTo>
                    <a:pt x="106636" y="1020"/>
                  </a:lnTo>
                  <a:lnTo>
                    <a:pt x="90049" y="0"/>
                  </a:lnTo>
                  <a:lnTo>
                    <a:pt x="82024" y="2560"/>
                  </a:lnTo>
                  <a:lnTo>
                    <a:pt x="59565" y="16077"/>
                  </a:lnTo>
                  <a:lnTo>
                    <a:pt x="32860" y="51856"/>
                  </a:lnTo>
                  <a:lnTo>
                    <a:pt x="28587" y="68724"/>
                  </a:lnTo>
                  <a:lnTo>
                    <a:pt x="30235" y="80397"/>
                  </a:lnTo>
                  <a:lnTo>
                    <a:pt x="39376" y="104061"/>
                  </a:lnTo>
                  <a:lnTo>
                    <a:pt x="69044" y="139746"/>
                  </a:lnTo>
                  <a:lnTo>
                    <a:pt x="86493" y="152864"/>
                  </a:lnTo>
                  <a:lnTo>
                    <a:pt x="104231" y="158293"/>
                  </a:lnTo>
                  <a:lnTo>
                    <a:pt x="125016" y="16057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79" name="SMARTInkShape-Group418"/>
          <p:cNvGrpSpPr/>
          <p:nvPr/>
        </p:nvGrpSpPr>
        <p:grpSpPr>
          <a:xfrm>
            <a:off x="642938" y="4956056"/>
            <a:ext cx="1428751" cy="348179"/>
            <a:chOff x="642938" y="4956056"/>
            <a:chExt cx="1428751" cy="348179"/>
          </a:xfrm>
        </p:grpSpPr>
        <p:sp>
          <p:nvSpPr>
            <p:cNvPr id="1669" name="SMARTInkShape-2100"/>
            <p:cNvSpPr/>
            <p:nvPr/>
          </p:nvSpPr>
          <p:spPr>
            <a:xfrm>
              <a:off x="642938" y="5063133"/>
              <a:ext cx="97738" cy="221689"/>
            </a:xfrm>
            <a:custGeom>
              <a:avLst/>
              <a:gdLst/>
              <a:ahLst/>
              <a:cxnLst/>
              <a:rect l="0" t="0" r="0" b="0"/>
              <a:pathLst>
                <a:path w="97738" h="221689">
                  <a:moveTo>
                    <a:pt x="26789" y="0"/>
                  </a:moveTo>
                  <a:lnTo>
                    <a:pt x="26789" y="39952"/>
                  </a:lnTo>
                  <a:lnTo>
                    <a:pt x="24143" y="65402"/>
                  </a:lnTo>
                  <a:lnTo>
                    <a:pt x="17694" y="106545"/>
                  </a:lnTo>
                  <a:lnTo>
                    <a:pt x="10279" y="144167"/>
                  </a:lnTo>
                  <a:lnTo>
                    <a:pt x="10188" y="171720"/>
                  </a:lnTo>
                  <a:lnTo>
                    <a:pt x="25190" y="210749"/>
                  </a:lnTo>
                  <a:lnTo>
                    <a:pt x="42025" y="221688"/>
                  </a:lnTo>
                  <a:lnTo>
                    <a:pt x="43891" y="221213"/>
                  </a:lnTo>
                  <a:lnTo>
                    <a:pt x="51259" y="216797"/>
                  </a:lnTo>
                  <a:lnTo>
                    <a:pt x="56847" y="215418"/>
                  </a:lnTo>
                  <a:lnTo>
                    <a:pt x="58734" y="214057"/>
                  </a:lnTo>
                  <a:lnTo>
                    <a:pt x="59991" y="212157"/>
                  </a:lnTo>
                  <a:lnTo>
                    <a:pt x="62381" y="207402"/>
                  </a:lnTo>
                  <a:lnTo>
                    <a:pt x="69305" y="197161"/>
                  </a:lnTo>
                  <a:lnTo>
                    <a:pt x="77888" y="170686"/>
                  </a:lnTo>
                  <a:lnTo>
                    <a:pt x="87169" y="133896"/>
                  </a:lnTo>
                  <a:lnTo>
                    <a:pt x="95748" y="105088"/>
                  </a:lnTo>
                  <a:lnTo>
                    <a:pt x="97737" y="75770"/>
                  </a:lnTo>
                  <a:lnTo>
                    <a:pt x="93341" y="56956"/>
                  </a:lnTo>
                  <a:lnTo>
                    <a:pt x="80115" y="29488"/>
                  </a:lnTo>
                  <a:lnTo>
                    <a:pt x="68411" y="15416"/>
                  </a:lnTo>
                  <a:lnTo>
                    <a:pt x="54776" y="6111"/>
                  </a:lnTo>
                  <a:lnTo>
                    <a:pt x="42908" y="1810"/>
                  </a:lnTo>
                  <a:lnTo>
                    <a:pt x="6353" y="47"/>
                  </a:lnTo>
                  <a:lnTo>
                    <a:pt x="4235" y="1024"/>
                  </a:lnTo>
                  <a:lnTo>
                    <a:pt x="2823" y="2667"/>
                  </a:lnTo>
                  <a:lnTo>
                    <a:pt x="0"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0" name="SMARTInkShape-2101"/>
            <p:cNvSpPr/>
            <p:nvPr/>
          </p:nvSpPr>
          <p:spPr>
            <a:xfrm>
              <a:off x="751367" y="5080992"/>
              <a:ext cx="96954" cy="187356"/>
            </a:xfrm>
            <a:custGeom>
              <a:avLst/>
              <a:gdLst/>
              <a:ahLst/>
              <a:cxnLst/>
              <a:rect l="0" t="0" r="0" b="0"/>
              <a:pathLst>
                <a:path w="96954" h="187356">
                  <a:moveTo>
                    <a:pt x="16586" y="17860"/>
                  </a:moveTo>
                  <a:lnTo>
                    <a:pt x="16586" y="27340"/>
                  </a:lnTo>
                  <a:lnTo>
                    <a:pt x="13940" y="34641"/>
                  </a:lnTo>
                  <a:lnTo>
                    <a:pt x="10449" y="41193"/>
                  </a:lnTo>
                  <a:lnTo>
                    <a:pt x="8484" y="51452"/>
                  </a:lnTo>
                  <a:lnTo>
                    <a:pt x="1592" y="89817"/>
                  </a:lnTo>
                  <a:lnTo>
                    <a:pt x="0" y="103088"/>
                  </a:lnTo>
                  <a:lnTo>
                    <a:pt x="7896" y="145788"/>
                  </a:lnTo>
                  <a:lnTo>
                    <a:pt x="18636" y="177806"/>
                  </a:lnTo>
                  <a:lnTo>
                    <a:pt x="24157" y="185604"/>
                  </a:lnTo>
                  <a:lnTo>
                    <a:pt x="27558" y="186670"/>
                  </a:lnTo>
                  <a:lnTo>
                    <a:pt x="37825" y="187355"/>
                  </a:lnTo>
                  <a:lnTo>
                    <a:pt x="39675" y="186419"/>
                  </a:lnTo>
                  <a:lnTo>
                    <a:pt x="40909" y="184803"/>
                  </a:lnTo>
                  <a:lnTo>
                    <a:pt x="43271" y="180360"/>
                  </a:lnTo>
                  <a:lnTo>
                    <a:pt x="49187" y="172283"/>
                  </a:lnTo>
                  <a:lnTo>
                    <a:pt x="64612" y="131645"/>
                  </a:lnTo>
                  <a:lnTo>
                    <a:pt x="72079" y="91640"/>
                  </a:lnTo>
                  <a:lnTo>
                    <a:pt x="83424" y="47762"/>
                  </a:lnTo>
                  <a:lnTo>
                    <a:pt x="90064" y="20523"/>
                  </a:lnTo>
                  <a:lnTo>
                    <a:pt x="93891" y="13091"/>
                  </a:lnTo>
                  <a:lnTo>
                    <a:pt x="9695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1" name="SMARTInkShape-2102"/>
            <p:cNvSpPr/>
            <p:nvPr/>
          </p:nvSpPr>
          <p:spPr>
            <a:xfrm>
              <a:off x="910828" y="5018484"/>
              <a:ext cx="17861" cy="285751"/>
            </a:xfrm>
            <a:custGeom>
              <a:avLst/>
              <a:gdLst/>
              <a:ahLst/>
              <a:cxnLst/>
              <a:rect l="0" t="0" r="0" b="0"/>
              <a:pathLst>
                <a:path w="17861" h="285751">
                  <a:moveTo>
                    <a:pt x="0" y="0"/>
                  </a:moveTo>
                  <a:lnTo>
                    <a:pt x="0" y="39720"/>
                  </a:lnTo>
                  <a:lnTo>
                    <a:pt x="992" y="80894"/>
                  </a:lnTo>
                  <a:lnTo>
                    <a:pt x="7068" y="118836"/>
                  </a:lnTo>
                  <a:lnTo>
                    <a:pt x="8562" y="159514"/>
                  </a:lnTo>
                  <a:lnTo>
                    <a:pt x="8857" y="196212"/>
                  </a:lnTo>
                  <a:lnTo>
                    <a:pt x="8915" y="232125"/>
                  </a:lnTo>
                  <a:lnTo>
                    <a:pt x="11571" y="256302"/>
                  </a:lnTo>
                  <a:lnTo>
                    <a:pt x="17860" y="2857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2" name="SMARTInkShape-2103"/>
            <p:cNvSpPr/>
            <p:nvPr/>
          </p:nvSpPr>
          <p:spPr>
            <a:xfrm>
              <a:off x="839391" y="5116711"/>
              <a:ext cx="187524" cy="16510"/>
            </a:xfrm>
            <a:custGeom>
              <a:avLst/>
              <a:gdLst/>
              <a:ahLst/>
              <a:cxnLst/>
              <a:rect l="0" t="0" r="0" b="0"/>
              <a:pathLst>
                <a:path w="187524" h="16510">
                  <a:moveTo>
                    <a:pt x="0" y="0"/>
                  </a:moveTo>
                  <a:lnTo>
                    <a:pt x="39147" y="992"/>
                  </a:lnTo>
                  <a:lnTo>
                    <a:pt x="81582" y="9094"/>
                  </a:lnTo>
                  <a:lnTo>
                    <a:pt x="125175" y="16509"/>
                  </a:lnTo>
                  <a:lnTo>
                    <a:pt x="169127" y="10052"/>
                  </a:lnTo>
                  <a:lnTo>
                    <a:pt x="187523"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3" name="SMARTInkShape-2104"/>
            <p:cNvSpPr/>
            <p:nvPr/>
          </p:nvSpPr>
          <p:spPr>
            <a:xfrm>
              <a:off x="991753" y="5072063"/>
              <a:ext cx="106032" cy="151759"/>
            </a:xfrm>
            <a:custGeom>
              <a:avLst/>
              <a:gdLst/>
              <a:ahLst/>
              <a:cxnLst/>
              <a:rect l="0" t="0" r="0" b="0"/>
              <a:pathLst>
                <a:path w="106032" h="151759">
                  <a:moveTo>
                    <a:pt x="79810" y="0"/>
                  </a:moveTo>
                  <a:lnTo>
                    <a:pt x="64433" y="0"/>
                  </a:lnTo>
                  <a:lnTo>
                    <a:pt x="52563" y="7068"/>
                  </a:lnTo>
                  <a:lnTo>
                    <a:pt x="24469" y="16509"/>
                  </a:lnTo>
                  <a:lnTo>
                    <a:pt x="22080" y="17951"/>
                  </a:lnTo>
                  <a:lnTo>
                    <a:pt x="20487" y="19904"/>
                  </a:lnTo>
                  <a:lnTo>
                    <a:pt x="17725" y="24720"/>
                  </a:lnTo>
                  <a:lnTo>
                    <a:pt x="11584" y="33011"/>
                  </a:lnTo>
                  <a:lnTo>
                    <a:pt x="9800" y="38815"/>
                  </a:lnTo>
                  <a:lnTo>
                    <a:pt x="10316" y="40759"/>
                  </a:lnTo>
                  <a:lnTo>
                    <a:pt x="11652" y="42056"/>
                  </a:lnTo>
                  <a:lnTo>
                    <a:pt x="15783" y="44488"/>
                  </a:lnTo>
                  <a:lnTo>
                    <a:pt x="20926" y="48876"/>
                  </a:lnTo>
                  <a:lnTo>
                    <a:pt x="37892" y="69740"/>
                  </a:lnTo>
                  <a:lnTo>
                    <a:pt x="81900" y="96176"/>
                  </a:lnTo>
                  <a:lnTo>
                    <a:pt x="102291" y="121205"/>
                  </a:lnTo>
                  <a:lnTo>
                    <a:pt x="105322" y="130721"/>
                  </a:lnTo>
                  <a:lnTo>
                    <a:pt x="106031" y="136811"/>
                  </a:lnTo>
                  <a:lnTo>
                    <a:pt x="103701" y="142826"/>
                  </a:lnTo>
                  <a:lnTo>
                    <a:pt x="101690" y="145819"/>
                  </a:lnTo>
                  <a:lnTo>
                    <a:pt x="99357" y="147815"/>
                  </a:lnTo>
                  <a:lnTo>
                    <a:pt x="94120" y="150031"/>
                  </a:lnTo>
                  <a:lnTo>
                    <a:pt x="54586" y="151758"/>
                  </a:lnTo>
                  <a:lnTo>
                    <a:pt x="46110" y="149138"/>
                  </a:lnTo>
                  <a:lnTo>
                    <a:pt x="23337" y="137562"/>
                  </a:lnTo>
                  <a:lnTo>
                    <a:pt x="12255" y="134025"/>
                  </a:lnTo>
                  <a:lnTo>
                    <a:pt x="5798" y="129681"/>
                  </a:lnTo>
                  <a:lnTo>
                    <a:pt x="2267" y="124443"/>
                  </a:lnTo>
                  <a:lnTo>
                    <a:pt x="279" y="115916"/>
                  </a:lnTo>
                  <a:lnTo>
                    <a:pt x="0" y="112996"/>
                  </a:lnTo>
                  <a:lnTo>
                    <a:pt x="806" y="111049"/>
                  </a:lnTo>
                  <a:lnTo>
                    <a:pt x="2336" y="109752"/>
                  </a:lnTo>
                  <a:lnTo>
                    <a:pt x="8372" y="10715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4" name="SMARTInkShape-2105"/>
            <p:cNvSpPr/>
            <p:nvPr/>
          </p:nvSpPr>
          <p:spPr>
            <a:xfrm>
              <a:off x="1125141" y="5089922"/>
              <a:ext cx="44649" cy="160734"/>
            </a:xfrm>
            <a:custGeom>
              <a:avLst/>
              <a:gdLst/>
              <a:ahLst/>
              <a:cxnLst/>
              <a:rect l="0" t="0" r="0" b="0"/>
              <a:pathLst>
                <a:path w="44649" h="160734">
                  <a:moveTo>
                    <a:pt x="0" y="0"/>
                  </a:moveTo>
                  <a:lnTo>
                    <a:pt x="0" y="4740"/>
                  </a:lnTo>
                  <a:lnTo>
                    <a:pt x="8102" y="39147"/>
                  </a:lnTo>
                  <a:lnTo>
                    <a:pt x="9676" y="56688"/>
                  </a:lnTo>
                  <a:lnTo>
                    <a:pt x="18002" y="98423"/>
                  </a:lnTo>
                  <a:lnTo>
                    <a:pt x="33255" y="140067"/>
                  </a:lnTo>
                  <a:lnTo>
                    <a:pt x="35616" y="147580"/>
                  </a:lnTo>
                  <a:lnTo>
                    <a:pt x="44648" y="16073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5" name="SMARTInkShape-2106"/>
            <p:cNvSpPr/>
            <p:nvPr/>
          </p:nvSpPr>
          <p:spPr>
            <a:xfrm>
              <a:off x="1205673" y="4957799"/>
              <a:ext cx="124851" cy="274999"/>
            </a:xfrm>
            <a:custGeom>
              <a:avLst/>
              <a:gdLst/>
              <a:ahLst/>
              <a:cxnLst/>
              <a:rect l="0" t="0" r="0" b="0"/>
              <a:pathLst>
                <a:path w="124851" h="274999">
                  <a:moveTo>
                    <a:pt x="71272" y="203560"/>
                  </a:moveTo>
                  <a:lnTo>
                    <a:pt x="78961" y="188183"/>
                  </a:lnTo>
                  <a:lnTo>
                    <a:pt x="80093" y="173490"/>
                  </a:lnTo>
                  <a:lnTo>
                    <a:pt x="72504" y="152960"/>
                  </a:lnTo>
                  <a:lnTo>
                    <a:pt x="66897" y="146124"/>
                  </a:lnTo>
                  <a:lnTo>
                    <a:pt x="59075" y="143307"/>
                  </a:lnTo>
                  <a:lnTo>
                    <a:pt x="28168" y="141184"/>
                  </a:lnTo>
                  <a:lnTo>
                    <a:pt x="23685" y="143125"/>
                  </a:lnTo>
                  <a:lnTo>
                    <a:pt x="6185" y="161182"/>
                  </a:lnTo>
                  <a:lnTo>
                    <a:pt x="2657" y="170173"/>
                  </a:lnTo>
                  <a:lnTo>
                    <a:pt x="0" y="197220"/>
                  </a:lnTo>
                  <a:lnTo>
                    <a:pt x="2554" y="203389"/>
                  </a:lnTo>
                  <a:lnTo>
                    <a:pt x="15076" y="223565"/>
                  </a:lnTo>
                  <a:lnTo>
                    <a:pt x="20830" y="227334"/>
                  </a:lnTo>
                  <a:lnTo>
                    <a:pt x="29648" y="229456"/>
                  </a:lnTo>
                  <a:lnTo>
                    <a:pt x="43284" y="230084"/>
                  </a:lnTo>
                  <a:lnTo>
                    <a:pt x="51557" y="227586"/>
                  </a:lnTo>
                  <a:lnTo>
                    <a:pt x="55152" y="225530"/>
                  </a:lnTo>
                  <a:lnTo>
                    <a:pt x="64953" y="213157"/>
                  </a:lnTo>
                  <a:lnTo>
                    <a:pt x="83146" y="179545"/>
                  </a:lnTo>
                  <a:lnTo>
                    <a:pt x="87949" y="148767"/>
                  </a:lnTo>
                  <a:lnTo>
                    <a:pt x="91544" y="116669"/>
                  </a:lnTo>
                  <a:lnTo>
                    <a:pt x="96130" y="94471"/>
                  </a:lnTo>
                  <a:lnTo>
                    <a:pt x="96211" y="77686"/>
                  </a:lnTo>
                  <a:lnTo>
                    <a:pt x="90260" y="38523"/>
                  </a:lnTo>
                  <a:lnTo>
                    <a:pt x="88362" y="20517"/>
                  </a:lnTo>
                  <a:lnTo>
                    <a:pt x="82108" y="7404"/>
                  </a:lnTo>
                  <a:lnTo>
                    <a:pt x="80579" y="0"/>
                  </a:lnTo>
                  <a:lnTo>
                    <a:pt x="80453" y="385"/>
                  </a:lnTo>
                  <a:lnTo>
                    <a:pt x="80206" y="37416"/>
                  </a:lnTo>
                  <a:lnTo>
                    <a:pt x="80203" y="79008"/>
                  </a:lnTo>
                  <a:lnTo>
                    <a:pt x="82848" y="117001"/>
                  </a:lnTo>
                  <a:lnTo>
                    <a:pt x="87890" y="157690"/>
                  </a:lnTo>
                  <a:lnTo>
                    <a:pt x="95023" y="194389"/>
                  </a:lnTo>
                  <a:lnTo>
                    <a:pt x="102402" y="234507"/>
                  </a:lnTo>
                  <a:lnTo>
                    <a:pt x="116100" y="263186"/>
                  </a:lnTo>
                  <a:lnTo>
                    <a:pt x="124850" y="27499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6" name="SMARTInkShape-2107"/>
            <p:cNvSpPr/>
            <p:nvPr/>
          </p:nvSpPr>
          <p:spPr>
            <a:xfrm>
              <a:off x="1348383" y="5036422"/>
              <a:ext cx="125016" cy="160657"/>
            </a:xfrm>
            <a:custGeom>
              <a:avLst/>
              <a:gdLst/>
              <a:ahLst/>
              <a:cxnLst/>
              <a:rect l="0" t="0" r="0" b="0"/>
              <a:pathLst>
                <a:path w="125016" h="160657">
                  <a:moveTo>
                    <a:pt x="0" y="53500"/>
                  </a:moveTo>
                  <a:lnTo>
                    <a:pt x="0" y="61189"/>
                  </a:lnTo>
                  <a:lnTo>
                    <a:pt x="992" y="61602"/>
                  </a:lnTo>
                  <a:lnTo>
                    <a:pt x="45487" y="62428"/>
                  </a:lnTo>
                  <a:lnTo>
                    <a:pt x="83212" y="61437"/>
                  </a:lnTo>
                  <a:lnTo>
                    <a:pt x="90892" y="57689"/>
                  </a:lnTo>
                  <a:lnTo>
                    <a:pt x="93337" y="55301"/>
                  </a:lnTo>
                  <a:lnTo>
                    <a:pt x="105008" y="35572"/>
                  </a:lnTo>
                  <a:lnTo>
                    <a:pt x="106732" y="23721"/>
                  </a:lnTo>
                  <a:lnTo>
                    <a:pt x="102290" y="10060"/>
                  </a:lnTo>
                  <a:lnTo>
                    <a:pt x="99943" y="6681"/>
                  </a:lnTo>
                  <a:lnTo>
                    <a:pt x="94690" y="2925"/>
                  </a:lnTo>
                  <a:lnTo>
                    <a:pt x="69653" y="186"/>
                  </a:lnTo>
                  <a:lnTo>
                    <a:pt x="59884" y="0"/>
                  </a:lnTo>
                  <a:lnTo>
                    <a:pt x="53735" y="2602"/>
                  </a:lnTo>
                  <a:lnTo>
                    <a:pt x="41703" y="12357"/>
                  </a:lnTo>
                  <a:lnTo>
                    <a:pt x="38378" y="20662"/>
                  </a:lnTo>
                  <a:lnTo>
                    <a:pt x="35874" y="59622"/>
                  </a:lnTo>
                  <a:lnTo>
                    <a:pt x="45453" y="96309"/>
                  </a:lnTo>
                  <a:lnTo>
                    <a:pt x="56713" y="121597"/>
                  </a:lnTo>
                  <a:lnTo>
                    <a:pt x="65224" y="131059"/>
                  </a:lnTo>
                  <a:lnTo>
                    <a:pt x="99598" y="154539"/>
                  </a:lnTo>
                  <a:lnTo>
                    <a:pt x="109089" y="157937"/>
                  </a:lnTo>
                  <a:lnTo>
                    <a:pt x="125015" y="16065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7" name="SMARTInkShape-2108"/>
            <p:cNvSpPr/>
            <p:nvPr/>
          </p:nvSpPr>
          <p:spPr>
            <a:xfrm>
              <a:off x="1634133" y="4956056"/>
              <a:ext cx="294681" cy="223165"/>
            </a:xfrm>
            <a:custGeom>
              <a:avLst/>
              <a:gdLst/>
              <a:ahLst/>
              <a:cxnLst/>
              <a:rect l="0" t="0" r="0" b="0"/>
              <a:pathLst>
                <a:path w="294681" h="223165">
                  <a:moveTo>
                    <a:pt x="0" y="44569"/>
                  </a:moveTo>
                  <a:lnTo>
                    <a:pt x="0" y="49309"/>
                  </a:lnTo>
                  <a:lnTo>
                    <a:pt x="992" y="50706"/>
                  </a:lnTo>
                  <a:lnTo>
                    <a:pt x="2646" y="51637"/>
                  </a:lnTo>
                  <a:lnTo>
                    <a:pt x="15231" y="54246"/>
                  </a:lnTo>
                  <a:lnTo>
                    <a:pt x="55166" y="71576"/>
                  </a:lnTo>
                  <a:lnTo>
                    <a:pt x="80838" y="77707"/>
                  </a:lnTo>
                  <a:lnTo>
                    <a:pt x="124085" y="85093"/>
                  </a:lnTo>
                  <a:lnTo>
                    <a:pt x="168512" y="79847"/>
                  </a:lnTo>
                  <a:lnTo>
                    <a:pt x="194305" y="67932"/>
                  </a:lnTo>
                  <a:lnTo>
                    <a:pt x="200459" y="62228"/>
                  </a:lnTo>
                  <a:lnTo>
                    <a:pt x="210871" y="41382"/>
                  </a:lnTo>
                  <a:lnTo>
                    <a:pt x="213859" y="24097"/>
                  </a:lnTo>
                  <a:lnTo>
                    <a:pt x="205414" y="0"/>
                  </a:lnTo>
                  <a:lnTo>
                    <a:pt x="200651" y="4684"/>
                  </a:lnTo>
                  <a:lnTo>
                    <a:pt x="198319" y="12291"/>
                  </a:lnTo>
                  <a:lnTo>
                    <a:pt x="196617" y="51939"/>
                  </a:lnTo>
                  <a:lnTo>
                    <a:pt x="196475" y="90188"/>
                  </a:lnTo>
                  <a:lnTo>
                    <a:pt x="196456" y="133995"/>
                  </a:lnTo>
                  <a:lnTo>
                    <a:pt x="204142" y="175027"/>
                  </a:lnTo>
                  <a:lnTo>
                    <a:pt x="206130" y="198257"/>
                  </a:lnTo>
                  <a:lnTo>
                    <a:pt x="214200" y="222593"/>
                  </a:lnTo>
                  <a:lnTo>
                    <a:pt x="214303" y="210684"/>
                  </a:lnTo>
                  <a:lnTo>
                    <a:pt x="216954" y="205049"/>
                  </a:lnTo>
                  <a:lnTo>
                    <a:pt x="219050" y="202157"/>
                  </a:lnTo>
                  <a:lnTo>
                    <a:pt x="232792" y="160416"/>
                  </a:lnTo>
                  <a:lnTo>
                    <a:pt x="238639" y="145371"/>
                  </a:lnTo>
                  <a:lnTo>
                    <a:pt x="239460" y="141536"/>
                  </a:lnTo>
                  <a:lnTo>
                    <a:pt x="240999" y="138979"/>
                  </a:lnTo>
                  <a:lnTo>
                    <a:pt x="243018" y="137274"/>
                  </a:lnTo>
                  <a:lnTo>
                    <a:pt x="250599" y="132230"/>
                  </a:lnTo>
                  <a:lnTo>
                    <a:pt x="253386" y="129799"/>
                  </a:lnTo>
                  <a:lnTo>
                    <a:pt x="255244" y="129170"/>
                  </a:lnTo>
                  <a:lnTo>
                    <a:pt x="256483" y="129743"/>
                  </a:lnTo>
                  <a:lnTo>
                    <a:pt x="259627" y="134315"/>
                  </a:lnTo>
                  <a:lnTo>
                    <a:pt x="271347" y="146222"/>
                  </a:lnTo>
                  <a:lnTo>
                    <a:pt x="274387" y="154572"/>
                  </a:lnTo>
                  <a:lnTo>
                    <a:pt x="278745" y="170428"/>
                  </a:lnTo>
                  <a:lnTo>
                    <a:pt x="293028" y="206565"/>
                  </a:lnTo>
                  <a:lnTo>
                    <a:pt x="294680" y="2231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8" name="SMARTInkShape-2109"/>
            <p:cNvSpPr/>
            <p:nvPr/>
          </p:nvSpPr>
          <p:spPr>
            <a:xfrm>
              <a:off x="1977350" y="5050062"/>
              <a:ext cx="94339" cy="129159"/>
            </a:xfrm>
            <a:custGeom>
              <a:avLst/>
              <a:gdLst/>
              <a:ahLst/>
              <a:cxnLst/>
              <a:rect l="0" t="0" r="0" b="0"/>
              <a:pathLst>
                <a:path w="94339" h="129159">
                  <a:moveTo>
                    <a:pt x="5041" y="75579"/>
                  </a:moveTo>
                  <a:lnTo>
                    <a:pt x="9781" y="75579"/>
                  </a:lnTo>
                  <a:lnTo>
                    <a:pt x="14754" y="72933"/>
                  </a:lnTo>
                  <a:lnTo>
                    <a:pt x="20272" y="69443"/>
                  </a:lnTo>
                  <a:lnTo>
                    <a:pt x="31898" y="67201"/>
                  </a:lnTo>
                  <a:lnTo>
                    <a:pt x="43750" y="66757"/>
                  </a:lnTo>
                  <a:lnTo>
                    <a:pt x="45729" y="65729"/>
                  </a:lnTo>
                  <a:lnTo>
                    <a:pt x="47049" y="64051"/>
                  </a:lnTo>
                  <a:lnTo>
                    <a:pt x="49508" y="59541"/>
                  </a:lnTo>
                  <a:lnTo>
                    <a:pt x="55478" y="51424"/>
                  </a:lnTo>
                  <a:lnTo>
                    <a:pt x="57223" y="45661"/>
                  </a:lnTo>
                  <a:lnTo>
                    <a:pt x="56696" y="42735"/>
                  </a:lnTo>
                  <a:lnTo>
                    <a:pt x="52206" y="32884"/>
                  </a:lnTo>
                  <a:lnTo>
                    <a:pt x="50808" y="23200"/>
                  </a:lnTo>
                  <a:lnTo>
                    <a:pt x="48450" y="19823"/>
                  </a:lnTo>
                  <a:lnTo>
                    <a:pt x="44895" y="17572"/>
                  </a:lnTo>
                  <a:lnTo>
                    <a:pt x="36644" y="14079"/>
                  </a:lnTo>
                  <a:lnTo>
                    <a:pt x="20165" y="905"/>
                  </a:lnTo>
                  <a:lnTo>
                    <a:pt x="17108" y="0"/>
                  </a:lnTo>
                  <a:lnTo>
                    <a:pt x="14078" y="388"/>
                  </a:lnTo>
                  <a:lnTo>
                    <a:pt x="11065" y="1639"/>
                  </a:lnTo>
                  <a:lnTo>
                    <a:pt x="9057" y="3465"/>
                  </a:lnTo>
                  <a:lnTo>
                    <a:pt x="6826" y="8140"/>
                  </a:lnTo>
                  <a:lnTo>
                    <a:pt x="4401" y="19225"/>
                  </a:lnTo>
                  <a:lnTo>
                    <a:pt x="457" y="25067"/>
                  </a:lnTo>
                  <a:lnTo>
                    <a:pt x="0" y="29006"/>
                  </a:lnTo>
                  <a:lnTo>
                    <a:pt x="9526" y="72759"/>
                  </a:lnTo>
                  <a:lnTo>
                    <a:pt x="17394" y="90508"/>
                  </a:lnTo>
                  <a:lnTo>
                    <a:pt x="25745" y="99741"/>
                  </a:lnTo>
                  <a:lnTo>
                    <a:pt x="57050" y="123050"/>
                  </a:lnTo>
                  <a:lnTo>
                    <a:pt x="69178" y="127348"/>
                  </a:lnTo>
                  <a:lnTo>
                    <a:pt x="94338" y="12915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80" name="SMARTInkShape-2110"/>
          <p:cNvSpPr/>
          <p:nvPr/>
        </p:nvSpPr>
        <p:spPr>
          <a:xfrm>
            <a:off x="1714868" y="4938117"/>
            <a:ext cx="26422" cy="250032"/>
          </a:xfrm>
          <a:custGeom>
            <a:avLst/>
            <a:gdLst/>
            <a:ahLst/>
            <a:cxnLst/>
            <a:rect l="0" t="0" r="0" b="0"/>
            <a:pathLst>
              <a:path w="26422" h="250032">
                <a:moveTo>
                  <a:pt x="8562" y="0"/>
                </a:moveTo>
                <a:lnTo>
                  <a:pt x="8562" y="4741"/>
                </a:lnTo>
                <a:lnTo>
                  <a:pt x="5916" y="9714"/>
                </a:lnTo>
                <a:lnTo>
                  <a:pt x="873" y="16250"/>
                </a:lnTo>
                <a:lnTo>
                  <a:pt x="0" y="26864"/>
                </a:lnTo>
                <a:lnTo>
                  <a:pt x="7756" y="66655"/>
                </a:lnTo>
                <a:lnTo>
                  <a:pt x="8455" y="107702"/>
                </a:lnTo>
                <a:lnTo>
                  <a:pt x="11194" y="151876"/>
                </a:lnTo>
                <a:lnTo>
                  <a:pt x="17654" y="195471"/>
                </a:lnTo>
                <a:lnTo>
                  <a:pt x="25821" y="238224"/>
                </a:lnTo>
                <a:lnTo>
                  <a:pt x="26421" y="25003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84" name="SMARTInkShape-Group420"/>
          <p:cNvGrpSpPr/>
          <p:nvPr/>
        </p:nvGrpSpPr>
        <p:grpSpPr>
          <a:xfrm>
            <a:off x="2281205" y="4965018"/>
            <a:ext cx="504859" cy="205272"/>
            <a:chOff x="2281205" y="4965018"/>
            <a:chExt cx="504859" cy="205272"/>
          </a:xfrm>
        </p:grpSpPr>
        <p:sp>
          <p:nvSpPr>
            <p:cNvPr id="1681" name="SMARTInkShape-2111"/>
            <p:cNvSpPr/>
            <p:nvPr/>
          </p:nvSpPr>
          <p:spPr>
            <a:xfrm>
              <a:off x="2281205" y="4965018"/>
              <a:ext cx="94093" cy="178483"/>
            </a:xfrm>
            <a:custGeom>
              <a:avLst/>
              <a:gdLst/>
              <a:ahLst/>
              <a:cxnLst/>
              <a:rect l="0" t="0" r="0" b="0"/>
              <a:pathLst>
                <a:path w="94093" h="178483">
                  <a:moveTo>
                    <a:pt x="94092" y="17748"/>
                  </a:moveTo>
                  <a:lnTo>
                    <a:pt x="94092" y="13007"/>
                  </a:lnTo>
                  <a:lnTo>
                    <a:pt x="93100" y="11612"/>
                  </a:lnTo>
                  <a:lnTo>
                    <a:pt x="91446" y="10679"/>
                  </a:lnTo>
                  <a:lnTo>
                    <a:pt x="86403" y="9186"/>
                  </a:lnTo>
                  <a:lnTo>
                    <a:pt x="78278" y="2754"/>
                  </a:lnTo>
                  <a:lnTo>
                    <a:pt x="70004" y="737"/>
                  </a:lnTo>
                  <a:lnTo>
                    <a:pt x="60101" y="0"/>
                  </a:lnTo>
                  <a:lnTo>
                    <a:pt x="45449" y="7040"/>
                  </a:lnTo>
                  <a:lnTo>
                    <a:pt x="38407" y="12327"/>
                  </a:lnTo>
                  <a:lnTo>
                    <a:pt x="19754" y="42129"/>
                  </a:lnTo>
                  <a:lnTo>
                    <a:pt x="8779" y="65485"/>
                  </a:lnTo>
                  <a:lnTo>
                    <a:pt x="0" y="101101"/>
                  </a:lnTo>
                  <a:lnTo>
                    <a:pt x="3926" y="118954"/>
                  </a:lnTo>
                  <a:lnTo>
                    <a:pt x="8708" y="130858"/>
                  </a:lnTo>
                  <a:lnTo>
                    <a:pt x="16787" y="140118"/>
                  </a:lnTo>
                  <a:lnTo>
                    <a:pt x="60477" y="173583"/>
                  </a:lnTo>
                  <a:lnTo>
                    <a:pt x="76233" y="17848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2" name="SMARTInkShape-2112"/>
            <p:cNvSpPr/>
            <p:nvPr/>
          </p:nvSpPr>
          <p:spPr>
            <a:xfrm>
              <a:off x="2393724" y="5028810"/>
              <a:ext cx="186957" cy="132550"/>
            </a:xfrm>
            <a:custGeom>
              <a:avLst/>
              <a:gdLst/>
              <a:ahLst/>
              <a:cxnLst/>
              <a:rect l="0" t="0" r="0" b="0"/>
              <a:pathLst>
                <a:path w="186957" h="132550">
                  <a:moveTo>
                    <a:pt x="106589" y="16463"/>
                  </a:moveTo>
                  <a:lnTo>
                    <a:pt x="106589" y="8775"/>
                  </a:lnTo>
                  <a:lnTo>
                    <a:pt x="107581" y="8361"/>
                  </a:lnTo>
                  <a:lnTo>
                    <a:pt x="115150" y="7566"/>
                  </a:lnTo>
                  <a:lnTo>
                    <a:pt x="75564" y="7535"/>
                  </a:lnTo>
                  <a:lnTo>
                    <a:pt x="40994" y="8526"/>
                  </a:lnTo>
                  <a:lnTo>
                    <a:pt x="24204" y="14663"/>
                  </a:lnTo>
                  <a:lnTo>
                    <a:pt x="5904" y="28524"/>
                  </a:lnTo>
                  <a:lnTo>
                    <a:pt x="2308" y="34391"/>
                  </a:lnTo>
                  <a:lnTo>
                    <a:pt x="0" y="46242"/>
                  </a:lnTo>
                  <a:lnTo>
                    <a:pt x="2331" y="52188"/>
                  </a:lnTo>
                  <a:lnTo>
                    <a:pt x="4341" y="55163"/>
                  </a:lnTo>
                  <a:lnTo>
                    <a:pt x="16652" y="64090"/>
                  </a:lnTo>
                  <a:lnTo>
                    <a:pt x="28126" y="68278"/>
                  </a:lnTo>
                  <a:lnTo>
                    <a:pt x="42550" y="69519"/>
                  </a:lnTo>
                  <a:lnTo>
                    <a:pt x="76950" y="62307"/>
                  </a:lnTo>
                  <a:lnTo>
                    <a:pt x="88786" y="56352"/>
                  </a:lnTo>
                  <a:lnTo>
                    <a:pt x="132595" y="25502"/>
                  </a:lnTo>
                  <a:lnTo>
                    <a:pt x="137991" y="19488"/>
                  </a:lnTo>
                  <a:lnTo>
                    <a:pt x="141739" y="9304"/>
                  </a:lnTo>
                  <a:lnTo>
                    <a:pt x="142257" y="0"/>
                  </a:lnTo>
                  <a:lnTo>
                    <a:pt x="142307" y="42056"/>
                  </a:lnTo>
                  <a:lnTo>
                    <a:pt x="151401" y="82052"/>
                  </a:lnTo>
                  <a:lnTo>
                    <a:pt x="166396" y="116684"/>
                  </a:lnTo>
                  <a:lnTo>
                    <a:pt x="172196" y="124837"/>
                  </a:lnTo>
                  <a:lnTo>
                    <a:pt x="178081" y="129121"/>
                  </a:lnTo>
                  <a:lnTo>
                    <a:pt x="186956" y="13254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3" name="SMARTInkShape-2113"/>
            <p:cNvSpPr/>
            <p:nvPr/>
          </p:nvSpPr>
          <p:spPr>
            <a:xfrm>
              <a:off x="2607578" y="5009923"/>
              <a:ext cx="178486" cy="160367"/>
            </a:xfrm>
            <a:custGeom>
              <a:avLst/>
              <a:gdLst/>
              <a:ahLst/>
              <a:cxnLst/>
              <a:rect l="0" t="0" r="0" b="0"/>
              <a:pathLst>
                <a:path w="178486" h="160367">
                  <a:moveTo>
                    <a:pt x="8820" y="8561"/>
                  </a:moveTo>
                  <a:lnTo>
                    <a:pt x="259" y="0"/>
                  </a:lnTo>
                  <a:lnTo>
                    <a:pt x="0" y="4481"/>
                  </a:lnTo>
                  <a:lnTo>
                    <a:pt x="955" y="5841"/>
                  </a:lnTo>
                  <a:lnTo>
                    <a:pt x="2585" y="6748"/>
                  </a:lnTo>
                  <a:lnTo>
                    <a:pt x="4663" y="7353"/>
                  </a:lnTo>
                  <a:lnTo>
                    <a:pt x="6049" y="9740"/>
                  </a:lnTo>
                  <a:lnTo>
                    <a:pt x="16401" y="50512"/>
                  </a:lnTo>
                  <a:lnTo>
                    <a:pt x="25320" y="90717"/>
                  </a:lnTo>
                  <a:lnTo>
                    <a:pt x="34703" y="135318"/>
                  </a:lnTo>
                  <a:lnTo>
                    <a:pt x="35606" y="160197"/>
                  </a:lnTo>
                  <a:lnTo>
                    <a:pt x="36602" y="137996"/>
                  </a:lnTo>
                  <a:lnTo>
                    <a:pt x="46633" y="97769"/>
                  </a:lnTo>
                  <a:lnTo>
                    <a:pt x="59937" y="55064"/>
                  </a:lnTo>
                  <a:lnTo>
                    <a:pt x="64315" y="35900"/>
                  </a:lnTo>
                  <a:lnTo>
                    <a:pt x="71896" y="20299"/>
                  </a:lnTo>
                  <a:lnTo>
                    <a:pt x="87457" y="1560"/>
                  </a:lnTo>
                  <a:lnTo>
                    <a:pt x="91064" y="489"/>
                  </a:lnTo>
                  <a:lnTo>
                    <a:pt x="93415" y="203"/>
                  </a:lnTo>
                  <a:lnTo>
                    <a:pt x="98673" y="2532"/>
                  </a:lnTo>
                  <a:lnTo>
                    <a:pt x="127893" y="29448"/>
                  </a:lnTo>
                  <a:lnTo>
                    <a:pt x="136816" y="43083"/>
                  </a:lnTo>
                  <a:lnTo>
                    <a:pt x="148554" y="83079"/>
                  </a:lnTo>
                  <a:lnTo>
                    <a:pt x="158579" y="124653"/>
                  </a:lnTo>
                  <a:lnTo>
                    <a:pt x="160505" y="153891"/>
                  </a:lnTo>
                  <a:lnTo>
                    <a:pt x="161537" y="156049"/>
                  </a:lnTo>
                  <a:lnTo>
                    <a:pt x="163218" y="157488"/>
                  </a:lnTo>
                  <a:lnTo>
                    <a:pt x="168303" y="159797"/>
                  </a:lnTo>
                  <a:lnTo>
                    <a:pt x="178485" y="16036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92" name="SMARTInkShape-Group421"/>
          <p:cNvGrpSpPr/>
          <p:nvPr/>
        </p:nvGrpSpPr>
        <p:grpSpPr>
          <a:xfrm>
            <a:off x="3027164" y="4929700"/>
            <a:ext cx="991196" cy="320956"/>
            <a:chOff x="3027164" y="4929700"/>
            <a:chExt cx="991196" cy="320956"/>
          </a:xfrm>
        </p:grpSpPr>
        <p:sp>
          <p:nvSpPr>
            <p:cNvPr id="1685" name="SMARTInkShape-2114"/>
            <p:cNvSpPr/>
            <p:nvPr/>
          </p:nvSpPr>
          <p:spPr>
            <a:xfrm>
              <a:off x="3063130" y="4929700"/>
              <a:ext cx="106910" cy="312028"/>
            </a:xfrm>
            <a:custGeom>
              <a:avLst/>
              <a:gdLst/>
              <a:ahLst/>
              <a:cxnLst/>
              <a:rect l="0" t="0" r="0" b="0"/>
              <a:pathLst>
                <a:path w="106910" h="312028">
                  <a:moveTo>
                    <a:pt x="106909" y="61995"/>
                  </a:moveTo>
                  <a:lnTo>
                    <a:pt x="106909" y="48693"/>
                  </a:lnTo>
                  <a:lnTo>
                    <a:pt x="104263" y="43515"/>
                  </a:lnTo>
                  <a:lnTo>
                    <a:pt x="100772" y="37907"/>
                  </a:lnTo>
                  <a:lnTo>
                    <a:pt x="99221" y="32107"/>
                  </a:lnTo>
                  <a:lnTo>
                    <a:pt x="97815" y="30164"/>
                  </a:lnTo>
                  <a:lnTo>
                    <a:pt x="95885" y="28868"/>
                  </a:lnTo>
                  <a:lnTo>
                    <a:pt x="91095" y="26436"/>
                  </a:lnTo>
                  <a:lnTo>
                    <a:pt x="64221" y="3383"/>
                  </a:lnTo>
                  <a:lnTo>
                    <a:pt x="42663" y="0"/>
                  </a:lnTo>
                  <a:lnTo>
                    <a:pt x="28121" y="4379"/>
                  </a:lnTo>
                  <a:lnTo>
                    <a:pt x="15986" y="11962"/>
                  </a:lnTo>
                  <a:lnTo>
                    <a:pt x="6106" y="25232"/>
                  </a:lnTo>
                  <a:lnTo>
                    <a:pt x="1635" y="41731"/>
                  </a:lnTo>
                  <a:lnTo>
                    <a:pt x="0" y="80714"/>
                  </a:lnTo>
                  <a:lnTo>
                    <a:pt x="2472" y="106898"/>
                  </a:lnTo>
                  <a:lnTo>
                    <a:pt x="12196" y="147154"/>
                  </a:lnTo>
                  <a:lnTo>
                    <a:pt x="23672" y="186194"/>
                  </a:lnTo>
                  <a:lnTo>
                    <a:pt x="35492" y="222568"/>
                  </a:lnTo>
                  <a:lnTo>
                    <a:pt x="50687" y="266580"/>
                  </a:lnTo>
                  <a:lnTo>
                    <a:pt x="53331" y="31202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6" name="SMARTInkShape-2115"/>
            <p:cNvSpPr/>
            <p:nvPr/>
          </p:nvSpPr>
          <p:spPr>
            <a:xfrm>
              <a:off x="3027164" y="5027571"/>
              <a:ext cx="319952" cy="142186"/>
            </a:xfrm>
            <a:custGeom>
              <a:avLst/>
              <a:gdLst/>
              <a:ahLst/>
              <a:cxnLst/>
              <a:rect l="0" t="0" r="0" b="0"/>
              <a:pathLst>
                <a:path w="319952" h="142186">
                  <a:moveTo>
                    <a:pt x="0" y="44492"/>
                  </a:moveTo>
                  <a:lnTo>
                    <a:pt x="0" y="23166"/>
                  </a:lnTo>
                  <a:lnTo>
                    <a:pt x="1984" y="21344"/>
                  </a:lnTo>
                  <a:lnTo>
                    <a:pt x="13266" y="18781"/>
                  </a:lnTo>
                  <a:lnTo>
                    <a:pt x="46858" y="18790"/>
                  </a:lnTo>
                  <a:lnTo>
                    <a:pt x="89588" y="30144"/>
                  </a:lnTo>
                  <a:lnTo>
                    <a:pt x="133984" y="37493"/>
                  </a:lnTo>
                  <a:lnTo>
                    <a:pt x="177607" y="43570"/>
                  </a:lnTo>
                  <a:lnTo>
                    <a:pt x="220365" y="44438"/>
                  </a:lnTo>
                  <a:lnTo>
                    <a:pt x="229840" y="44481"/>
                  </a:lnTo>
                  <a:lnTo>
                    <a:pt x="230617" y="43492"/>
                  </a:lnTo>
                  <a:lnTo>
                    <a:pt x="231967" y="36802"/>
                  </a:lnTo>
                  <a:lnTo>
                    <a:pt x="231043" y="36389"/>
                  </a:lnTo>
                  <a:lnTo>
                    <a:pt x="218864" y="35594"/>
                  </a:lnTo>
                  <a:lnTo>
                    <a:pt x="213690" y="38222"/>
                  </a:lnTo>
                  <a:lnTo>
                    <a:pt x="210921" y="40312"/>
                  </a:lnTo>
                  <a:lnTo>
                    <a:pt x="207844" y="45280"/>
                  </a:lnTo>
                  <a:lnTo>
                    <a:pt x="206112" y="56300"/>
                  </a:lnTo>
                  <a:lnTo>
                    <a:pt x="205527" y="77802"/>
                  </a:lnTo>
                  <a:lnTo>
                    <a:pt x="208093" y="86746"/>
                  </a:lnTo>
                  <a:lnTo>
                    <a:pt x="221615" y="109844"/>
                  </a:lnTo>
                  <a:lnTo>
                    <a:pt x="257394" y="136644"/>
                  </a:lnTo>
                  <a:lnTo>
                    <a:pt x="274262" y="140918"/>
                  </a:lnTo>
                  <a:lnTo>
                    <a:pt x="287086" y="142185"/>
                  </a:lnTo>
                  <a:lnTo>
                    <a:pt x="301911" y="137820"/>
                  </a:lnTo>
                  <a:lnTo>
                    <a:pt x="305454" y="135484"/>
                  </a:lnTo>
                  <a:lnTo>
                    <a:pt x="309390" y="130243"/>
                  </a:lnTo>
                  <a:lnTo>
                    <a:pt x="318054" y="111664"/>
                  </a:lnTo>
                  <a:lnTo>
                    <a:pt x="319951" y="100473"/>
                  </a:lnTo>
                  <a:lnTo>
                    <a:pt x="318149" y="91531"/>
                  </a:lnTo>
                  <a:lnTo>
                    <a:pt x="300439" y="48327"/>
                  </a:lnTo>
                  <a:lnTo>
                    <a:pt x="291948" y="38590"/>
                  </a:lnTo>
                  <a:lnTo>
                    <a:pt x="248404" y="5849"/>
                  </a:lnTo>
                  <a:lnTo>
                    <a:pt x="239055" y="2513"/>
                  </a:lnTo>
                  <a:lnTo>
                    <a:pt x="211739" y="0"/>
                  </a:lnTo>
                  <a:lnTo>
                    <a:pt x="209620" y="940"/>
                  </a:lnTo>
                  <a:lnTo>
                    <a:pt x="208208" y="2558"/>
                  </a:lnTo>
                  <a:lnTo>
                    <a:pt x="205383" y="877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7" name="SMARTInkShape-2116"/>
            <p:cNvSpPr/>
            <p:nvPr/>
          </p:nvSpPr>
          <p:spPr>
            <a:xfrm>
              <a:off x="3339703" y="5036345"/>
              <a:ext cx="178595" cy="124879"/>
            </a:xfrm>
            <a:custGeom>
              <a:avLst/>
              <a:gdLst/>
              <a:ahLst/>
              <a:cxnLst/>
              <a:rect l="0" t="0" r="0" b="0"/>
              <a:pathLst>
                <a:path w="178595" h="124879">
                  <a:moveTo>
                    <a:pt x="0" y="0"/>
                  </a:moveTo>
                  <a:lnTo>
                    <a:pt x="12429" y="0"/>
                  </a:lnTo>
                  <a:lnTo>
                    <a:pt x="14239" y="991"/>
                  </a:lnTo>
                  <a:lnTo>
                    <a:pt x="15446" y="2644"/>
                  </a:lnTo>
                  <a:lnTo>
                    <a:pt x="17779" y="7128"/>
                  </a:lnTo>
                  <a:lnTo>
                    <a:pt x="32997" y="25899"/>
                  </a:lnTo>
                  <a:lnTo>
                    <a:pt x="42053" y="49874"/>
                  </a:lnTo>
                  <a:lnTo>
                    <a:pt x="52650" y="92476"/>
                  </a:lnTo>
                  <a:lnTo>
                    <a:pt x="53577" y="124878"/>
                  </a:lnTo>
                  <a:lnTo>
                    <a:pt x="53578" y="81900"/>
                  </a:lnTo>
                  <a:lnTo>
                    <a:pt x="62673" y="41586"/>
                  </a:lnTo>
                  <a:lnTo>
                    <a:pt x="69392" y="24779"/>
                  </a:lnTo>
                  <a:lnTo>
                    <a:pt x="83466" y="6471"/>
                  </a:lnTo>
                  <a:lnTo>
                    <a:pt x="91998" y="2875"/>
                  </a:lnTo>
                  <a:lnTo>
                    <a:pt x="131127" y="167"/>
                  </a:lnTo>
                  <a:lnTo>
                    <a:pt x="153820" y="1023"/>
                  </a:lnTo>
                  <a:lnTo>
                    <a:pt x="178594" y="892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8" name="SMARTInkShape-2117"/>
            <p:cNvSpPr/>
            <p:nvPr/>
          </p:nvSpPr>
          <p:spPr>
            <a:xfrm>
              <a:off x="3574036" y="5027414"/>
              <a:ext cx="78207" cy="178595"/>
            </a:xfrm>
            <a:custGeom>
              <a:avLst/>
              <a:gdLst/>
              <a:ahLst/>
              <a:cxnLst/>
              <a:rect l="0" t="0" r="0" b="0"/>
              <a:pathLst>
                <a:path w="78207" h="178595">
                  <a:moveTo>
                    <a:pt x="51417" y="0"/>
                  </a:moveTo>
                  <a:lnTo>
                    <a:pt x="38115" y="0"/>
                  </a:lnTo>
                  <a:lnTo>
                    <a:pt x="36596" y="992"/>
                  </a:lnTo>
                  <a:lnTo>
                    <a:pt x="35583" y="2646"/>
                  </a:lnTo>
                  <a:lnTo>
                    <a:pt x="34908" y="4740"/>
                  </a:lnTo>
                  <a:lnTo>
                    <a:pt x="9665" y="47012"/>
                  </a:lnTo>
                  <a:lnTo>
                    <a:pt x="3756" y="54959"/>
                  </a:lnTo>
                  <a:lnTo>
                    <a:pt x="469" y="67090"/>
                  </a:lnTo>
                  <a:lnTo>
                    <a:pt x="0" y="81412"/>
                  </a:lnTo>
                  <a:lnTo>
                    <a:pt x="8028" y="113748"/>
                  </a:lnTo>
                  <a:lnTo>
                    <a:pt x="26790" y="143192"/>
                  </a:lnTo>
                  <a:lnTo>
                    <a:pt x="71185" y="174579"/>
                  </a:lnTo>
                  <a:lnTo>
                    <a:pt x="78206" y="17859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9" name="SMARTInkShape-2118"/>
            <p:cNvSpPr/>
            <p:nvPr/>
          </p:nvSpPr>
          <p:spPr>
            <a:xfrm>
              <a:off x="3714750" y="5036757"/>
              <a:ext cx="80211" cy="160322"/>
            </a:xfrm>
            <a:custGeom>
              <a:avLst/>
              <a:gdLst/>
              <a:ahLst/>
              <a:cxnLst/>
              <a:rect l="0" t="0" r="0" b="0"/>
              <a:pathLst>
                <a:path w="80211" h="160322">
                  <a:moveTo>
                    <a:pt x="0" y="88884"/>
                  </a:moveTo>
                  <a:lnTo>
                    <a:pt x="0" y="84143"/>
                  </a:lnTo>
                  <a:lnTo>
                    <a:pt x="992" y="82748"/>
                  </a:lnTo>
                  <a:lnTo>
                    <a:pt x="2646" y="81815"/>
                  </a:lnTo>
                  <a:lnTo>
                    <a:pt x="7689" y="80322"/>
                  </a:lnTo>
                  <a:lnTo>
                    <a:pt x="33816" y="57038"/>
                  </a:lnTo>
                  <a:lnTo>
                    <a:pt x="58711" y="52513"/>
                  </a:lnTo>
                  <a:lnTo>
                    <a:pt x="71275" y="43519"/>
                  </a:lnTo>
                  <a:lnTo>
                    <a:pt x="76326" y="37963"/>
                  </a:lnTo>
                  <a:lnTo>
                    <a:pt x="78571" y="32188"/>
                  </a:lnTo>
                  <a:lnTo>
                    <a:pt x="80210" y="14457"/>
                  </a:lnTo>
                  <a:lnTo>
                    <a:pt x="79270" y="12477"/>
                  </a:lnTo>
                  <a:lnTo>
                    <a:pt x="77651" y="11157"/>
                  </a:lnTo>
                  <a:lnTo>
                    <a:pt x="51684" y="983"/>
                  </a:lnTo>
                  <a:lnTo>
                    <a:pt x="41992" y="0"/>
                  </a:lnTo>
                  <a:lnTo>
                    <a:pt x="28097" y="4450"/>
                  </a:lnTo>
                  <a:lnTo>
                    <a:pt x="16152" y="12052"/>
                  </a:lnTo>
                  <a:lnTo>
                    <a:pt x="6329" y="25329"/>
                  </a:lnTo>
                  <a:lnTo>
                    <a:pt x="1875" y="41830"/>
                  </a:lnTo>
                  <a:lnTo>
                    <a:pt x="165" y="81769"/>
                  </a:lnTo>
                  <a:lnTo>
                    <a:pt x="5365" y="95974"/>
                  </a:lnTo>
                  <a:lnTo>
                    <a:pt x="37245" y="139377"/>
                  </a:lnTo>
                  <a:lnTo>
                    <a:pt x="53578" y="1603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0" name="SMARTInkShape-2119"/>
            <p:cNvSpPr/>
            <p:nvPr/>
          </p:nvSpPr>
          <p:spPr>
            <a:xfrm>
              <a:off x="3858477" y="5090144"/>
              <a:ext cx="115235" cy="131808"/>
            </a:xfrm>
            <a:custGeom>
              <a:avLst/>
              <a:gdLst/>
              <a:ahLst/>
              <a:cxnLst/>
              <a:rect l="0" t="0" r="0" b="0"/>
              <a:pathLst>
                <a:path w="115235" h="131808">
                  <a:moveTo>
                    <a:pt x="115234" y="26567"/>
                  </a:moveTo>
                  <a:lnTo>
                    <a:pt x="115234" y="18878"/>
                  </a:lnTo>
                  <a:lnTo>
                    <a:pt x="114242" y="18464"/>
                  </a:lnTo>
                  <a:lnTo>
                    <a:pt x="110494" y="18005"/>
                  </a:lnTo>
                  <a:lnTo>
                    <a:pt x="109097" y="15899"/>
                  </a:lnTo>
                  <a:lnTo>
                    <a:pt x="106140" y="5436"/>
                  </a:lnTo>
                  <a:lnTo>
                    <a:pt x="104210" y="3551"/>
                  </a:lnTo>
                  <a:lnTo>
                    <a:pt x="99420" y="1455"/>
                  </a:lnTo>
                  <a:lnTo>
                    <a:pt x="80605" y="0"/>
                  </a:lnTo>
                  <a:lnTo>
                    <a:pt x="58306" y="6951"/>
                  </a:lnTo>
                  <a:lnTo>
                    <a:pt x="40709" y="16014"/>
                  </a:lnTo>
                  <a:lnTo>
                    <a:pt x="23920" y="30826"/>
                  </a:lnTo>
                  <a:lnTo>
                    <a:pt x="3462" y="59238"/>
                  </a:lnTo>
                  <a:lnTo>
                    <a:pt x="0" y="80719"/>
                  </a:lnTo>
                  <a:lnTo>
                    <a:pt x="519" y="92306"/>
                  </a:lnTo>
                  <a:lnTo>
                    <a:pt x="4057" y="104071"/>
                  </a:lnTo>
                  <a:lnTo>
                    <a:pt x="11583" y="113269"/>
                  </a:lnTo>
                  <a:lnTo>
                    <a:pt x="32582" y="127257"/>
                  </a:lnTo>
                  <a:lnTo>
                    <a:pt x="49955" y="131807"/>
                  </a:lnTo>
                  <a:lnTo>
                    <a:pt x="61747" y="130227"/>
                  </a:lnTo>
                  <a:lnTo>
                    <a:pt x="101805" y="115557"/>
                  </a:lnTo>
                  <a:lnTo>
                    <a:pt x="115234" y="1069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1" name="SMARTInkShape-2120"/>
            <p:cNvSpPr/>
            <p:nvPr/>
          </p:nvSpPr>
          <p:spPr>
            <a:xfrm>
              <a:off x="3991620" y="4933217"/>
              <a:ext cx="26740" cy="317439"/>
            </a:xfrm>
            <a:custGeom>
              <a:avLst/>
              <a:gdLst/>
              <a:ahLst/>
              <a:cxnLst/>
              <a:rect l="0" t="0" r="0" b="0"/>
              <a:pathLst>
                <a:path w="26740" h="317439">
                  <a:moveTo>
                    <a:pt x="17810" y="13830"/>
                  </a:moveTo>
                  <a:lnTo>
                    <a:pt x="17810" y="527"/>
                  </a:lnTo>
                  <a:lnTo>
                    <a:pt x="16818" y="0"/>
                  </a:lnTo>
                  <a:lnTo>
                    <a:pt x="15164" y="642"/>
                  </a:lnTo>
                  <a:lnTo>
                    <a:pt x="13069" y="2062"/>
                  </a:lnTo>
                  <a:lnTo>
                    <a:pt x="11673" y="3999"/>
                  </a:lnTo>
                  <a:lnTo>
                    <a:pt x="10121" y="8799"/>
                  </a:lnTo>
                  <a:lnTo>
                    <a:pt x="6398" y="32595"/>
                  </a:lnTo>
                  <a:lnTo>
                    <a:pt x="2816" y="45983"/>
                  </a:lnTo>
                  <a:lnTo>
                    <a:pt x="517" y="84269"/>
                  </a:lnTo>
                  <a:lnTo>
                    <a:pt x="118" y="117052"/>
                  </a:lnTo>
                  <a:lnTo>
                    <a:pt x="0" y="155539"/>
                  </a:lnTo>
                  <a:lnTo>
                    <a:pt x="2611" y="192078"/>
                  </a:lnTo>
                  <a:lnTo>
                    <a:pt x="7023" y="228040"/>
                  </a:lnTo>
                  <a:lnTo>
                    <a:pt x="10039" y="251910"/>
                  </a:lnTo>
                  <a:lnTo>
                    <a:pt x="22852" y="294279"/>
                  </a:lnTo>
                  <a:lnTo>
                    <a:pt x="26739" y="31743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97" name="SMARTInkShape-Group422"/>
          <p:cNvGrpSpPr/>
          <p:nvPr/>
        </p:nvGrpSpPr>
        <p:grpSpPr>
          <a:xfrm>
            <a:off x="4366617" y="5018484"/>
            <a:ext cx="500064" cy="303612"/>
            <a:chOff x="4366617" y="5018484"/>
            <a:chExt cx="500064" cy="303612"/>
          </a:xfrm>
        </p:grpSpPr>
        <p:sp>
          <p:nvSpPr>
            <p:cNvPr id="1693" name="SMARTInkShape-2121"/>
            <p:cNvSpPr/>
            <p:nvPr/>
          </p:nvSpPr>
          <p:spPr>
            <a:xfrm>
              <a:off x="4429125" y="5036345"/>
              <a:ext cx="53579" cy="285751"/>
            </a:xfrm>
            <a:custGeom>
              <a:avLst/>
              <a:gdLst/>
              <a:ahLst/>
              <a:cxnLst/>
              <a:rect l="0" t="0" r="0" b="0"/>
              <a:pathLst>
                <a:path w="53579" h="285751">
                  <a:moveTo>
                    <a:pt x="0" y="0"/>
                  </a:moveTo>
                  <a:lnTo>
                    <a:pt x="0" y="7687"/>
                  </a:lnTo>
                  <a:lnTo>
                    <a:pt x="4740" y="13301"/>
                  </a:lnTo>
                  <a:lnTo>
                    <a:pt x="7068" y="21124"/>
                  </a:lnTo>
                  <a:lnTo>
                    <a:pt x="11024" y="36686"/>
                  </a:lnTo>
                  <a:lnTo>
                    <a:pt x="26973" y="81234"/>
                  </a:lnTo>
                  <a:lnTo>
                    <a:pt x="40704" y="125129"/>
                  </a:lnTo>
                  <a:lnTo>
                    <a:pt x="48869" y="169678"/>
                  </a:lnTo>
                  <a:lnTo>
                    <a:pt x="52958" y="211666"/>
                  </a:lnTo>
                  <a:lnTo>
                    <a:pt x="53542" y="255828"/>
                  </a:lnTo>
                  <a:lnTo>
                    <a:pt x="53578" y="2857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4" name="SMARTInkShape-2122"/>
            <p:cNvSpPr/>
            <p:nvPr/>
          </p:nvSpPr>
          <p:spPr>
            <a:xfrm>
              <a:off x="4366617" y="5134570"/>
              <a:ext cx="169665" cy="22926"/>
            </a:xfrm>
            <a:custGeom>
              <a:avLst/>
              <a:gdLst/>
              <a:ahLst/>
              <a:cxnLst/>
              <a:rect l="0" t="0" r="0" b="0"/>
              <a:pathLst>
                <a:path w="169665" h="22926">
                  <a:moveTo>
                    <a:pt x="0" y="0"/>
                  </a:moveTo>
                  <a:lnTo>
                    <a:pt x="4741" y="0"/>
                  </a:lnTo>
                  <a:lnTo>
                    <a:pt x="9714" y="2646"/>
                  </a:lnTo>
                  <a:lnTo>
                    <a:pt x="12429" y="4741"/>
                  </a:lnTo>
                  <a:lnTo>
                    <a:pt x="20738" y="7068"/>
                  </a:lnTo>
                  <a:lnTo>
                    <a:pt x="36572" y="11024"/>
                  </a:lnTo>
                  <a:lnTo>
                    <a:pt x="53831" y="15835"/>
                  </a:lnTo>
                  <a:lnTo>
                    <a:pt x="90506" y="18584"/>
                  </a:lnTo>
                  <a:lnTo>
                    <a:pt x="115452" y="22925"/>
                  </a:lnTo>
                  <a:lnTo>
                    <a:pt x="153472" y="17443"/>
                  </a:lnTo>
                  <a:lnTo>
                    <a:pt x="169664"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5" name="SMARTInkShape-2123"/>
            <p:cNvSpPr/>
            <p:nvPr/>
          </p:nvSpPr>
          <p:spPr>
            <a:xfrm>
              <a:off x="4589859" y="5018484"/>
              <a:ext cx="160736" cy="258281"/>
            </a:xfrm>
            <a:custGeom>
              <a:avLst/>
              <a:gdLst/>
              <a:ahLst/>
              <a:cxnLst/>
              <a:rect l="0" t="0" r="0" b="0"/>
              <a:pathLst>
                <a:path w="160736" h="258281">
                  <a:moveTo>
                    <a:pt x="0" y="0"/>
                  </a:moveTo>
                  <a:lnTo>
                    <a:pt x="0" y="39606"/>
                  </a:lnTo>
                  <a:lnTo>
                    <a:pt x="993" y="80879"/>
                  </a:lnTo>
                  <a:lnTo>
                    <a:pt x="7689" y="125083"/>
                  </a:lnTo>
                  <a:lnTo>
                    <a:pt x="18480" y="169673"/>
                  </a:lnTo>
                  <a:lnTo>
                    <a:pt x="28706" y="213528"/>
                  </a:lnTo>
                  <a:lnTo>
                    <a:pt x="41925" y="242982"/>
                  </a:lnTo>
                  <a:lnTo>
                    <a:pt x="53066" y="258280"/>
                  </a:lnTo>
                  <a:lnTo>
                    <a:pt x="58167" y="254019"/>
                  </a:lnTo>
                  <a:lnTo>
                    <a:pt x="60579" y="246512"/>
                  </a:lnTo>
                  <a:lnTo>
                    <a:pt x="64582" y="231129"/>
                  </a:lnTo>
                  <a:lnTo>
                    <a:pt x="69407" y="214004"/>
                  </a:lnTo>
                  <a:lnTo>
                    <a:pt x="71319" y="172623"/>
                  </a:lnTo>
                  <a:lnTo>
                    <a:pt x="81112" y="128341"/>
                  </a:lnTo>
                  <a:lnTo>
                    <a:pt x="84998" y="122194"/>
                  </a:lnTo>
                  <a:lnTo>
                    <a:pt x="90032" y="118801"/>
                  </a:lnTo>
                  <a:lnTo>
                    <a:pt x="98140" y="116444"/>
                  </a:lnTo>
                  <a:lnTo>
                    <a:pt x="105773" y="116134"/>
                  </a:lnTo>
                  <a:lnTo>
                    <a:pt x="128112" y="137078"/>
                  </a:lnTo>
                  <a:lnTo>
                    <a:pt x="131353" y="145590"/>
                  </a:lnTo>
                  <a:lnTo>
                    <a:pt x="142939" y="183478"/>
                  </a:lnTo>
                  <a:lnTo>
                    <a:pt x="149759" y="196243"/>
                  </a:lnTo>
                  <a:lnTo>
                    <a:pt x="150442" y="199289"/>
                  </a:lnTo>
                  <a:lnTo>
                    <a:pt x="151888" y="201321"/>
                  </a:lnTo>
                  <a:lnTo>
                    <a:pt x="153845" y="202675"/>
                  </a:lnTo>
                  <a:lnTo>
                    <a:pt x="160735" y="2053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6" name="SMARTInkShape-2124"/>
            <p:cNvSpPr/>
            <p:nvPr/>
          </p:nvSpPr>
          <p:spPr>
            <a:xfrm>
              <a:off x="4786313" y="5099009"/>
              <a:ext cx="80368" cy="151647"/>
            </a:xfrm>
            <a:custGeom>
              <a:avLst/>
              <a:gdLst/>
              <a:ahLst/>
              <a:cxnLst/>
              <a:rect l="0" t="0" r="0" b="0"/>
              <a:pathLst>
                <a:path w="80368" h="151647">
                  <a:moveTo>
                    <a:pt x="0" y="98069"/>
                  </a:moveTo>
                  <a:lnTo>
                    <a:pt x="7688" y="98069"/>
                  </a:lnTo>
                  <a:lnTo>
                    <a:pt x="50608" y="56388"/>
                  </a:lnTo>
                  <a:lnTo>
                    <a:pt x="56557" y="50440"/>
                  </a:lnTo>
                  <a:lnTo>
                    <a:pt x="59863" y="41843"/>
                  </a:lnTo>
                  <a:lnTo>
                    <a:pt x="62462" y="5904"/>
                  </a:lnTo>
                  <a:lnTo>
                    <a:pt x="61485" y="3883"/>
                  </a:lnTo>
                  <a:lnTo>
                    <a:pt x="59841" y="2537"/>
                  </a:lnTo>
                  <a:lnTo>
                    <a:pt x="55369" y="1040"/>
                  </a:lnTo>
                  <a:lnTo>
                    <a:pt x="41515" y="0"/>
                  </a:lnTo>
                  <a:lnTo>
                    <a:pt x="35649" y="2559"/>
                  </a:lnTo>
                  <a:lnTo>
                    <a:pt x="14878" y="20837"/>
                  </a:lnTo>
                  <a:lnTo>
                    <a:pt x="3967" y="38753"/>
                  </a:lnTo>
                  <a:lnTo>
                    <a:pt x="1763" y="46241"/>
                  </a:lnTo>
                  <a:lnTo>
                    <a:pt x="3429" y="55521"/>
                  </a:lnTo>
                  <a:lnTo>
                    <a:pt x="7299" y="71902"/>
                  </a:lnTo>
                  <a:lnTo>
                    <a:pt x="11093" y="89324"/>
                  </a:lnTo>
                  <a:lnTo>
                    <a:pt x="24097" y="117937"/>
                  </a:lnTo>
                  <a:lnTo>
                    <a:pt x="38732" y="136245"/>
                  </a:lnTo>
                  <a:lnTo>
                    <a:pt x="52376" y="145541"/>
                  </a:lnTo>
                  <a:lnTo>
                    <a:pt x="64246" y="149838"/>
                  </a:lnTo>
                  <a:lnTo>
                    <a:pt x="80367" y="15164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02" name="SMARTInkShape-Group423"/>
          <p:cNvGrpSpPr/>
          <p:nvPr/>
        </p:nvGrpSpPr>
        <p:grpSpPr>
          <a:xfrm>
            <a:off x="5277979" y="4793985"/>
            <a:ext cx="1114247" cy="483461"/>
            <a:chOff x="5277979" y="4793985"/>
            <a:chExt cx="1114247" cy="483461"/>
          </a:xfrm>
        </p:grpSpPr>
        <p:sp>
          <p:nvSpPr>
            <p:cNvPr id="1698" name="SMARTInkShape-2125"/>
            <p:cNvSpPr/>
            <p:nvPr/>
          </p:nvSpPr>
          <p:spPr>
            <a:xfrm>
              <a:off x="5277979" y="5098970"/>
              <a:ext cx="115552" cy="178476"/>
            </a:xfrm>
            <a:custGeom>
              <a:avLst/>
              <a:gdLst/>
              <a:ahLst/>
              <a:cxnLst/>
              <a:rect l="0" t="0" r="0" b="0"/>
              <a:pathLst>
                <a:path w="115552" h="178476">
                  <a:moveTo>
                    <a:pt x="115551" y="26671"/>
                  </a:moveTo>
                  <a:lnTo>
                    <a:pt x="115551" y="18109"/>
                  </a:lnTo>
                  <a:lnTo>
                    <a:pt x="107864" y="10085"/>
                  </a:lnTo>
                  <a:lnTo>
                    <a:pt x="106991" y="4448"/>
                  </a:lnTo>
                  <a:lnTo>
                    <a:pt x="105875" y="2926"/>
                  </a:lnTo>
                  <a:lnTo>
                    <a:pt x="104140" y="1911"/>
                  </a:lnTo>
                  <a:lnTo>
                    <a:pt x="96957" y="483"/>
                  </a:lnTo>
                  <a:lnTo>
                    <a:pt x="85641" y="0"/>
                  </a:lnTo>
                  <a:lnTo>
                    <a:pt x="79769" y="2580"/>
                  </a:lnTo>
                  <a:lnTo>
                    <a:pt x="76814" y="4657"/>
                  </a:lnTo>
                  <a:lnTo>
                    <a:pt x="54900" y="10910"/>
                  </a:lnTo>
                  <a:lnTo>
                    <a:pt x="24629" y="37458"/>
                  </a:lnTo>
                  <a:lnTo>
                    <a:pt x="5538" y="64026"/>
                  </a:lnTo>
                  <a:lnTo>
                    <a:pt x="2165" y="73370"/>
                  </a:lnTo>
                  <a:lnTo>
                    <a:pt x="0" y="95537"/>
                  </a:lnTo>
                  <a:lnTo>
                    <a:pt x="7202" y="130886"/>
                  </a:lnTo>
                  <a:lnTo>
                    <a:pt x="9584" y="135835"/>
                  </a:lnTo>
                  <a:lnTo>
                    <a:pt x="37465" y="167454"/>
                  </a:lnTo>
                  <a:lnTo>
                    <a:pt x="47111" y="173576"/>
                  </a:lnTo>
                  <a:lnTo>
                    <a:pt x="61974" y="1784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9" name="SMARTInkShape-2126"/>
            <p:cNvSpPr/>
            <p:nvPr/>
          </p:nvSpPr>
          <p:spPr>
            <a:xfrm>
              <a:off x="5447523" y="5090290"/>
              <a:ext cx="196041" cy="133578"/>
            </a:xfrm>
            <a:custGeom>
              <a:avLst/>
              <a:gdLst/>
              <a:ahLst/>
              <a:cxnLst/>
              <a:rect l="0" t="0" r="0" b="0"/>
              <a:pathLst>
                <a:path w="196041" h="133578">
                  <a:moveTo>
                    <a:pt x="62094" y="8562"/>
                  </a:moveTo>
                  <a:lnTo>
                    <a:pt x="57354" y="8562"/>
                  </a:lnTo>
                  <a:lnTo>
                    <a:pt x="52381" y="5916"/>
                  </a:lnTo>
                  <a:lnTo>
                    <a:pt x="45844" y="873"/>
                  </a:lnTo>
                  <a:lnTo>
                    <a:pt x="39971" y="0"/>
                  </a:lnTo>
                  <a:lnTo>
                    <a:pt x="34733" y="2441"/>
                  </a:lnTo>
                  <a:lnTo>
                    <a:pt x="14435" y="20632"/>
                  </a:lnTo>
                  <a:lnTo>
                    <a:pt x="11147" y="26494"/>
                  </a:lnTo>
                  <a:lnTo>
                    <a:pt x="8694" y="32407"/>
                  </a:lnTo>
                  <a:lnTo>
                    <a:pt x="4295" y="38342"/>
                  </a:lnTo>
                  <a:lnTo>
                    <a:pt x="1678" y="46932"/>
                  </a:lnTo>
                  <a:lnTo>
                    <a:pt x="0" y="63876"/>
                  </a:lnTo>
                  <a:lnTo>
                    <a:pt x="4450" y="78419"/>
                  </a:lnTo>
                  <a:lnTo>
                    <a:pt x="14842" y="93982"/>
                  </a:lnTo>
                  <a:lnTo>
                    <a:pt x="29401" y="109646"/>
                  </a:lnTo>
                  <a:lnTo>
                    <a:pt x="35327" y="113019"/>
                  </a:lnTo>
                  <a:lnTo>
                    <a:pt x="47215" y="115185"/>
                  </a:lnTo>
                  <a:lnTo>
                    <a:pt x="60883" y="115560"/>
                  </a:lnTo>
                  <a:lnTo>
                    <a:pt x="69162" y="113002"/>
                  </a:lnTo>
                  <a:lnTo>
                    <a:pt x="82563" y="103275"/>
                  </a:lnTo>
                  <a:lnTo>
                    <a:pt x="100757" y="73475"/>
                  </a:lnTo>
                  <a:lnTo>
                    <a:pt x="105560" y="51113"/>
                  </a:lnTo>
                  <a:lnTo>
                    <a:pt x="106741" y="17650"/>
                  </a:lnTo>
                  <a:lnTo>
                    <a:pt x="111483" y="22279"/>
                  </a:lnTo>
                  <a:lnTo>
                    <a:pt x="113810" y="27226"/>
                  </a:lnTo>
                  <a:lnTo>
                    <a:pt x="116420" y="41410"/>
                  </a:lnTo>
                  <a:lnTo>
                    <a:pt x="129890" y="66301"/>
                  </a:lnTo>
                  <a:lnTo>
                    <a:pt x="137793" y="95038"/>
                  </a:lnTo>
                  <a:lnTo>
                    <a:pt x="148668" y="111596"/>
                  </a:lnTo>
                  <a:lnTo>
                    <a:pt x="158412" y="121331"/>
                  </a:lnTo>
                  <a:lnTo>
                    <a:pt x="175185" y="131769"/>
                  </a:lnTo>
                  <a:lnTo>
                    <a:pt x="182033" y="133041"/>
                  </a:lnTo>
                  <a:lnTo>
                    <a:pt x="196040" y="1335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0" name="SMARTInkShape-2127"/>
            <p:cNvSpPr/>
            <p:nvPr/>
          </p:nvSpPr>
          <p:spPr>
            <a:xfrm>
              <a:off x="5652492" y="5081528"/>
              <a:ext cx="232173" cy="169128"/>
            </a:xfrm>
            <a:custGeom>
              <a:avLst/>
              <a:gdLst/>
              <a:ahLst/>
              <a:cxnLst/>
              <a:rect l="0" t="0" r="0" b="0"/>
              <a:pathLst>
                <a:path w="232173" h="169128">
                  <a:moveTo>
                    <a:pt x="0" y="8394"/>
                  </a:moveTo>
                  <a:lnTo>
                    <a:pt x="0" y="20823"/>
                  </a:lnTo>
                  <a:lnTo>
                    <a:pt x="2646" y="26485"/>
                  </a:lnTo>
                  <a:lnTo>
                    <a:pt x="23916" y="65306"/>
                  </a:lnTo>
                  <a:lnTo>
                    <a:pt x="40689" y="100699"/>
                  </a:lnTo>
                  <a:lnTo>
                    <a:pt x="44468" y="117544"/>
                  </a:lnTo>
                  <a:lnTo>
                    <a:pt x="51485" y="132627"/>
                  </a:lnTo>
                  <a:lnTo>
                    <a:pt x="53640" y="139015"/>
                  </a:lnTo>
                  <a:lnTo>
                    <a:pt x="61144" y="149459"/>
                  </a:lnTo>
                  <a:lnTo>
                    <a:pt x="61600" y="149070"/>
                  </a:lnTo>
                  <a:lnTo>
                    <a:pt x="62428" y="141076"/>
                  </a:lnTo>
                  <a:lnTo>
                    <a:pt x="62506" y="101636"/>
                  </a:lnTo>
                  <a:lnTo>
                    <a:pt x="62508" y="60602"/>
                  </a:lnTo>
                  <a:lnTo>
                    <a:pt x="63500" y="49457"/>
                  </a:lnTo>
                  <a:lnTo>
                    <a:pt x="71602" y="21423"/>
                  </a:lnTo>
                  <a:lnTo>
                    <a:pt x="78343" y="8616"/>
                  </a:lnTo>
                  <a:lnTo>
                    <a:pt x="79017" y="5565"/>
                  </a:lnTo>
                  <a:lnTo>
                    <a:pt x="80460" y="3531"/>
                  </a:lnTo>
                  <a:lnTo>
                    <a:pt x="82413" y="2176"/>
                  </a:lnTo>
                  <a:lnTo>
                    <a:pt x="87231" y="670"/>
                  </a:lnTo>
                  <a:lnTo>
                    <a:pt x="92677" y="0"/>
                  </a:lnTo>
                  <a:lnTo>
                    <a:pt x="98407" y="2349"/>
                  </a:lnTo>
                  <a:lnTo>
                    <a:pt x="104260" y="5707"/>
                  </a:lnTo>
                  <a:lnTo>
                    <a:pt x="110169" y="7200"/>
                  </a:lnTo>
                  <a:lnTo>
                    <a:pt x="116102" y="13155"/>
                  </a:lnTo>
                  <a:lnTo>
                    <a:pt x="123038" y="21424"/>
                  </a:lnTo>
                  <a:lnTo>
                    <a:pt x="137108" y="32649"/>
                  </a:lnTo>
                  <a:lnTo>
                    <a:pt x="168343" y="76988"/>
                  </a:lnTo>
                  <a:lnTo>
                    <a:pt x="194217" y="120500"/>
                  </a:lnTo>
                  <a:lnTo>
                    <a:pt x="218424" y="147289"/>
                  </a:lnTo>
                  <a:lnTo>
                    <a:pt x="232172" y="16912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1" name="SMARTInkShape-2128"/>
            <p:cNvSpPr/>
            <p:nvPr/>
          </p:nvSpPr>
          <p:spPr>
            <a:xfrm>
              <a:off x="6090047" y="4793985"/>
              <a:ext cx="302179" cy="392256"/>
            </a:xfrm>
            <a:custGeom>
              <a:avLst/>
              <a:gdLst/>
              <a:ahLst/>
              <a:cxnLst/>
              <a:rect l="0" t="0" r="0" b="0"/>
              <a:pathLst>
                <a:path w="302179" h="392256">
                  <a:moveTo>
                    <a:pt x="0" y="260218"/>
                  </a:moveTo>
                  <a:lnTo>
                    <a:pt x="14258" y="261210"/>
                  </a:lnTo>
                  <a:lnTo>
                    <a:pt x="38829" y="267286"/>
                  </a:lnTo>
                  <a:lnTo>
                    <a:pt x="80776" y="276032"/>
                  </a:lnTo>
                  <a:lnTo>
                    <a:pt x="125070" y="285366"/>
                  </a:lnTo>
                  <a:lnTo>
                    <a:pt x="151820" y="286520"/>
                  </a:lnTo>
                  <a:lnTo>
                    <a:pt x="154792" y="254933"/>
                  </a:lnTo>
                  <a:lnTo>
                    <a:pt x="153796" y="202124"/>
                  </a:lnTo>
                  <a:lnTo>
                    <a:pt x="150156" y="135169"/>
                  </a:lnTo>
                  <a:lnTo>
                    <a:pt x="149713" y="90532"/>
                  </a:lnTo>
                  <a:lnTo>
                    <a:pt x="151401" y="60773"/>
                  </a:lnTo>
                  <a:lnTo>
                    <a:pt x="160615" y="18892"/>
                  </a:lnTo>
                  <a:lnTo>
                    <a:pt x="172616" y="0"/>
                  </a:lnTo>
                  <a:lnTo>
                    <a:pt x="179570" y="29193"/>
                  </a:lnTo>
                  <a:lnTo>
                    <a:pt x="189167" y="80404"/>
                  </a:lnTo>
                  <a:lnTo>
                    <a:pt x="200525" y="146296"/>
                  </a:lnTo>
                  <a:lnTo>
                    <a:pt x="208098" y="189231"/>
                  </a:lnTo>
                  <a:lnTo>
                    <a:pt x="213146" y="216861"/>
                  </a:lnTo>
                  <a:lnTo>
                    <a:pt x="221248" y="258819"/>
                  </a:lnTo>
                  <a:lnTo>
                    <a:pt x="222651" y="266088"/>
                  </a:lnTo>
                  <a:lnTo>
                    <a:pt x="221856" y="267108"/>
                  </a:lnTo>
                  <a:lnTo>
                    <a:pt x="218326" y="268242"/>
                  </a:lnTo>
                  <a:lnTo>
                    <a:pt x="216988" y="269535"/>
                  </a:lnTo>
                  <a:lnTo>
                    <a:pt x="212195" y="278742"/>
                  </a:lnTo>
                  <a:lnTo>
                    <a:pt x="208410" y="284326"/>
                  </a:lnTo>
                  <a:lnTo>
                    <a:pt x="201041" y="303693"/>
                  </a:lnTo>
                  <a:lnTo>
                    <a:pt x="201138" y="314597"/>
                  </a:lnTo>
                  <a:lnTo>
                    <a:pt x="209875" y="347828"/>
                  </a:lnTo>
                  <a:lnTo>
                    <a:pt x="234040" y="377630"/>
                  </a:lnTo>
                  <a:lnTo>
                    <a:pt x="248490" y="387721"/>
                  </a:lnTo>
                  <a:lnTo>
                    <a:pt x="260599" y="392255"/>
                  </a:lnTo>
                  <a:lnTo>
                    <a:pt x="269942" y="390669"/>
                  </a:lnTo>
                  <a:lnTo>
                    <a:pt x="289805" y="384957"/>
                  </a:lnTo>
                  <a:lnTo>
                    <a:pt x="291430" y="383065"/>
                  </a:lnTo>
                  <a:lnTo>
                    <a:pt x="300389" y="362936"/>
                  </a:lnTo>
                  <a:lnTo>
                    <a:pt x="302178" y="351842"/>
                  </a:lnTo>
                  <a:lnTo>
                    <a:pt x="298444" y="334440"/>
                  </a:lnTo>
                  <a:lnTo>
                    <a:pt x="291055" y="316716"/>
                  </a:lnTo>
                  <a:lnTo>
                    <a:pt x="282816" y="307487"/>
                  </a:lnTo>
                  <a:lnTo>
                    <a:pt x="239003" y="276012"/>
                  </a:lnTo>
                  <a:lnTo>
                    <a:pt x="230908" y="272198"/>
                  </a:lnTo>
                  <a:lnTo>
                    <a:pt x="203798" y="269416"/>
                  </a:lnTo>
                  <a:lnTo>
                    <a:pt x="197072" y="271914"/>
                  </a:lnTo>
                  <a:lnTo>
                    <a:pt x="193889" y="273968"/>
                  </a:lnTo>
                  <a:lnTo>
                    <a:pt x="191766" y="276330"/>
                  </a:lnTo>
                  <a:lnTo>
                    <a:pt x="189408" y="281600"/>
                  </a:lnTo>
                  <a:lnTo>
                    <a:pt x="187523" y="3227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03" name="SMARTInkShape-2129"/>
          <p:cNvSpPr/>
          <p:nvPr/>
        </p:nvSpPr>
        <p:spPr>
          <a:xfrm>
            <a:off x="6125766" y="4982766"/>
            <a:ext cx="71438" cy="223243"/>
          </a:xfrm>
          <a:custGeom>
            <a:avLst/>
            <a:gdLst/>
            <a:ahLst/>
            <a:cxnLst/>
            <a:rect l="0" t="0" r="0" b="0"/>
            <a:pathLst>
              <a:path w="71438" h="223243">
                <a:moveTo>
                  <a:pt x="0" y="0"/>
                </a:moveTo>
                <a:lnTo>
                  <a:pt x="0" y="29811"/>
                </a:lnTo>
                <a:lnTo>
                  <a:pt x="15230" y="72964"/>
                </a:lnTo>
                <a:lnTo>
                  <a:pt x="29811" y="111546"/>
                </a:lnTo>
                <a:lnTo>
                  <a:pt x="44654" y="149736"/>
                </a:lnTo>
                <a:lnTo>
                  <a:pt x="65485" y="193354"/>
                </a:lnTo>
                <a:lnTo>
                  <a:pt x="70261" y="210136"/>
                </a:lnTo>
                <a:lnTo>
                  <a:pt x="71437" y="2232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14" name="SMARTInkShape-Group425"/>
          <p:cNvGrpSpPr/>
          <p:nvPr/>
        </p:nvGrpSpPr>
        <p:grpSpPr>
          <a:xfrm>
            <a:off x="6787928" y="5045273"/>
            <a:ext cx="1382737" cy="375048"/>
            <a:chOff x="6787928" y="5045273"/>
            <a:chExt cx="1382737" cy="375048"/>
          </a:xfrm>
        </p:grpSpPr>
        <p:sp>
          <p:nvSpPr>
            <p:cNvPr id="1704" name="SMARTInkShape-2130"/>
            <p:cNvSpPr/>
            <p:nvPr/>
          </p:nvSpPr>
          <p:spPr>
            <a:xfrm>
              <a:off x="6787928" y="5091685"/>
              <a:ext cx="150440" cy="176832"/>
            </a:xfrm>
            <a:custGeom>
              <a:avLst/>
              <a:gdLst/>
              <a:ahLst/>
              <a:cxnLst/>
              <a:rect l="0" t="0" r="0" b="0"/>
              <a:pathLst>
                <a:path w="150440" h="176832">
                  <a:moveTo>
                    <a:pt x="150439" y="60745"/>
                  </a:moveTo>
                  <a:lnTo>
                    <a:pt x="141520" y="60745"/>
                  </a:lnTo>
                  <a:lnTo>
                    <a:pt x="141510" y="39495"/>
                  </a:lnTo>
                  <a:lnTo>
                    <a:pt x="138864" y="33771"/>
                  </a:lnTo>
                  <a:lnTo>
                    <a:pt x="129081" y="22013"/>
                  </a:lnTo>
                  <a:lnTo>
                    <a:pt x="99269" y="4187"/>
                  </a:lnTo>
                  <a:lnTo>
                    <a:pt x="77069" y="0"/>
                  </a:lnTo>
                  <a:lnTo>
                    <a:pt x="56381" y="3500"/>
                  </a:lnTo>
                  <a:lnTo>
                    <a:pt x="27264" y="19274"/>
                  </a:lnTo>
                  <a:lnTo>
                    <a:pt x="18635" y="27761"/>
                  </a:lnTo>
                  <a:lnTo>
                    <a:pt x="5010" y="49379"/>
                  </a:lnTo>
                  <a:lnTo>
                    <a:pt x="524" y="66857"/>
                  </a:lnTo>
                  <a:lnTo>
                    <a:pt x="0" y="96679"/>
                  </a:lnTo>
                  <a:lnTo>
                    <a:pt x="3540" y="110119"/>
                  </a:lnTo>
                  <a:lnTo>
                    <a:pt x="21028" y="134916"/>
                  </a:lnTo>
                  <a:lnTo>
                    <a:pt x="43591" y="156278"/>
                  </a:lnTo>
                  <a:lnTo>
                    <a:pt x="55326" y="162735"/>
                  </a:lnTo>
                  <a:lnTo>
                    <a:pt x="76382" y="169526"/>
                  </a:lnTo>
                  <a:lnTo>
                    <a:pt x="87931" y="17683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5" name="SMARTInkShape-2131"/>
            <p:cNvSpPr/>
            <p:nvPr/>
          </p:nvSpPr>
          <p:spPr>
            <a:xfrm>
              <a:off x="6947448" y="5170289"/>
              <a:ext cx="105200" cy="140989"/>
            </a:xfrm>
            <a:custGeom>
              <a:avLst/>
              <a:gdLst/>
              <a:ahLst/>
              <a:cxnLst/>
              <a:rect l="0" t="0" r="0" b="0"/>
              <a:pathLst>
                <a:path w="105200" h="140989">
                  <a:moveTo>
                    <a:pt x="35568" y="0"/>
                  </a:moveTo>
                  <a:lnTo>
                    <a:pt x="27006" y="0"/>
                  </a:lnTo>
                  <a:lnTo>
                    <a:pt x="5656" y="20991"/>
                  </a:lnTo>
                  <a:lnTo>
                    <a:pt x="2430" y="29504"/>
                  </a:lnTo>
                  <a:lnTo>
                    <a:pt x="0" y="68620"/>
                  </a:lnTo>
                  <a:lnTo>
                    <a:pt x="4634" y="86368"/>
                  </a:lnTo>
                  <a:lnTo>
                    <a:pt x="12292" y="99453"/>
                  </a:lnTo>
                  <a:lnTo>
                    <a:pt x="41717" y="130039"/>
                  </a:lnTo>
                  <a:lnTo>
                    <a:pt x="57344" y="138630"/>
                  </a:lnTo>
                  <a:lnTo>
                    <a:pt x="68728" y="140988"/>
                  </a:lnTo>
                  <a:lnTo>
                    <a:pt x="77756" y="139391"/>
                  </a:lnTo>
                  <a:lnTo>
                    <a:pt x="88417" y="132913"/>
                  </a:lnTo>
                  <a:lnTo>
                    <a:pt x="94775" y="126541"/>
                  </a:lnTo>
                  <a:lnTo>
                    <a:pt x="100908" y="117094"/>
                  </a:lnTo>
                  <a:lnTo>
                    <a:pt x="105199" y="100620"/>
                  </a:lnTo>
                  <a:lnTo>
                    <a:pt x="103556" y="89038"/>
                  </a:lnTo>
                  <a:lnTo>
                    <a:pt x="85968" y="47610"/>
                  </a:lnTo>
                  <a:lnTo>
                    <a:pt x="77480" y="38357"/>
                  </a:lnTo>
                  <a:lnTo>
                    <a:pt x="57219" y="22175"/>
                  </a:lnTo>
                  <a:lnTo>
                    <a:pt x="44659" y="16067"/>
                  </a:lnTo>
                  <a:lnTo>
                    <a:pt x="41628" y="13688"/>
                  </a:lnTo>
                  <a:lnTo>
                    <a:pt x="39608" y="13094"/>
                  </a:lnTo>
                  <a:lnTo>
                    <a:pt x="38261" y="13690"/>
                  </a:lnTo>
                  <a:lnTo>
                    <a:pt x="28036" y="25304"/>
                  </a:lnTo>
                  <a:lnTo>
                    <a:pt x="27053" y="31090"/>
                  </a:lnTo>
                  <a:lnTo>
                    <a:pt x="29468" y="36307"/>
                  </a:lnTo>
                  <a:lnTo>
                    <a:pt x="35568" y="4464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6" name="SMARTInkShape-2132"/>
            <p:cNvSpPr/>
            <p:nvPr/>
          </p:nvSpPr>
          <p:spPr>
            <a:xfrm>
              <a:off x="7099929" y="5080992"/>
              <a:ext cx="43822" cy="213773"/>
            </a:xfrm>
            <a:custGeom>
              <a:avLst/>
              <a:gdLst/>
              <a:ahLst/>
              <a:cxnLst/>
              <a:rect l="0" t="0" r="0" b="0"/>
              <a:pathLst>
                <a:path w="43822" h="213773">
                  <a:moveTo>
                    <a:pt x="8102" y="0"/>
                  </a:moveTo>
                  <a:lnTo>
                    <a:pt x="8102" y="13303"/>
                  </a:lnTo>
                  <a:lnTo>
                    <a:pt x="0" y="42910"/>
                  </a:lnTo>
                  <a:lnTo>
                    <a:pt x="410" y="64639"/>
                  </a:lnTo>
                  <a:lnTo>
                    <a:pt x="6894" y="102695"/>
                  </a:lnTo>
                  <a:lnTo>
                    <a:pt x="17657" y="143464"/>
                  </a:lnTo>
                  <a:lnTo>
                    <a:pt x="31997" y="179480"/>
                  </a:lnTo>
                  <a:lnTo>
                    <a:pt x="41192" y="195452"/>
                  </a:lnTo>
                  <a:lnTo>
                    <a:pt x="43776" y="213772"/>
                  </a:lnTo>
                  <a:lnTo>
                    <a:pt x="43821" y="2053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7" name="SMARTInkShape-2133"/>
            <p:cNvSpPr/>
            <p:nvPr/>
          </p:nvSpPr>
          <p:spPr>
            <a:xfrm>
              <a:off x="7215188" y="5045273"/>
              <a:ext cx="80368" cy="267892"/>
            </a:xfrm>
            <a:custGeom>
              <a:avLst/>
              <a:gdLst/>
              <a:ahLst/>
              <a:cxnLst/>
              <a:rect l="0" t="0" r="0" b="0"/>
              <a:pathLst>
                <a:path w="80368" h="267892">
                  <a:moveTo>
                    <a:pt x="0" y="0"/>
                  </a:moveTo>
                  <a:lnTo>
                    <a:pt x="0" y="42318"/>
                  </a:lnTo>
                  <a:lnTo>
                    <a:pt x="7067" y="81236"/>
                  </a:lnTo>
                  <a:lnTo>
                    <a:pt x="15813" y="125131"/>
                  </a:lnTo>
                  <a:lnTo>
                    <a:pt x="26973" y="163403"/>
                  </a:lnTo>
                  <a:lnTo>
                    <a:pt x="38731" y="199406"/>
                  </a:lnTo>
                  <a:lnTo>
                    <a:pt x="67635" y="242910"/>
                  </a:lnTo>
                  <a:lnTo>
                    <a:pt x="76154" y="254757"/>
                  </a:lnTo>
                  <a:lnTo>
                    <a:pt x="80367" y="2678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8" name="SMARTInkShape-2134"/>
            <p:cNvSpPr/>
            <p:nvPr/>
          </p:nvSpPr>
          <p:spPr>
            <a:xfrm>
              <a:off x="7315364" y="5144897"/>
              <a:ext cx="212364" cy="150409"/>
            </a:xfrm>
            <a:custGeom>
              <a:avLst/>
              <a:gdLst/>
              <a:ahLst/>
              <a:cxnLst/>
              <a:rect l="0" t="0" r="0" b="0"/>
              <a:pathLst>
                <a:path w="212364" h="150409">
                  <a:moveTo>
                    <a:pt x="87347" y="87900"/>
                  </a:moveTo>
                  <a:lnTo>
                    <a:pt x="92088" y="87900"/>
                  </a:lnTo>
                  <a:lnTo>
                    <a:pt x="97060" y="85254"/>
                  </a:lnTo>
                  <a:lnTo>
                    <a:pt x="99776" y="83159"/>
                  </a:lnTo>
                  <a:lnTo>
                    <a:pt x="102793" y="78187"/>
                  </a:lnTo>
                  <a:lnTo>
                    <a:pt x="105126" y="72669"/>
                  </a:lnTo>
                  <a:lnTo>
                    <a:pt x="109470" y="66909"/>
                  </a:lnTo>
                  <a:lnTo>
                    <a:pt x="112062" y="58396"/>
                  </a:lnTo>
                  <a:lnTo>
                    <a:pt x="114100" y="22524"/>
                  </a:lnTo>
                  <a:lnTo>
                    <a:pt x="111474" y="16510"/>
                  </a:lnTo>
                  <a:lnTo>
                    <a:pt x="109385" y="13518"/>
                  </a:lnTo>
                  <a:lnTo>
                    <a:pt x="104417" y="10193"/>
                  </a:lnTo>
                  <a:lnTo>
                    <a:pt x="71895" y="0"/>
                  </a:lnTo>
                  <a:lnTo>
                    <a:pt x="42402" y="6008"/>
                  </a:lnTo>
                  <a:lnTo>
                    <a:pt x="19084" y="16749"/>
                  </a:lnTo>
                  <a:lnTo>
                    <a:pt x="4630" y="28425"/>
                  </a:lnTo>
                  <a:lnTo>
                    <a:pt x="975" y="34347"/>
                  </a:lnTo>
                  <a:lnTo>
                    <a:pt x="0" y="37315"/>
                  </a:lnTo>
                  <a:lnTo>
                    <a:pt x="1563" y="45906"/>
                  </a:lnTo>
                  <a:lnTo>
                    <a:pt x="8020" y="59251"/>
                  </a:lnTo>
                  <a:lnTo>
                    <a:pt x="19091" y="72650"/>
                  </a:lnTo>
                  <a:lnTo>
                    <a:pt x="32617" y="81838"/>
                  </a:lnTo>
                  <a:lnTo>
                    <a:pt x="44452" y="86104"/>
                  </a:lnTo>
                  <a:lnTo>
                    <a:pt x="75856" y="87743"/>
                  </a:lnTo>
                  <a:lnTo>
                    <a:pt x="84886" y="85185"/>
                  </a:lnTo>
                  <a:lnTo>
                    <a:pt x="88683" y="83113"/>
                  </a:lnTo>
                  <a:lnTo>
                    <a:pt x="121289" y="45111"/>
                  </a:lnTo>
                  <a:lnTo>
                    <a:pt x="122277" y="41432"/>
                  </a:lnTo>
                  <a:lnTo>
                    <a:pt x="123053" y="34445"/>
                  </a:lnTo>
                  <a:lnTo>
                    <a:pt x="123062" y="39099"/>
                  </a:lnTo>
                  <a:lnTo>
                    <a:pt x="125710" y="44052"/>
                  </a:lnTo>
                  <a:lnTo>
                    <a:pt x="127805" y="46762"/>
                  </a:lnTo>
                  <a:lnTo>
                    <a:pt x="130133" y="55064"/>
                  </a:lnTo>
                  <a:lnTo>
                    <a:pt x="132160" y="64377"/>
                  </a:lnTo>
                  <a:lnTo>
                    <a:pt x="156881" y="108023"/>
                  </a:lnTo>
                  <a:lnTo>
                    <a:pt x="174798" y="125536"/>
                  </a:lnTo>
                  <a:lnTo>
                    <a:pt x="188186" y="143069"/>
                  </a:lnTo>
                  <a:lnTo>
                    <a:pt x="194341" y="147146"/>
                  </a:lnTo>
                  <a:lnTo>
                    <a:pt x="203385" y="149441"/>
                  </a:lnTo>
                  <a:lnTo>
                    <a:pt x="212363" y="15040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9" name="SMARTInkShape-2135"/>
            <p:cNvSpPr/>
            <p:nvPr/>
          </p:nvSpPr>
          <p:spPr>
            <a:xfrm>
              <a:off x="7546138" y="5170289"/>
              <a:ext cx="70886" cy="250032"/>
            </a:xfrm>
            <a:custGeom>
              <a:avLst/>
              <a:gdLst/>
              <a:ahLst/>
              <a:cxnLst/>
              <a:rect l="0" t="0" r="0" b="0"/>
              <a:pathLst>
                <a:path w="70886" h="250032">
                  <a:moveTo>
                    <a:pt x="8378" y="0"/>
                  </a:moveTo>
                  <a:lnTo>
                    <a:pt x="3637" y="0"/>
                  </a:lnTo>
                  <a:lnTo>
                    <a:pt x="2241" y="992"/>
                  </a:lnTo>
                  <a:lnTo>
                    <a:pt x="1310" y="2646"/>
                  </a:lnTo>
                  <a:lnTo>
                    <a:pt x="0" y="12359"/>
                  </a:lnTo>
                  <a:lnTo>
                    <a:pt x="686" y="22360"/>
                  </a:lnTo>
                  <a:lnTo>
                    <a:pt x="7169" y="55542"/>
                  </a:lnTo>
                  <a:lnTo>
                    <a:pt x="8271" y="99640"/>
                  </a:lnTo>
                  <a:lnTo>
                    <a:pt x="18077" y="143061"/>
                  </a:lnTo>
                  <a:lnTo>
                    <a:pt x="31299" y="181411"/>
                  </a:lnTo>
                  <a:lnTo>
                    <a:pt x="37049" y="209577"/>
                  </a:lnTo>
                  <a:lnTo>
                    <a:pt x="56113" y="242560"/>
                  </a:lnTo>
                  <a:lnTo>
                    <a:pt x="62005" y="246711"/>
                  </a:lnTo>
                  <a:lnTo>
                    <a:pt x="70885" y="25003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0" name="SMARTInkShape-2136"/>
            <p:cNvSpPr/>
            <p:nvPr/>
          </p:nvSpPr>
          <p:spPr>
            <a:xfrm>
              <a:off x="7518905" y="5125782"/>
              <a:ext cx="173399" cy="124339"/>
            </a:xfrm>
            <a:custGeom>
              <a:avLst/>
              <a:gdLst/>
              <a:ahLst/>
              <a:cxnLst/>
              <a:rect l="0" t="0" r="0" b="0"/>
              <a:pathLst>
                <a:path w="173399" h="124339">
                  <a:moveTo>
                    <a:pt x="8822" y="17718"/>
                  </a:moveTo>
                  <a:lnTo>
                    <a:pt x="4081" y="12978"/>
                  </a:lnTo>
                  <a:lnTo>
                    <a:pt x="1754" y="8005"/>
                  </a:lnTo>
                  <a:lnTo>
                    <a:pt x="0" y="335"/>
                  </a:lnTo>
                  <a:lnTo>
                    <a:pt x="4664" y="0"/>
                  </a:lnTo>
                  <a:lnTo>
                    <a:pt x="9620" y="2567"/>
                  </a:lnTo>
                  <a:lnTo>
                    <a:pt x="46874" y="25593"/>
                  </a:lnTo>
                  <a:lnTo>
                    <a:pt x="86851" y="46622"/>
                  </a:lnTo>
                  <a:lnTo>
                    <a:pt x="124783" y="74551"/>
                  </a:lnTo>
                  <a:lnTo>
                    <a:pt x="169270" y="115717"/>
                  </a:lnTo>
                  <a:lnTo>
                    <a:pt x="172342" y="118769"/>
                  </a:lnTo>
                  <a:lnTo>
                    <a:pt x="173398" y="120804"/>
                  </a:lnTo>
                  <a:lnTo>
                    <a:pt x="173109" y="122160"/>
                  </a:lnTo>
                  <a:lnTo>
                    <a:pt x="171925" y="123065"/>
                  </a:lnTo>
                  <a:lnTo>
                    <a:pt x="165517" y="124338"/>
                  </a:lnTo>
                  <a:lnTo>
                    <a:pt x="132416" y="123850"/>
                  </a:lnTo>
                  <a:lnTo>
                    <a:pt x="88149" y="115777"/>
                  </a:lnTo>
                  <a:lnTo>
                    <a:pt x="49144" y="108365"/>
                  </a:lnTo>
                  <a:lnTo>
                    <a:pt x="9026" y="107018"/>
                  </a:lnTo>
                  <a:lnTo>
                    <a:pt x="17751" y="1159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1" name="SMARTInkShape-2137"/>
            <p:cNvSpPr/>
            <p:nvPr/>
          </p:nvSpPr>
          <p:spPr>
            <a:xfrm>
              <a:off x="7706320" y="5152584"/>
              <a:ext cx="148021" cy="133259"/>
            </a:xfrm>
            <a:custGeom>
              <a:avLst/>
              <a:gdLst/>
              <a:ahLst/>
              <a:cxnLst/>
              <a:rect l="0" t="0" r="0" b="0"/>
              <a:pathLst>
                <a:path w="148021" h="133259">
                  <a:moveTo>
                    <a:pt x="142875" y="71283"/>
                  </a:moveTo>
                  <a:lnTo>
                    <a:pt x="142875" y="66543"/>
                  </a:lnTo>
                  <a:lnTo>
                    <a:pt x="145521" y="61570"/>
                  </a:lnTo>
                  <a:lnTo>
                    <a:pt x="147616" y="58854"/>
                  </a:lnTo>
                  <a:lnTo>
                    <a:pt x="148020" y="56052"/>
                  </a:lnTo>
                  <a:lnTo>
                    <a:pt x="142465" y="38510"/>
                  </a:lnTo>
                  <a:lnTo>
                    <a:pt x="138393" y="32575"/>
                  </a:lnTo>
                  <a:lnTo>
                    <a:pt x="109479" y="14727"/>
                  </a:lnTo>
                  <a:lnTo>
                    <a:pt x="86191" y="3814"/>
                  </a:lnTo>
                  <a:lnTo>
                    <a:pt x="44641" y="77"/>
                  </a:lnTo>
                  <a:lnTo>
                    <a:pt x="38690" y="0"/>
                  </a:lnTo>
                  <a:lnTo>
                    <a:pt x="34723" y="941"/>
                  </a:lnTo>
                  <a:lnTo>
                    <a:pt x="32079" y="2560"/>
                  </a:lnTo>
                  <a:lnTo>
                    <a:pt x="30316" y="4632"/>
                  </a:lnTo>
                  <a:lnTo>
                    <a:pt x="28357" y="9579"/>
                  </a:lnTo>
                  <a:lnTo>
                    <a:pt x="27099" y="25581"/>
                  </a:lnTo>
                  <a:lnTo>
                    <a:pt x="29573" y="33773"/>
                  </a:lnTo>
                  <a:lnTo>
                    <a:pt x="43986" y="51858"/>
                  </a:lnTo>
                  <a:lnTo>
                    <a:pt x="87622" y="96374"/>
                  </a:lnTo>
                  <a:lnTo>
                    <a:pt x="111845" y="121611"/>
                  </a:lnTo>
                  <a:lnTo>
                    <a:pt x="115527" y="131991"/>
                  </a:lnTo>
                  <a:lnTo>
                    <a:pt x="114722" y="132591"/>
                  </a:lnTo>
                  <a:lnTo>
                    <a:pt x="111180" y="133258"/>
                  </a:lnTo>
                  <a:lnTo>
                    <a:pt x="106299" y="130908"/>
                  </a:lnTo>
                  <a:lnTo>
                    <a:pt x="103609" y="128892"/>
                  </a:lnTo>
                  <a:lnTo>
                    <a:pt x="82154" y="122746"/>
                  </a:lnTo>
                  <a:lnTo>
                    <a:pt x="41393" y="100966"/>
                  </a:lnTo>
                  <a:lnTo>
                    <a:pt x="16610" y="86156"/>
                  </a:lnTo>
                  <a:lnTo>
                    <a:pt x="1916" y="73046"/>
                  </a:lnTo>
                  <a:lnTo>
                    <a:pt x="851" y="69421"/>
                  </a:lnTo>
                  <a:lnTo>
                    <a:pt x="0" y="6235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2" name="SMARTInkShape-2138"/>
            <p:cNvSpPr/>
            <p:nvPr/>
          </p:nvSpPr>
          <p:spPr>
            <a:xfrm>
              <a:off x="7804547" y="5135096"/>
              <a:ext cx="196454" cy="178069"/>
            </a:xfrm>
            <a:custGeom>
              <a:avLst/>
              <a:gdLst/>
              <a:ahLst/>
              <a:cxnLst/>
              <a:rect l="0" t="0" r="0" b="0"/>
              <a:pathLst>
                <a:path w="196454" h="178069">
                  <a:moveTo>
                    <a:pt x="0" y="79842"/>
                  </a:moveTo>
                  <a:lnTo>
                    <a:pt x="4741" y="79842"/>
                  </a:lnTo>
                  <a:lnTo>
                    <a:pt x="9713" y="82487"/>
                  </a:lnTo>
                  <a:lnTo>
                    <a:pt x="16250" y="87530"/>
                  </a:lnTo>
                  <a:lnTo>
                    <a:pt x="30807" y="89518"/>
                  </a:lnTo>
                  <a:lnTo>
                    <a:pt x="42091" y="94835"/>
                  </a:lnTo>
                  <a:lnTo>
                    <a:pt x="84259" y="97626"/>
                  </a:lnTo>
                  <a:lnTo>
                    <a:pt x="124288" y="96702"/>
                  </a:lnTo>
                  <a:lnTo>
                    <a:pt x="154452" y="85271"/>
                  </a:lnTo>
                  <a:lnTo>
                    <a:pt x="165549" y="76963"/>
                  </a:lnTo>
                  <a:lnTo>
                    <a:pt x="180758" y="60201"/>
                  </a:lnTo>
                  <a:lnTo>
                    <a:pt x="184517" y="50937"/>
                  </a:lnTo>
                  <a:lnTo>
                    <a:pt x="185519" y="45689"/>
                  </a:lnTo>
                  <a:lnTo>
                    <a:pt x="183987" y="37212"/>
                  </a:lnTo>
                  <a:lnTo>
                    <a:pt x="177546" y="26862"/>
                  </a:lnTo>
                  <a:lnTo>
                    <a:pt x="162581" y="11460"/>
                  </a:lnTo>
                  <a:lnTo>
                    <a:pt x="148603" y="3466"/>
                  </a:lnTo>
                  <a:lnTo>
                    <a:pt x="136745" y="657"/>
                  </a:lnTo>
                  <a:lnTo>
                    <a:pt x="126591" y="0"/>
                  </a:lnTo>
                  <a:lnTo>
                    <a:pt x="109717" y="4371"/>
                  </a:lnTo>
                  <a:lnTo>
                    <a:pt x="96890" y="11949"/>
                  </a:lnTo>
                  <a:lnTo>
                    <a:pt x="86806" y="25218"/>
                  </a:lnTo>
                  <a:lnTo>
                    <a:pt x="82275" y="41719"/>
                  </a:lnTo>
                  <a:lnTo>
                    <a:pt x="80534" y="84604"/>
                  </a:lnTo>
                  <a:lnTo>
                    <a:pt x="92810" y="126149"/>
                  </a:lnTo>
                  <a:lnTo>
                    <a:pt x="116107" y="166877"/>
                  </a:lnTo>
                  <a:lnTo>
                    <a:pt x="119076" y="170607"/>
                  </a:lnTo>
                  <a:lnTo>
                    <a:pt x="127668" y="174753"/>
                  </a:lnTo>
                  <a:lnTo>
                    <a:pt x="171751" y="177939"/>
                  </a:lnTo>
                  <a:lnTo>
                    <a:pt x="196453" y="17806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3" name="SMARTInkShape-2139"/>
            <p:cNvSpPr/>
            <p:nvPr/>
          </p:nvSpPr>
          <p:spPr>
            <a:xfrm>
              <a:off x="8161734" y="5304234"/>
              <a:ext cx="8931" cy="17862"/>
            </a:xfrm>
            <a:custGeom>
              <a:avLst/>
              <a:gdLst/>
              <a:ahLst/>
              <a:cxnLst/>
              <a:rect l="0" t="0" r="0" b="0"/>
              <a:pathLst>
                <a:path w="8931" h="17862">
                  <a:moveTo>
                    <a:pt x="0" y="0"/>
                  </a:moveTo>
                  <a:lnTo>
                    <a:pt x="0" y="4741"/>
                  </a:lnTo>
                  <a:lnTo>
                    <a:pt x="993" y="6136"/>
                  </a:lnTo>
                  <a:lnTo>
                    <a:pt x="2647" y="7069"/>
                  </a:lnTo>
                  <a:lnTo>
                    <a:pt x="4741" y="7689"/>
                  </a:lnTo>
                  <a:lnTo>
                    <a:pt x="6137" y="9094"/>
                  </a:lnTo>
                  <a:lnTo>
                    <a:pt x="8930" y="1786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186478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Explain:</a:t>
            </a:r>
            <a:endParaRPr lang="en-US" dirty="0"/>
          </a:p>
        </p:txBody>
      </p:sp>
      <p:grpSp>
        <p:nvGrpSpPr>
          <p:cNvPr id="12" name="SMARTInkShape-Group426"/>
          <p:cNvGrpSpPr/>
          <p:nvPr/>
        </p:nvGrpSpPr>
        <p:grpSpPr>
          <a:xfrm>
            <a:off x="250031" y="2080617"/>
            <a:ext cx="1062234" cy="383440"/>
            <a:chOff x="250031" y="2080617"/>
            <a:chExt cx="1062234" cy="383440"/>
          </a:xfrm>
        </p:grpSpPr>
        <p:sp>
          <p:nvSpPr>
            <p:cNvPr id="4" name="SMARTInkShape-2140"/>
            <p:cNvSpPr/>
            <p:nvPr/>
          </p:nvSpPr>
          <p:spPr>
            <a:xfrm>
              <a:off x="1122371" y="2134195"/>
              <a:ext cx="189894" cy="329862"/>
            </a:xfrm>
            <a:custGeom>
              <a:avLst/>
              <a:gdLst/>
              <a:ahLst/>
              <a:cxnLst/>
              <a:rect l="0" t="0" r="0" b="0"/>
              <a:pathLst>
                <a:path w="189894" h="329862">
                  <a:moveTo>
                    <a:pt x="172434" y="0"/>
                  </a:moveTo>
                  <a:lnTo>
                    <a:pt x="151443" y="0"/>
                  </a:lnTo>
                  <a:lnTo>
                    <a:pt x="121296" y="12429"/>
                  </a:lnTo>
                  <a:lnTo>
                    <a:pt x="86066" y="42241"/>
                  </a:lnTo>
                  <a:lnTo>
                    <a:pt x="62819" y="77441"/>
                  </a:lnTo>
                  <a:lnTo>
                    <a:pt x="58265" y="95265"/>
                  </a:lnTo>
                  <a:lnTo>
                    <a:pt x="59846" y="104518"/>
                  </a:lnTo>
                  <a:lnTo>
                    <a:pt x="66314" y="115304"/>
                  </a:lnTo>
                  <a:lnTo>
                    <a:pt x="71691" y="120700"/>
                  </a:lnTo>
                  <a:lnTo>
                    <a:pt x="77389" y="123098"/>
                  </a:lnTo>
                  <a:lnTo>
                    <a:pt x="90915" y="124448"/>
                  </a:lnTo>
                  <a:lnTo>
                    <a:pt x="99161" y="122117"/>
                  </a:lnTo>
                  <a:lnTo>
                    <a:pt x="121774" y="108759"/>
                  </a:lnTo>
                  <a:lnTo>
                    <a:pt x="156191" y="65315"/>
                  </a:lnTo>
                  <a:lnTo>
                    <a:pt x="171797" y="20736"/>
                  </a:lnTo>
                  <a:lnTo>
                    <a:pt x="172308" y="18428"/>
                  </a:lnTo>
                  <a:lnTo>
                    <a:pt x="172432" y="57084"/>
                  </a:lnTo>
                  <a:lnTo>
                    <a:pt x="175079" y="100397"/>
                  </a:lnTo>
                  <a:lnTo>
                    <a:pt x="181528" y="144153"/>
                  </a:lnTo>
                  <a:lnTo>
                    <a:pt x="188268" y="185718"/>
                  </a:lnTo>
                  <a:lnTo>
                    <a:pt x="189893" y="222886"/>
                  </a:lnTo>
                  <a:lnTo>
                    <a:pt x="183085" y="257899"/>
                  </a:lnTo>
                  <a:lnTo>
                    <a:pt x="174046" y="278600"/>
                  </a:lnTo>
                  <a:lnTo>
                    <a:pt x="152790" y="304665"/>
                  </a:lnTo>
                  <a:lnTo>
                    <a:pt x="138281" y="314947"/>
                  </a:lnTo>
                  <a:lnTo>
                    <a:pt x="109464" y="326318"/>
                  </a:lnTo>
                  <a:lnTo>
                    <a:pt x="72774" y="329861"/>
                  </a:lnTo>
                  <a:lnTo>
                    <a:pt x="51734" y="325499"/>
                  </a:lnTo>
                  <a:lnTo>
                    <a:pt x="14794" y="301706"/>
                  </a:lnTo>
                  <a:lnTo>
                    <a:pt x="1592" y="287281"/>
                  </a:lnTo>
                  <a:lnTo>
                    <a:pt x="0" y="280817"/>
                  </a:lnTo>
                  <a:lnTo>
                    <a:pt x="2209" y="245193"/>
                  </a:lnTo>
                  <a:lnTo>
                    <a:pt x="5166" y="235313"/>
                  </a:lnTo>
                  <a:lnTo>
                    <a:pt x="11699" y="2232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2141"/>
            <p:cNvSpPr/>
            <p:nvPr/>
          </p:nvSpPr>
          <p:spPr>
            <a:xfrm>
              <a:off x="1048558" y="2143661"/>
              <a:ext cx="94443" cy="115134"/>
            </a:xfrm>
            <a:custGeom>
              <a:avLst/>
              <a:gdLst/>
              <a:ahLst/>
              <a:cxnLst/>
              <a:rect l="0" t="0" r="0" b="0"/>
              <a:pathLst>
                <a:path w="94443" h="115134">
                  <a:moveTo>
                    <a:pt x="5145" y="17323"/>
                  </a:moveTo>
                  <a:lnTo>
                    <a:pt x="0" y="17323"/>
                  </a:lnTo>
                  <a:lnTo>
                    <a:pt x="4272" y="17323"/>
                  </a:lnTo>
                  <a:lnTo>
                    <a:pt x="5068" y="25012"/>
                  </a:lnTo>
                  <a:lnTo>
                    <a:pt x="5144" y="67926"/>
                  </a:lnTo>
                  <a:lnTo>
                    <a:pt x="5145" y="112385"/>
                  </a:lnTo>
                  <a:lnTo>
                    <a:pt x="5145" y="115133"/>
                  </a:lnTo>
                  <a:lnTo>
                    <a:pt x="5145" y="73306"/>
                  </a:lnTo>
                  <a:lnTo>
                    <a:pt x="6137" y="49953"/>
                  </a:lnTo>
                  <a:lnTo>
                    <a:pt x="14240" y="21466"/>
                  </a:lnTo>
                  <a:lnTo>
                    <a:pt x="26395" y="5571"/>
                  </a:lnTo>
                  <a:lnTo>
                    <a:pt x="32118" y="2178"/>
                  </a:lnTo>
                  <a:lnTo>
                    <a:pt x="43877" y="0"/>
                  </a:lnTo>
                  <a:lnTo>
                    <a:pt x="49810" y="2348"/>
                  </a:lnTo>
                  <a:lnTo>
                    <a:pt x="61703" y="11940"/>
                  </a:lnTo>
                  <a:lnTo>
                    <a:pt x="65009" y="17576"/>
                  </a:lnTo>
                  <a:lnTo>
                    <a:pt x="78608" y="62211"/>
                  </a:lnTo>
                  <a:lnTo>
                    <a:pt x="94442" y="1066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2142"/>
            <p:cNvSpPr/>
            <p:nvPr/>
          </p:nvSpPr>
          <p:spPr>
            <a:xfrm>
              <a:off x="910828" y="2080617"/>
              <a:ext cx="8931" cy="8931"/>
            </a:xfrm>
            <a:custGeom>
              <a:avLst/>
              <a:gdLst/>
              <a:ahLst/>
              <a:cxnLst/>
              <a:rect l="0" t="0" r="0" b="0"/>
              <a:pathLst>
                <a:path w="8931" h="8931">
                  <a:moveTo>
                    <a:pt x="0" y="8930"/>
                  </a:moveTo>
                  <a:lnTo>
                    <a:pt x="0" y="4189"/>
                  </a:lnTo>
                  <a:lnTo>
                    <a:pt x="992" y="2793"/>
                  </a:lnTo>
                  <a:lnTo>
                    <a:pt x="2646" y="1862"/>
                  </a:lnTo>
                  <a:lnTo>
                    <a:pt x="893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143"/>
            <p:cNvSpPr/>
            <p:nvPr/>
          </p:nvSpPr>
          <p:spPr>
            <a:xfrm>
              <a:off x="955477" y="2169914"/>
              <a:ext cx="17860" cy="125017"/>
            </a:xfrm>
            <a:custGeom>
              <a:avLst/>
              <a:gdLst/>
              <a:ahLst/>
              <a:cxnLst/>
              <a:rect l="0" t="0" r="0" b="0"/>
              <a:pathLst>
                <a:path w="17860" h="125017">
                  <a:moveTo>
                    <a:pt x="0" y="0"/>
                  </a:moveTo>
                  <a:lnTo>
                    <a:pt x="0" y="43549"/>
                  </a:lnTo>
                  <a:lnTo>
                    <a:pt x="992" y="59718"/>
                  </a:lnTo>
                  <a:lnTo>
                    <a:pt x="7688" y="86737"/>
                  </a:lnTo>
                  <a:lnTo>
                    <a:pt x="8820" y="109647"/>
                  </a:lnTo>
                  <a:lnTo>
                    <a:pt x="11527" y="115870"/>
                  </a:lnTo>
                  <a:lnTo>
                    <a:pt x="17859"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144"/>
            <p:cNvSpPr/>
            <p:nvPr/>
          </p:nvSpPr>
          <p:spPr>
            <a:xfrm>
              <a:off x="803672" y="2169914"/>
              <a:ext cx="80368" cy="133787"/>
            </a:xfrm>
            <a:custGeom>
              <a:avLst/>
              <a:gdLst/>
              <a:ahLst/>
              <a:cxnLst/>
              <a:rect l="0" t="0" r="0" b="0"/>
              <a:pathLst>
                <a:path w="80368" h="133787">
                  <a:moveTo>
                    <a:pt x="0" y="8930"/>
                  </a:moveTo>
                  <a:lnTo>
                    <a:pt x="0" y="48832"/>
                  </a:lnTo>
                  <a:lnTo>
                    <a:pt x="0" y="89368"/>
                  </a:lnTo>
                  <a:lnTo>
                    <a:pt x="0" y="133786"/>
                  </a:lnTo>
                  <a:lnTo>
                    <a:pt x="992" y="102898"/>
                  </a:lnTo>
                  <a:lnTo>
                    <a:pt x="8102" y="74485"/>
                  </a:lnTo>
                  <a:lnTo>
                    <a:pt x="9677" y="59663"/>
                  </a:lnTo>
                  <a:lnTo>
                    <a:pt x="27007" y="28833"/>
                  </a:lnTo>
                  <a:lnTo>
                    <a:pt x="33831" y="21744"/>
                  </a:lnTo>
                  <a:lnTo>
                    <a:pt x="43479" y="15287"/>
                  </a:lnTo>
                  <a:lnTo>
                    <a:pt x="63857" y="9193"/>
                  </a:lnTo>
                  <a:lnTo>
                    <a:pt x="66384" y="7121"/>
                  </a:lnTo>
                  <a:lnTo>
                    <a:pt x="68068" y="4747"/>
                  </a:lnTo>
                  <a:lnTo>
                    <a:pt x="70183" y="3165"/>
                  </a:lnTo>
                  <a:lnTo>
                    <a:pt x="803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2145"/>
            <p:cNvSpPr/>
            <p:nvPr/>
          </p:nvSpPr>
          <p:spPr>
            <a:xfrm>
              <a:off x="589359" y="2178844"/>
              <a:ext cx="107158" cy="132170"/>
            </a:xfrm>
            <a:custGeom>
              <a:avLst/>
              <a:gdLst/>
              <a:ahLst/>
              <a:cxnLst/>
              <a:rect l="0" t="0" r="0" b="0"/>
              <a:pathLst>
                <a:path w="107158" h="132170">
                  <a:moveTo>
                    <a:pt x="0" y="17859"/>
                  </a:moveTo>
                  <a:lnTo>
                    <a:pt x="993" y="59726"/>
                  </a:lnTo>
                  <a:lnTo>
                    <a:pt x="7689" y="86738"/>
                  </a:lnTo>
                  <a:lnTo>
                    <a:pt x="9677" y="103086"/>
                  </a:lnTo>
                  <a:lnTo>
                    <a:pt x="18595" y="115870"/>
                  </a:lnTo>
                  <a:lnTo>
                    <a:pt x="29911" y="127949"/>
                  </a:lnTo>
                  <a:lnTo>
                    <a:pt x="35784" y="131280"/>
                  </a:lnTo>
                  <a:lnTo>
                    <a:pt x="38739" y="132169"/>
                  </a:lnTo>
                  <a:lnTo>
                    <a:pt x="41701" y="131768"/>
                  </a:lnTo>
                  <a:lnTo>
                    <a:pt x="47638" y="128678"/>
                  </a:lnTo>
                  <a:lnTo>
                    <a:pt x="83528" y="99179"/>
                  </a:lnTo>
                  <a:lnTo>
                    <a:pt x="93431" y="79988"/>
                  </a:lnTo>
                  <a:lnTo>
                    <a:pt x="105728" y="38390"/>
                  </a:lnTo>
                  <a:lnTo>
                    <a:pt x="10715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2146"/>
            <p:cNvSpPr/>
            <p:nvPr/>
          </p:nvSpPr>
          <p:spPr>
            <a:xfrm>
              <a:off x="250031" y="2099718"/>
              <a:ext cx="324854" cy="270855"/>
            </a:xfrm>
            <a:custGeom>
              <a:avLst/>
              <a:gdLst/>
              <a:ahLst/>
              <a:cxnLst/>
              <a:rect l="0" t="0" r="0" b="0"/>
              <a:pathLst>
                <a:path w="324854" h="270855">
                  <a:moveTo>
                    <a:pt x="0" y="7688"/>
                  </a:moveTo>
                  <a:lnTo>
                    <a:pt x="12429" y="7688"/>
                  </a:lnTo>
                  <a:lnTo>
                    <a:pt x="46981" y="0"/>
                  </a:lnTo>
                  <a:lnTo>
                    <a:pt x="81820" y="5141"/>
                  </a:lnTo>
                  <a:lnTo>
                    <a:pt x="123245" y="9831"/>
                  </a:lnTo>
                  <a:lnTo>
                    <a:pt x="165125" y="20018"/>
                  </a:lnTo>
                  <a:lnTo>
                    <a:pt x="199849" y="33390"/>
                  </a:lnTo>
                  <a:lnTo>
                    <a:pt x="240009" y="55686"/>
                  </a:lnTo>
                  <a:lnTo>
                    <a:pt x="280866" y="85128"/>
                  </a:lnTo>
                  <a:lnTo>
                    <a:pt x="305217" y="116030"/>
                  </a:lnTo>
                  <a:lnTo>
                    <a:pt x="323873" y="154909"/>
                  </a:lnTo>
                  <a:lnTo>
                    <a:pt x="324853" y="170354"/>
                  </a:lnTo>
                  <a:lnTo>
                    <a:pt x="322137" y="195042"/>
                  </a:lnTo>
                  <a:lnTo>
                    <a:pt x="316474" y="205389"/>
                  </a:lnTo>
                  <a:lnTo>
                    <a:pt x="296670" y="228200"/>
                  </a:lnTo>
                  <a:lnTo>
                    <a:pt x="274764" y="241146"/>
                  </a:lnTo>
                  <a:lnTo>
                    <a:pt x="239703" y="254409"/>
                  </a:lnTo>
                  <a:lnTo>
                    <a:pt x="198235" y="263937"/>
                  </a:lnTo>
                  <a:lnTo>
                    <a:pt x="161087" y="270854"/>
                  </a:lnTo>
                  <a:lnTo>
                    <a:pt x="118778" y="267889"/>
                  </a:lnTo>
                  <a:lnTo>
                    <a:pt x="87667" y="265820"/>
                  </a:lnTo>
                  <a:lnTo>
                    <a:pt x="62508" y="2577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147"/>
            <p:cNvSpPr/>
            <p:nvPr/>
          </p:nvSpPr>
          <p:spPr>
            <a:xfrm>
              <a:off x="343135" y="2134195"/>
              <a:ext cx="22983" cy="250033"/>
            </a:xfrm>
            <a:custGeom>
              <a:avLst/>
              <a:gdLst/>
              <a:ahLst/>
              <a:cxnLst/>
              <a:rect l="0" t="0" r="0" b="0"/>
              <a:pathLst>
                <a:path w="22983" h="250033">
                  <a:moveTo>
                    <a:pt x="22982" y="0"/>
                  </a:moveTo>
                  <a:lnTo>
                    <a:pt x="15294" y="0"/>
                  </a:lnTo>
                  <a:lnTo>
                    <a:pt x="14880" y="993"/>
                  </a:lnTo>
                  <a:lnTo>
                    <a:pt x="14161" y="7689"/>
                  </a:lnTo>
                  <a:lnTo>
                    <a:pt x="6374" y="28938"/>
                  </a:lnTo>
                  <a:lnTo>
                    <a:pt x="4204" y="66777"/>
                  </a:lnTo>
                  <a:lnTo>
                    <a:pt x="0" y="89570"/>
                  </a:lnTo>
                  <a:lnTo>
                    <a:pt x="4542" y="133892"/>
                  </a:lnTo>
                  <a:lnTo>
                    <a:pt x="5089" y="178417"/>
                  </a:lnTo>
                  <a:lnTo>
                    <a:pt x="7759" y="199047"/>
                  </a:lnTo>
                  <a:lnTo>
                    <a:pt x="13943" y="239073"/>
                  </a:lnTo>
                  <a:lnTo>
                    <a:pt x="22982" y="2500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SMARTInkShape-Group427"/>
          <p:cNvGrpSpPr/>
          <p:nvPr/>
        </p:nvGrpSpPr>
        <p:grpSpPr>
          <a:xfrm>
            <a:off x="1616273" y="2053828"/>
            <a:ext cx="695916" cy="241103"/>
            <a:chOff x="1616273" y="2053828"/>
            <a:chExt cx="695916" cy="241103"/>
          </a:xfrm>
        </p:grpSpPr>
        <p:sp>
          <p:nvSpPr>
            <p:cNvPr id="13" name="SMARTInkShape-2148"/>
            <p:cNvSpPr/>
            <p:nvPr/>
          </p:nvSpPr>
          <p:spPr>
            <a:xfrm>
              <a:off x="2160984" y="2116336"/>
              <a:ext cx="151205" cy="124613"/>
            </a:xfrm>
            <a:custGeom>
              <a:avLst/>
              <a:gdLst/>
              <a:ahLst/>
              <a:cxnLst/>
              <a:rect l="0" t="0" r="0" b="0"/>
              <a:pathLst>
                <a:path w="151205" h="124613">
                  <a:moveTo>
                    <a:pt x="107157" y="0"/>
                  </a:moveTo>
                  <a:lnTo>
                    <a:pt x="86166" y="0"/>
                  </a:lnTo>
                  <a:lnTo>
                    <a:pt x="44410" y="18091"/>
                  </a:lnTo>
                  <a:lnTo>
                    <a:pt x="29364" y="24212"/>
                  </a:lnTo>
                  <a:lnTo>
                    <a:pt x="21981" y="26636"/>
                  </a:lnTo>
                  <a:lnTo>
                    <a:pt x="10845" y="34327"/>
                  </a:lnTo>
                  <a:lnTo>
                    <a:pt x="11199" y="35783"/>
                  </a:lnTo>
                  <a:lnTo>
                    <a:pt x="14238" y="40047"/>
                  </a:lnTo>
                  <a:lnTo>
                    <a:pt x="21542" y="42603"/>
                  </a:lnTo>
                  <a:lnTo>
                    <a:pt x="63663" y="44569"/>
                  </a:lnTo>
                  <a:lnTo>
                    <a:pt x="82804" y="45617"/>
                  </a:lnTo>
                  <a:lnTo>
                    <a:pt x="124160" y="53741"/>
                  </a:lnTo>
                  <a:lnTo>
                    <a:pt x="137881" y="60461"/>
                  </a:lnTo>
                  <a:lnTo>
                    <a:pt x="144955" y="65898"/>
                  </a:lnTo>
                  <a:lnTo>
                    <a:pt x="148761" y="71621"/>
                  </a:lnTo>
                  <a:lnTo>
                    <a:pt x="150903" y="80422"/>
                  </a:lnTo>
                  <a:lnTo>
                    <a:pt x="151204" y="83380"/>
                  </a:lnTo>
                  <a:lnTo>
                    <a:pt x="148892" y="89313"/>
                  </a:lnTo>
                  <a:lnTo>
                    <a:pt x="146886" y="92284"/>
                  </a:lnTo>
                  <a:lnTo>
                    <a:pt x="134583" y="101206"/>
                  </a:lnTo>
                  <a:lnTo>
                    <a:pt x="94121" y="112945"/>
                  </a:lnTo>
                  <a:lnTo>
                    <a:pt x="51417" y="121947"/>
                  </a:lnTo>
                  <a:lnTo>
                    <a:pt x="20944" y="124612"/>
                  </a:lnTo>
                  <a:lnTo>
                    <a:pt x="11624" y="122190"/>
                  </a:lnTo>
                  <a:lnTo>
                    <a:pt x="0"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149"/>
            <p:cNvSpPr/>
            <p:nvPr/>
          </p:nvSpPr>
          <p:spPr>
            <a:xfrm>
              <a:off x="2035969" y="2080617"/>
              <a:ext cx="8930" cy="1"/>
            </a:xfrm>
            <a:custGeom>
              <a:avLst/>
              <a:gdLst/>
              <a:ahLst/>
              <a:cxnLst/>
              <a:rect l="0" t="0" r="0" b="0"/>
              <a:pathLst>
                <a:path w="8930" h="1">
                  <a:moveTo>
                    <a:pt x="0" y="0"/>
                  </a:moveTo>
                  <a:lnTo>
                    <a:pt x="892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2150"/>
            <p:cNvSpPr/>
            <p:nvPr/>
          </p:nvSpPr>
          <p:spPr>
            <a:xfrm>
              <a:off x="2071688" y="2160984"/>
              <a:ext cx="8930" cy="98228"/>
            </a:xfrm>
            <a:custGeom>
              <a:avLst/>
              <a:gdLst/>
              <a:ahLst/>
              <a:cxnLst/>
              <a:rect l="0" t="0" r="0" b="0"/>
              <a:pathLst>
                <a:path w="8930" h="98228">
                  <a:moveTo>
                    <a:pt x="0" y="0"/>
                  </a:moveTo>
                  <a:lnTo>
                    <a:pt x="0" y="42091"/>
                  </a:lnTo>
                  <a:lnTo>
                    <a:pt x="992" y="73720"/>
                  </a:lnTo>
                  <a:lnTo>
                    <a:pt x="8102" y="88791"/>
                  </a:lnTo>
                  <a:lnTo>
                    <a:pt x="8929" y="982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2151"/>
            <p:cNvSpPr/>
            <p:nvPr/>
          </p:nvSpPr>
          <p:spPr>
            <a:xfrm>
              <a:off x="1840350" y="2053828"/>
              <a:ext cx="124182" cy="232173"/>
            </a:xfrm>
            <a:custGeom>
              <a:avLst/>
              <a:gdLst/>
              <a:ahLst/>
              <a:cxnLst/>
              <a:rect l="0" t="0" r="0" b="0"/>
              <a:pathLst>
                <a:path w="124182" h="232173">
                  <a:moveTo>
                    <a:pt x="34884" y="0"/>
                  </a:moveTo>
                  <a:lnTo>
                    <a:pt x="21323" y="0"/>
                  </a:lnTo>
                  <a:lnTo>
                    <a:pt x="19891" y="992"/>
                  </a:lnTo>
                  <a:lnTo>
                    <a:pt x="18935" y="2646"/>
                  </a:lnTo>
                  <a:lnTo>
                    <a:pt x="18299" y="4741"/>
                  </a:lnTo>
                  <a:lnTo>
                    <a:pt x="11140" y="16224"/>
                  </a:lnTo>
                  <a:lnTo>
                    <a:pt x="8363" y="54141"/>
                  </a:lnTo>
                  <a:lnTo>
                    <a:pt x="5502" y="82536"/>
                  </a:lnTo>
                  <a:lnTo>
                    <a:pt x="0" y="124309"/>
                  </a:lnTo>
                  <a:lnTo>
                    <a:pt x="231" y="163388"/>
                  </a:lnTo>
                  <a:lnTo>
                    <a:pt x="8063" y="204813"/>
                  </a:lnTo>
                  <a:lnTo>
                    <a:pt x="8086" y="200474"/>
                  </a:lnTo>
                  <a:lnTo>
                    <a:pt x="26187" y="160427"/>
                  </a:lnTo>
                  <a:lnTo>
                    <a:pt x="41860" y="125784"/>
                  </a:lnTo>
                  <a:lnTo>
                    <a:pt x="77660" y="91139"/>
                  </a:lnTo>
                  <a:lnTo>
                    <a:pt x="83992" y="92762"/>
                  </a:lnTo>
                  <a:lnTo>
                    <a:pt x="88459" y="94583"/>
                  </a:lnTo>
                  <a:lnTo>
                    <a:pt x="91437" y="96790"/>
                  </a:lnTo>
                  <a:lnTo>
                    <a:pt x="101348" y="110336"/>
                  </a:lnTo>
                  <a:lnTo>
                    <a:pt x="104111" y="118822"/>
                  </a:lnTo>
                  <a:lnTo>
                    <a:pt x="106128" y="159113"/>
                  </a:lnTo>
                  <a:lnTo>
                    <a:pt x="106311" y="202311"/>
                  </a:lnTo>
                  <a:lnTo>
                    <a:pt x="108963" y="211625"/>
                  </a:lnTo>
                  <a:lnTo>
                    <a:pt x="115416" y="222705"/>
                  </a:lnTo>
                  <a:lnTo>
                    <a:pt x="124181"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152"/>
            <p:cNvSpPr/>
            <p:nvPr/>
          </p:nvSpPr>
          <p:spPr>
            <a:xfrm>
              <a:off x="1616273" y="2178844"/>
              <a:ext cx="142876" cy="8858"/>
            </a:xfrm>
            <a:custGeom>
              <a:avLst/>
              <a:gdLst/>
              <a:ahLst/>
              <a:cxnLst/>
              <a:rect l="0" t="0" r="0" b="0"/>
              <a:pathLst>
                <a:path w="142876" h="8858">
                  <a:moveTo>
                    <a:pt x="0" y="0"/>
                  </a:moveTo>
                  <a:lnTo>
                    <a:pt x="4741" y="0"/>
                  </a:lnTo>
                  <a:lnTo>
                    <a:pt x="27866" y="8102"/>
                  </a:lnTo>
                  <a:lnTo>
                    <a:pt x="72316" y="8857"/>
                  </a:lnTo>
                  <a:lnTo>
                    <a:pt x="97495" y="7916"/>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2153"/>
            <p:cNvSpPr/>
            <p:nvPr/>
          </p:nvSpPr>
          <p:spPr>
            <a:xfrm>
              <a:off x="1723430" y="2053828"/>
              <a:ext cx="8930" cy="241103"/>
            </a:xfrm>
            <a:custGeom>
              <a:avLst/>
              <a:gdLst/>
              <a:ahLst/>
              <a:cxnLst/>
              <a:rect l="0" t="0" r="0" b="0"/>
              <a:pathLst>
                <a:path w="8930" h="241103">
                  <a:moveTo>
                    <a:pt x="8929" y="0"/>
                  </a:moveTo>
                  <a:lnTo>
                    <a:pt x="8929" y="15377"/>
                  </a:lnTo>
                  <a:lnTo>
                    <a:pt x="1862" y="39606"/>
                  </a:lnTo>
                  <a:lnTo>
                    <a:pt x="245" y="80879"/>
                  </a:lnTo>
                  <a:lnTo>
                    <a:pt x="32" y="125083"/>
                  </a:lnTo>
                  <a:lnTo>
                    <a:pt x="2650" y="169673"/>
                  </a:lnTo>
                  <a:lnTo>
                    <a:pt x="8562" y="212055"/>
                  </a:lnTo>
                  <a:lnTo>
                    <a:pt x="8897" y="234689"/>
                  </a:lnTo>
                  <a:lnTo>
                    <a:pt x="7916" y="236827"/>
                  </a:lnTo>
                  <a:lnTo>
                    <a:pt x="6269" y="238251"/>
                  </a:lnTo>
                  <a:lnTo>
                    <a:pt x="0"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SMARTInkShape-Group428"/>
          <p:cNvGrpSpPr/>
          <p:nvPr/>
        </p:nvGrpSpPr>
        <p:grpSpPr>
          <a:xfrm>
            <a:off x="2616398" y="1982391"/>
            <a:ext cx="1785939" cy="375048"/>
            <a:chOff x="2616398" y="1982391"/>
            <a:chExt cx="1785939" cy="375048"/>
          </a:xfrm>
        </p:grpSpPr>
        <p:sp>
          <p:nvSpPr>
            <p:cNvPr id="20" name="SMARTInkShape-2154"/>
            <p:cNvSpPr/>
            <p:nvPr/>
          </p:nvSpPr>
          <p:spPr>
            <a:xfrm>
              <a:off x="4241602" y="2116336"/>
              <a:ext cx="160735" cy="8931"/>
            </a:xfrm>
            <a:custGeom>
              <a:avLst/>
              <a:gdLst/>
              <a:ahLst/>
              <a:cxnLst/>
              <a:rect l="0" t="0" r="0" b="0"/>
              <a:pathLst>
                <a:path w="160735" h="8931">
                  <a:moveTo>
                    <a:pt x="0" y="8930"/>
                  </a:moveTo>
                  <a:lnTo>
                    <a:pt x="39319" y="7937"/>
                  </a:lnTo>
                  <a:lnTo>
                    <a:pt x="73283" y="1241"/>
                  </a:lnTo>
                  <a:lnTo>
                    <a:pt x="116329" y="163"/>
                  </a:lnTo>
                  <a:lnTo>
                    <a:pt x="16073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2155"/>
            <p:cNvSpPr/>
            <p:nvPr/>
          </p:nvSpPr>
          <p:spPr>
            <a:xfrm>
              <a:off x="4286250" y="1982391"/>
              <a:ext cx="8931" cy="267891"/>
            </a:xfrm>
            <a:custGeom>
              <a:avLst/>
              <a:gdLst/>
              <a:ahLst/>
              <a:cxnLst/>
              <a:rect l="0" t="0" r="0" b="0"/>
              <a:pathLst>
                <a:path w="8931" h="267891">
                  <a:moveTo>
                    <a:pt x="0" y="0"/>
                  </a:moveTo>
                  <a:lnTo>
                    <a:pt x="0" y="39217"/>
                  </a:lnTo>
                  <a:lnTo>
                    <a:pt x="992" y="80828"/>
                  </a:lnTo>
                  <a:lnTo>
                    <a:pt x="5145" y="108284"/>
                  </a:lnTo>
                  <a:lnTo>
                    <a:pt x="1310" y="149969"/>
                  </a:lnTo>
                  <a:lnTo>
                    <a:pt x="259" y="187161"/>
                  </a:lnTo>
                  <a:lnTo>
                    <a:pt x="7711" y="231589"/>
                  </a:lnTo>
                  <a:lnTo>
                    <a:pt x="8930" y="267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2156"/>
            <p:cNvSpPr/>
            <p:nvPr/>
          </p:nvSpPr>
          <p:spPr>
            <a:xfrm>
              <a:off x="4080868" y="2107406"/>
              <a:ext cx="116086" cy="124851"/>
            </a:xfrm>
            <a:custGeom>
              <a:avLst/>
              <a:gdLst/>
              <a:ahLst/>
              <a:cxnLst/>
              <a:rect l="0" t="0" r="0" b="0"/>
              <a:pathLst>
                <a:path w="116086" h="124851">
                  <a:moveTo>
                    <a:pt x="8929" y="0"/>
                  </a:moveTo>
                  <a:lnTo>
                    <a:pt x="8929" y="39953"/>
                  </a:lnTo>
                  <a:lnTo>
                    <a:pt x="7937" y="55935"/>
                  </a:lnTo>
                  <a:lnTo>
                    <a:pt x="1861" y="73373"/>
                  </a:lnTo>
                  <a:lnTo>
                    <a:pt x="0" y="116028"/>
                  </a:lnTo>
                  <a:lnTo>
                    <a:pt x="0" y="111328"/>
                  </a:lnTo>
                  <a:lnTo>
                    <a:pt x="11023" y="71136"/>
                  </a:lnTo>
                  <a:lnTo>
                    <a:pt x="15833" y="53489"/>
                  </a:lnTo>
                  <a:lnTo>
                    <a:pt x="19904" y="35693"/>
                  </a:lnTo>
                  <a:lnTo>
                    <a:pt x="27394" y="20497"/>
                  </a:lnTo>
                  <a:lnTo>
                    <a:pt x="38814" y="6475"/>
                  </a:lnTo>
                  <a:lnTo>
                    <a:pt x="44701" y="2878"/>
                  </a:lnTo>
                  <a:lnTo>
                    <a:pt x="56239" y="853"/>
                  </a:lnTo>
                  <a:lnTo>
                    <a:pt x="61305" y="569"/>
                  </a:lnTo>
                  <a:lnTo>
                    <a:pt x="69580" y="2899"/>
                  </a:lnTo>
                  <a:lnTo>
                    <a:pt x="76565" y="6249"/>
                  </a:lnTo>
                  <a:lnTo>
                    <a:pt x="82976" y="7739"/>
                  </a:lnTo>
                  <a:lnTo>
                    <a:pt x="89133" y="13692"/>
                  </a:lnTo>
                  <a:lnTo>
                    <a:pt x="110122" y="43192"/>
                  </a:lnTo>
                  <a:lnTo>
                    <a:pt x="115300" y="76060"/>
                  </a:lnTo>
                  <a:lnTo>
                    <a:pt x="116072" y="118620"/>
                  </a:lnTo>
                  <a:lnTo>
                    <a:pt x="116085" y="124850"/>
                  </a:lnTo>
                  <a:lnTo>
                    <a:pt x="116085"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2157"/>
            <p:cNvSpPr/>
            <p:nvPr/>
          </p:nvSpPr>
          <p:spPr>
            <a:xfrm>
              <a:off x="3911203" y="2107561"/>
              <a:ext cx="116087" cy="133332"/>
            </a:xfrm>
            <a:custGeom>
              <a:avLst/>
              <a:gdLst/>
              <a:ahLst/>
              <a:cxnLst/>
              <a:rect l="0" t="0" r="0" b="0"/>
              <a:pathLst>
                <a:path w="116087" h="133332">
                  <a:moveTo>
                    <a:pt x="0" y="71283"/>
                  </a:moveTo>
                  <a:lnTo>
                    <a:pt x="0" y="66542"/>
                  </a:lnTo>
                  <a:lnTo>
                    <a:pt x="992" y="65146"/>
                  </a:lnTo>
                  <a:lnTo>
                    <a:pt x="2646" y="64215"/>
                  </a:lnTo>
                  <a:lnTo>
                    <a:pt x="15231" y="61606"/>
                  </a:lnTo>
                  <a:lnTo>
                    <a:pt x="23916" y="56289"/>
                  </a:lnTo>
                  <a:lnTo>
                    <a:pt x="47818" y="46546"/>
                  </a:lnTo>
                  <a:lnTo>
                    <a:pt x="81994" y="23622"/>
                  </a:lnTo>
                  <a:lnTo>
                    <a:pt x="86051" y="17689"/>
                  </a:lnTo>
                  <a:lnTo>
                    <a:pt x="88335" y="8770"/>
                  </a:lnTo>
                  <a:lnTo>
                    <a:pt x="89241" y="368"/>
                  </a:lnTo>
                  <a:lnTo>
                    <a:pt x="84540" y="0"/>
                  </a:lnTo>
                  <a:lnTo>
                    <a:pt x="79576" y="2560"/>
                  </a:lnTo>
                  <a:lnTo>
                    <a:pt x="55370" y="20589"/>
                  </a:lnTo>
                  <a:lnTo>
                    <a:pt x="32847" y="59545"/>
                  </a:lnTo>
                  <a:lnTo>
                    <a:pt x="28584" y="77286"/>
                  </a:lnTo>
                  <a:lnTo>
                    <a:pt x="27321" y="95110"/>
                  </a:lnTo>
                  <a:lnTo>
                    <a:pt x="31687" y="112959"/>
                  </a:lnTo>
                  <a:lnTo>
                    <a:pt x="34023" y="116926"/>
                  </a:lnTo>
                  <a:lnTo>
                    <a:pt x="47794" y="128556"/>
                  </a:lnTo>
                  <a:lnTo>
                    <a:pt x="56299" y="131464"/>
                  </a:lnTo>
                  <a:lnTo>
                    <a:pt x="77928" y="133331"/>
                  </a:lnTo>
                  <a:lnTo>
                    <a:pt x="86890" y="130940"/>
                  </a:lnTo>
                  <a:lnTo>
                    <a:pt x="100728" y="121321"/>
                  </a:lnTo>
                  <a:lnTo>
                    <a:pt x="116086" y="1070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2158"/>
            <p:cNvSpPr/>
            <p:nvPr/>
          </p:nvSpPr>
          <p:spPr>
            <a:xfrm>
              <a:off x="3634383" y="2089547"/>
              <a:ext cx="223243" cy="125017"/>
            </a:xfrm>
            <a:custGeom>
              <a:avLst/>
              <a:gdLst/>
              <a:ahLst/>
              <a:cxnLst/>
              <a:rect l="0" t="0" r="0" b="0"/>
              <a:pathLst>
                <a:path w="223243" h="125017">
                  <a:moveTo>
                    <a:pt x="8930" y="0"/>
                  </a:moveTo>
                  <a:lnTo>
                    <a:pt x="4189" y="0"/>
                  </a:lnTo>
                  <a:lnTo>
                    <a:pt x="2793" y="992"/>
                  </a:lnTo>
                  <a:lnTo>
                    <a:pt x="1862" y="2646"/>
                  </a:lnTo>
                  <a:lnTo>
                    <a:pt x="368" y="7688"/>
                  </a:lnTo>
                  <a:lnTo>
                    <a:pt x="6" y="51595"/>
                  </a:lnTo>
                  <a:lnTo>
                    <a:pt x="0" y="95203"/>
                  </a:lnTo>
                  <a:lnTo>
                    <a:pt x="0" y="124478"/>
                  </a:lnTo>
                  <a:lnTo>
                    <a:pt x="0" y="112539"/>
                  </a:lnTo>
                  <a:lnTo>
                    <a:pt x="15231" y="70872"/>
                  </a:lnTo>
                  <a:lnTo>
                    <a:pt x="35739" y="26930"/>
                  </a:lnTo>
                  <a:lnTo>
                    <a:pt x="47629" y="7745"/>
                  </a:lnTo>
                  <a:lnTo>
                    <a:pt x="53579" y="3442"/>
                  </a:lnTo>
                  <a:lnTo>
                    <a:pt x="60744" y="680"/>
                  </a:lnTo>
                  <a:lnTo>
                    <a:pt x="66726" y="201"/>
                  </a:lnTo>
                  <a:lnTo>
                    <a:pt x="71989" y="2735"/>
                  </a:lnTo>
                  <a:lnTo>
                    <a:pt x="74782" y="4800"/>
                  </a:lnTo>
                  <a:lnTo>
                    <a:pt x="83452" y="17187"/>
                  </a:lnTo>
                  <a:lnTo>
                    <a:pt x="95091" y="56689"/>
                  </a:lnTo>
                  <a:lnTo>
                    <a:pt x="98043" y="98234"/>
                  </a:lnTo>
                  <a:lnTo>
                    <a:pt x="98226" y="124815"/>
                  </a:lnTo>
                  <a:lnTo>
                    <a:pt x="98226" y="120215"/>
                  </a:lnTo>
                  <a:lnTo>
                    <a:pt x="116318" y="77418"/>
                  </a:lnTo>
                  <a:lnTo>
                    <a:pt x="125084" y="57996"/>
                  </a:lnTo>
                  <a:lnTo>
                    <a:pt x="140899" y="33140"/>
                  </a:lnTo>
                  <a:lnTo>
                    <a:pt x="157730" y="20067"/>
                  </a:lnTo>
                  <a:lnTo>
                    <a:pt x="162045" y="18841"/>
                  </a:lnTo>
                  <a:lnTo>
                    <a:pt x="164584" y="18513"/>
                  </a:lnTo>
                  <a:lnTo>
                    <a:pt x="170052" y="20796"/>
                  </a:lnTo>
                  <a:lnTo>
                    <a:pt x="190522" y="38867"/>
                  </a:lnTo>
                  <a:lnTo>
                    <a:pt x="193817" y="47371"/>
                  </a:lnTo>
                  <a:lnTo>
                    <a:pt x="196273" y="56772"/>
                  </a:lnTo>
                  <a:lnTo>
                    <a:pt x="202243" y="68636"/>
                  </a:lnTo>
                  <a:lnTo>
                    <a:pt x="213403" y="112015"/>
                  </a:lnTo>
                  <a:lnTo>
                    <a:pt x="213908" y="118576"/>
                  </a:lnTo>
                  <a:lnTo>
                    <a:pt x="215035" y="120723"/>
                  </a:lnTo>
                  <a:lnTo>
                    <a:pt x="216778" y="122153"/>
                  </a:lnTo>
                  <a:lnTo>
                    <a:pt x="223242"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2159"/>
            <p:cNvSpPr/>
            <p:nvPr/>
          </p:nvSpPr>
          <p:spPr>
            <a:xfrm>
              <a:off x="3504224" y="2125266"/>
              <a:ext cx="23004" cy="142876"/>
            </a:xfrm>
            <a:custGeom>
              <a:avLst/>
              <a:gdLst/>
              <a:ahLst/>
              <a:cxnLst/>
              <a:rect l="0" t="0" r="0" b="0"/>
              <a:pathLst>
                <a:path w="23004" h="142876">
                  <a:moveTo>
                    <a:pt x="23003" y="0"/>
                  </a:moveTo>
                  <a:lnTo>
                    <a:pt x="18262" y="4740"/>
                  </a:lnTo>
                  <a:lnTo>
                    <a:pt x="15935" y="9713"/>
                  </a:lnTo>
                  <a:lnTo>
                    <a:pt x="15314" y="12429"/>
                  </a:lnTo>
                  <a:lnTo>
                    <a:pt x="8181" y="24908"/>
                  </a:lnTo>
                  <a:lnTo>
                    <a:pt x="5410" y="63049"/>
                  </a:lnTo>
                  <a:lnTo>
                    <a:pt x="5159" y="104367"/>
                  </a:lnTo>
                  <a:lnTo>
                    <a:pt x="5154" y="108274"/>
                  </a:lnTo>
                  <a:lnTo>
                    <a:pt x="2502" y="115259"/>
                  </a:lnTo>
                  <a:lnTo>
                    <a:pt x="405" y="118511"/>
                  </a:lnTo>
                  <a:lnTo>
                    <a:pt x="0" y="121671"/>
                  </a:lnTo>
                  <a:lnTo>
                    <a:pt x="5143"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2160"/>
            <p:cNvSpPr/>
            <p:nvPr/>
          </p:nvSpPr>
          <p:spPr>
            <a:xfrm>
              <a:off x="3321844" y="2125266"/>
              <a:ext cx="80368" cy="142307"/>
            </a:xfrm>
            <a:custGeom>
              <a:avLst/>
              <a:gdLst/>
              <a:ahLst/>
              <a:cxnLst/>
              <a:rect l="0" t="0" r="0" b="0"/>
              <a:pathLst>
                <a:path w="80368" h="142307">
                  <a:moveTo>
                    <a:pt x="8929" y="0"/>
                  </a:moveTo>
                  <a:lnTo>
                    <a:pt x="8929" y="13302"/>
                  </a:lnTo>
                  <a:lnTo>
                    <a:pt x="827" y="48055"/>
                  </a:lnTo>
                  <a:lnTo>
                    <a:pt x="48" y="89322"/>
                  </a:lnTo>
                  <a:lnTo>
                    <a:pt x="1" y="133162"/>
                  </a:lnTo>
                  <a:lnTo>
                    <a:pt x="0" y="142306"/>
                  </a:lnTo>
                  <a:lnTo>
                    <a:pt x="0" y="100630"/>
                  </a:lnTo>
                  <a:lnTo>
                    <a:pt x="12428" y="60693"/>
                  </a:lnTo>
                  <a:lnTo>
                    <a:pt x="22123" y="28887"/>
                  </a:lnTo>
                  <a:lnTo>
                    <a:pt x="30006" y="20115"/>
                  </a:lnTo>
                  <a:lnTo>
                    <a:pt x="39133" y="13901"/>
                  </a:lnTo>
                  <a:lnTo>
                    <a:pt x="803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2161"/>
            <p:cNvSpPr/>
            <p:nvPr/>
          </p:nvSpPr>
          <p:spPr>
            <a:xfrm>
              <a:off x="3107531" y="2125788"/>
              <a:ext cx="151806" cy="115029"/>
            </a:xfrm>
            <a:custGeom>
              <a:avLst/>
              <a:gdLst/>
              <a:ahLst/>
              <a:cxnLst/>
              <a:rect l="0" t="0" r="0" b="0"/>
              <a:pathLst>
                <a:path w="151806" h="115029">
                  <a:moveTo>
                    <a:pt x="0" y="70915"/>
                  </a:moveTo>
                  <a:lnTo>
                    <a:pt x="39902" y="70915"/>
                  </a:lnTo>
                  <a:lnTo>
                    <a:pt x="56912" y="69923"/>
                  </a:lnTo>
                  <a:lnTo>
                    <a:pt x="95602" y="59891"/>
                  </a:lnTo>
                  <a:lnTo>
                    <a:pt x="136509" y="32183"/>
                  </a:lnTo>
                  <a:lnTo>
                    <a:pt x="140046" y="26250"/>
                  </a:lnTo>
                  <a:lnTo>
                    <a:pt x="142316" y="14357"/>
                  </a:lnTo>
                  <a:lnTo>
                    <a:pt x="139981" y="8406"/>
                  </a:lnTo>
                  <a:lnTo>
                    <a:pt x="137969" y="5430"/>
                  </a:lnTo>
                  <a:lnTo>
                    <a:pt x="134644" y="3446"/>
                  </a:lnTo>
                  <a:lnTo>
                    <a:pt x="117694" y="261"/>
                  </a:lnTo>
                  <a:lnTo>
                    <a:pt x="114181" y="0"/>
                  </a:lnTo>
                  <a:lnTo>
                    <a:pt x="99757" y="4373"/>
                  </a:lnTo>
                  <a:lnTo>
                    <a:pt x="80961" y="14944"/>
                  </a:lnTo>
                  <a:lnTo>
                    <a:pt x="77787" y="15741"/>
                  </a:lnTo>
                  <a:lnTo>
                    <a:pt x="63838" y="26345"/>
                  </a:lnTo>
                  <a:lnTo>
                    <a:pt x="58138" y="36554"/>
                  </a:lnTo>
                  <a:lnTo>
                    <a:pt x="54179" y="65141"/>
                  </a:lnTo>
                  <a:lnTo>
                    <a:pt x="53657" y="90011"/>
                  </a:lnTo>
                  <a:lnTo>
                    <a:pt x="56259" y="96931"/>
                  </a:lnTo>
                  <a:lnTo>
                    <a:pt x="58342" y="100165"/>
                  </a:lnTo>
                  <a:lnTo>
                    <a:pt x="70755" y="109458"/>
                  </a:lnTo>
                  <a:lnTo>
                    <a:pt x="87000" y="113754"/>
                  </a:lnTo>
                  <a:lnTo>
                    <a:pt x="99641" y="115028"/>
                  </a:lnTo>
                  <a:lnTo>
                    <a:pt x="138152" y="106438"/>
                  </a:lnTo>
                  <a:lnTo>
                    <a:pt x="151805" y="977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2162"/>
            <p:cNvSpPr/>
            <p:nvPr/>
          </p:nvSpPr>
          <p:spPr>
            <a:xfrm>
              <a:off x="2991445" y="2125755"/>
              <a:ext cx="115530" cy="106668"/>
            </a:xfrm>
            <a:custGeom>
              <a:avLst/>
              <a:gdLst/>
              <a:ahLst/>
              <a:cxnLst/>
              <a:rect l="0" t="0" r="0" b="0"/>
              <a:pathLst>
                <a:path w="115530" h="106668">
                  <a:moveTo>
                    <a:pt x="17860" y="35229"/>
                  </a:moveTo>
                  <a:lnTo>
                    <a:pt x="17860" y="30489"/>
                  </a:lnTo>
                  <a:lnTo>
                    <a:pt x="20505" y="25516"/>
                  </a:lnTo>
                  <a:lnTo>
                    <a:pt x="22600" y="22800"/>
                  </a:lnTo>
                  <a:lnTo>
                    <a:pt x="27573" y="19784"/>
                  </a:lnTo>
                  <a:lnTo>
                    <a:pt x="33091" y="17451"/>
                  </a:lnTo>
                  <a:lnTo>
                    <a:pt x="51625" y="3225"/>
                  </a:lnTo>
                  <a:lnTo>
                    <a:pt x="73177" y="0"/>
                  </a:lnTo>
                  <a:lnTo>
                    <a:pt x="87718" y="4396"/>
                  </a:lnTo>
                  <a:lnTo>
                    <a:pt x="103280" y="14771"/>
                  </a:lnTo>
                  <a:lnTo>
                    <a:pt x="109733" y="20514"/>
                  </a:lnTo>
                  <a:lnTo>
                    <a:pt x="113263" y="29020"/>
                  </a:lnTo>
                  <a:lnTo>
                    <a:pt x="115529" y="45909"/>
                  </a:lnTo>
                  <a:lnTo>
                    <a:pt x="111180" y="60442"/>
                  </a:lnTo>
                  <a:lnTo>
                    <a:pt x="103608" y="72576"/>
                  </a:lnTo>
                  <a:lnTo>
                    <a:pt x="85032" y="85564"/>
                  </a:lnTo>
                  <a:lnTo>
                    <a:pt x="50489" y="102675"/>
                  </a:lnTo>
                  <a:lnTo>
                    <a:pt x="7850" y="106597"/>
                  </a:lnTo>
                  <a:lnTo>
                    <a:pt x="0" y="10666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2163"/>
            <p:cNvSpPr/>
            <p:nvPr/>
          </p:nvSpPr>
          <p:spPr>
            <a:xfrm>
              <a:off x="2991445" y="2134195"/>
              <a:ext cx="26790" cy="223244"/>
            </a:xfrm>
            <a:custGeom>
              <a:avLst/>
              <a:gdLst/>
              <a:ahLst/>
              <a:cxnLst/>
              <a:rect l="0" t="0" r="0" b="0"/>
              <a:pathLst>
                <a:path w="26790" h="223244">
                  <a:moveTo>
                    <a:pt x="26789" y="0"/>
                  </a:moveTo>
                  <a:lnTo>
                    <a:pt x="22049" y="4741"/>
                  </a:lnTo>
                  <a:lnTo>
                    <a:pt x="19722" y="9714"/>
                  </a:lnTo>
                  <a:lnTo>
                    <a:pt x="17969" y="46981"/>
                  </a:lnTo>
                  <a:lnTo>
                    <a:pt x="10806" y="89604"/>
                  </a:lnTo>
                  <a:lnTo>
                    <a:pt x="3040" y="133986"/>
                  </a:lnTo>
                  <a:lnTo>
                    <a:pt x="401" y="173859"/>
                  </a:lnTo>
                  <a:lnTo>
                    <a:pt x="11" y="216721"/>
                  </a:lnTo>
                  <a:lnTo>
                    <a:pt x="0" y="2232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2164"/>
            <p:cNvSpPr/>
            <p:nvPr/>
          </p:nvSpPr>
          <p:spPr>
            <a:xfrm>
              <a:off x="2803922" y="2125266"/>
              <a:ext cx="125017" cy="116087"/>
            </a:xfrm>
            <a:custGeom>
              <a:avLst/>
              <a:gdLst/>
              <a:ahLst/>
              <a:cxnLst/>
              <a:rect l="0" t="0" r="0" b="0"/>
              <a:pathLst>
                <a:path w="125017" h="116087">
                  <a:moveTo>
                    <a:pt x="0" y="0"/>
                  </a:moveTo>
                  <a:lnTo>
                    <a:pt x="4740" y="4740"/>
                  </a:lnTo>
                  <a:lnTo>
                    <a:pt x="7068" y="9713"/>
                  </a:lnTo>
                  <a:lnTo>
                    <a:pt x="9677" y="23915"/>
                  </a:lnTo>
                  <a:lnTo>
                    <a:pt x="14994" y="33765"/>
                  </a:lnTo>
                  <a:lnTo>
                    <a:pt x="22222" y="60057"/>
                  </a:lnTo>
                  <a:lnTo>
                    <a:pt x="34008" y="77311"/>
                  </a:lnTo>
                  <a:lnTo>
                    <a:pt x="59720" y="103258"/>
                  </a:lnTo>
                  <a:lnTo>
                    <a:pt x="75352" y="111844"/>
                  </a:lnTo>
                  <a:lnTo>
                    <a:pt x="109073" y="115837"/>
                  </a:lnTo>
                  <a:lnTo>
                    <a:pt x="125016"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2165"/>
            <p:cNvSpPr/>
            <p:nvPr/>
          </p:nvSpPr>
          <p:spPr>
            <a:xfrm>
              <a:off x="2750344" y="2116336"/>
              <a:ext cx="187524" cy="133946"/>
            </a:xfrm>
            <a:custGeom>
              <a:avLst/>
              <a:gdLst/>
              <a:ahLst/>
              <a:cxnLst/>
              <a:rect l="0" t="0" r="0" b="0"/>
              <a:pathLst>
                <a:path w="187524" h="133946">
                  <a:moveTo>
                    <a:pt x="187523" y="0"/>
                  </a:moveTo>
                  <a:lnTo>
                    <a:pt x="182783" y="0"/>
                  </a:lnTo>
                  <a:lnTo>
                    <a:pt x="181386" y="992"/>
                  </a:lnTo>
                  <a:lnTo>
                    <a:pt x="180455" y="2646"/>
                  </a:lnTo>
                  <a:lnTo>
                    <a:pt x="179835" y="4741"/>
                  </a:lnTo>
                  <a:lnTo>
                    <a:pt x="170718" y="16223"/>
                  </a:lnTo>
                  <a:lnTo>
                    <a:pt x="127801" y="59700"/>
                  </a:lnTo>
                  <a:lnTo>
                    <a:pt x="85317" y="100221"/>
                  </a:lnTo>
                  <a:lnTo>
                    <a:pt x="43491" y="126836"/>
                  </a:lnTo>
                  <a:lnTo>
                    <a:pt x="31186" y="131839"/>
                  </a:lnTo>
                  <a:lnTo>
                    <a:pt x="0"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2166"/>
            <p:cNvSpPr/>
            <p:nvPr/>
          </p:nvSpPr>
          <p:spPr>
            <a:xfrm>
              <a:off x="2616398" y="2138082"/>
              <a:ext cx="125017" cy="128282"/>
            </a:xfrm>
            <a:custGeom>
              <a:avLst/>
              <a:gdLst/>
              <a:ahLst/>
              <a:cxnLst/>
              <a:rect l="0" t="0" r="0" b="0"/>
              <a:pathLst>
                <a:path w="125017" h="128282">
                  <a:moveTo>
                    <a:pt x="0" y="58621"/>
                  </a:moveTo>
                  <a:lnTo>
                    <a:pt x="12429" y="58621"/>
                  </a:lnTo>
                  <a:lnTo>
                    <a:pt x="18092" y="55975"/>
                  </a:lnTo>
                  <a:lnTo>
                    <a:pt x="40894" y="43390"/>
                  </a:lnTo>
                  <a:lnTo>
                    <a:pt x="81748" y="29950"/>
                  </a:lnTo>
                  <a:lnTo>
                    <a:pt x="95990" y="22345"/>
                  </a:lnTo>
                  <a:lnTo>
                    <a:pt x="115525" y="5556"/>
                  </a:lnTo>
                  <a:lnTo>
                    <a:pt x="111179" y="455"/>
                  </a:lnTo>
                  <a:lnTo>
                    <a:pt x="108847" y="0"/>
                  </a:lnTo>
                  <a:lnTo>
                    <a:pt x="106299" y="689"/>
                  </a:lnTo>
                  <a:lnTo>
                    <a:pt x="103608" y="2140"/>
                  </a:lnTo>
                  <a:lnTo>
                    <a:pt x="82154" y="7307"/>
                  </a:lnTo>
                  <a:lnTo>
                    <a:pt x="42386" y="38038"/>
                  </a:lnTo>
                  <a:lnTo>
                    <a:pt x="21160" y="70811"/>
                  </a:lnTo>
                  <a:lnTo>
                    <a:pt x="15027" y="82560"/>
                  </a:lnTo>
                  <a:lnTo>
                    <a:pt x="13987" y="87478"/>
                  </a:lnTo>
                  <a:lnTo>
                    <a:pt x="14286" y="91750"/>
                  </a:lnTo>
                  <a:lnTo>
                    <a:pt x="17154" y="105735"/>
                  </a:lnTo>
                  <a:lnTo>
                    <a:pt x="19373" y="108882"/>
                  </a:lnTo>
                  <a:lnTo>
                    <a:pt x="37194" y="121062"/>
                  </a:lnTo>
                  <a:lnTo>
                    <a:pt x="48281" y="126060"/>
                  </a:lnTo>
                  <a:lnTo>
                    <a:pt x="59823" y="128281"/>
                  </a:lnTo>
                  <a:lnTo>
                    <a:pt x="103186" y="121853"/>
                  </a:lnTo>
                  <a:lnTo>
                    <a:pt x="125016" y="1211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 name="SMARTInkShape-Group429"/>
          <p:cNvGrpSpPr/>
          <p:nvPr/>
        </p:nvGrpSpPr>
        <p:grpSpPr>
          <a:xfrm>
            <a:off x="4947047" y="1866305"/>
            <a:ext cx="1356935" cy="444707"/>
            <a:chOff x="4947047" y="1866305"/>
            <a:chExt cx="1356935" cy="444707"/>
          </a:xfrm>
        </p:grpSpPr>
        <p:sp>
          <p:nvSpPr>
            <p:cNvPr id="34" name="SMARTInkShape-2167"/>
            <p:cNvSpPr/>
            <p:nvPr/>
          </p:nvSpPr>
          <p:spPr>
            <a:xfrm>
              <a:off x="6130830" y="2018109"/>
              <a:ext cx="173152" cy="292903"/>
            </a:xfrm>
            <a:custGeom>
              <a:avLst/>
              <a:gdLst/>
              <a:ahLst/>
              <a:cxnLst/>
              <a:rect l="0" t="0" r="0" b="0"/>
              <a:pathLst>
                <a:path w="173152" h="292903">
                  <a:moveTo>
                    <a:pt x="21725" y="0"/>
                  </a:moveTo>
                  <a:lnTo>
                    <a:pt x="21725" y="4741"/>
                  </a:lnTo>
                  <a:lnTo>
                    <a:pt x="22717" y="6137"/>
                  </a:lnTo>
                  <a:lnTo>
                    <a:pt x="24370" y="7068"/>
                  </a:lnTo>
                  <a:lnTo>
                    <a:pt x="26465" y="7689"/>
                  </a:lnTo>
                  <a:lnTo>
                    <a:pt x="27862" y="9095"/>
                  </a:lnTo>
                  <a:lnTo>
                    <a:pt x="29413" y="13303"/>
                  </a:lnTo>
                  <a:lnTo>
                    <a:pt x="33252" y="53865"/>
                  </a:lnTo>
                  <a:lnTo>
                    <a:pt x="37707" y="71523"/>
                  </a:lnTo>
                  <a:lnTo>
                    <a:pt x="41674" y="89322"/>
                  </a:lnTo>
                  <a:lnTo>
                    <a:pt x="48605" y="110945"/>
                  </a:lnTo>
                  <a:lnTo>
                    <a:pt x="50559" y="112659"/>
                  </a:lnTo>
                  <a:lnTo>
                    <a:pt x="55376" y="114563"/>
                  </a:lnTo>
                  <a:lnTo>
                    <a:pt x="69469" y="115886"/>
                  </a:lnTo>
                  <a:lnTo>
                    <a:pt x="75356" y="113351"/>
                  </a:lnTo>
                  <a:lnTo>
                    <a:pt x="91960" y="98899"/>
                  </a:lnTo>
                  <a:lnTo>
                    <a:pt x="117722" y="59397"/>
                  </a:lnTo>
                  <a:lnTo>
                    <a:pt x="133254" y="38338"/>
                  </a:lnTo>
                  <a:lnTo>
                    <a:pt x="136778" y="30930"/>
                  </a:lnTo>
                  <a:lnTo>
                    <a:pt x="143347" y="21181"/>
                  </a:lnTo>
                  <a:lnTo>
                    <a:pt x="146608" y="9466"/>
                  </a:lnTo>
                  <a:lnTo>
                    <a:pt x="146739" y="48154"/>
                  </a:lnTo>
                  <a:lnTo>
                    <a:pt x="147732" y="63074"/>
                  </a:lnTo>
                  <a:lnTo>
                    <a:pt x="155834" y="107129"/>
                  </a:lnTo>
                  <a:lnTo>
                    <a:pt x="163699" y="151725"/>
                  </a:lnTo>
                  <a:lnTo>
                    <a:pt x="170657" y="196369"/>
                  </a:lnTo>
                  <a:lnTo>
                    <a:pt x="173151" y="228793"/>
                  </a:lnTo>
                  <a:lnTo>
                    <a:pt x="168677" y="246936"/>
                  </a:lnTo>
                  <a:lnTo>
                    <a:pt x="158276" y="263715"/>
                  </a:lnTo>
                  <a:lnTo>
                    <a:pt x="148615" y="273489"/>
                  </a:lnTo>
                  <a:lnTo>
                    <a:pt x="122391" y="288680"/>
                  </a:lnTo>
                  <a:lnTo>
                    <a:pt x="104909" y="292902"/>
                  </a:lnTo>
                  <a:lnTo>
                    <a:pt x="93091" y="291244"/>
                  </a:lnTo>
                  <a:lnTo>
                    <a:pt x="51486" y="281331"/>
                  </a:lnTo>
                  <a:lnTo>
                    <a:pt x="33630" y="273417"/>
                  </a:lnTo>
                  <a:lnTo>
                    <a:pt x="24370" y="265055"/>
                  </a:lnTo>
                  <a:lnTo>
                    <a:pt x="1043" y="230794"/>
                  </a:lnTo>
                  <a:lnTo>
                    <a:pt x="0" y="226292"/>
                  </a:lnTo>
                  <a:lnTo>
                    <a:pt x="3160" y="203788"/>
                  </a:lnTo>
                  <a:lnTo>
                    <a:pt x="6198" y="197068"/>
                  </a:lnTo>
                  <a:lnTo>
                    <a:pt x="12795" y="1875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2168"/>
            <p:cNvSpPr/>
            <p:nvPr/>
          </p:nvSpPr>
          <p:spPr>
            <a:xfrm>
              <a:off x="6054328" y="1866305"/>
              <a:ext cx="17861" cy="276821"/>
            </a:xfrm>
            <a:custGeom>
              <a:avLst/>
              <a:gdLst/>
              <a:ahLst/>
              <a:cxnLst/>
              <a:rect l="0" t="0" r="0" b="0"/>
              <a:pathLst>
                <a:path w="17861" h="276821">
                  <a:moveTo>
                    <a:pt x="0" y="0"/>
                  </a:moveTo>
                  <a:lnTo>
                    <a:pt x="0" y="40894"/>
                  </a:lnTo>
                  <a:lnTo>
                    <a:pt x="2646" y="72460"/>
                  </a:lnTo>
                  <a:lnTo>
                    <a:pt x="8103" y="116220"/>
                  </a:lnTo>
                  <a:lnTo>
                    <a:pt x="8821" y="160752"/>
                  </a:lnTo>
                  <a:lnTo>
                    <a:pt x="8915" y="198317"/>
                  </a:lnTo>
                  <a:lnTo>
                    <a:pt x="9920" y="233226"/>
                  </a:lnTo>
                  <a:lnTo>
                    <a:pt x="17032" y="255554"/>
                  </a:lnTo>
                  <a:lnTo>
                    <a:pt x="17860" y="2768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2169"/>
            <p:cNvSpPr/>
            <p:nvPr/>
          </p:nvSpPr>
          <p:spPr>
            <a:xfrm>
              <a:off x="5966274" y="1902391"/>
              <a:ext cx="25547" cy="240444"/>
            </a:xfrm>
            <a:custGeom>
              <a:avLst/>
              <a:gdLst/>
              <a:ahLst/>
              <a:cxnLst/>
              <a:rect l="0" t="0" r="0" b="0"/>
              <a:pathLst>
                <a:path w="25547" h="240444">
                  <a:moveTo>
                    <a:pt x="16617" y="8562"/>
                  </a:moveTo>
                  <a:lnTo>
                    <a:pt x="16617" y="874"/>
                  </a:lnTo>
                  <a:lnTo>
                    <a:pt x="15624" y="460"/>
                  </a:lnTo>
                  <a:lnTo>
                    <a:pt x="11876" y="0"/>
                  </a:lnTo>
                  <a:lnTo>
                    <a:pt x="10480" y="870"/>
                  </a:lnTo>
                  <a:lnTo>
                    <a:pt x="9548" y="2442"/>
                  </a:lnTo>
                  <a:lnTo>
                    <a:pt x="8239" y="9395"/>
                  </a:lnTo>
                  <a:lnTo>
                    <a:pt x="7709" y="48630"/>
                  </a:lnTo>
                  <a:lnTo>
                    <a:pt x="5046" y="80859"/>
                  </a:lnTo>
                  <a:lnTo>
                    <a:pt x="0" y="115888"/>
                  </a:lnTo>
                  <a:lnTo>
                    <a:pt x="5989" y="160389"/>
                  </a:lnTo>
                  <a:lnTo>
                    <a:pt x="8455" y="203034"/>
                  </a:lnTo>
                  <a:lnTo>
                    <a:pt x="16240" y="237419"/>
                  </a:lnTo>
                  <a:lnTo>
                    <a:pt x="17358" y="238524"/>
                  </a:lnTo>
                  <a:lnTo>
                    <a:pt x="24272" y="240443"/>
                  </a:lnTo>
                  <a:lnTo>
                    <a:pt x="24697" y="239548"/>
                  </a:lnTo>
                  <a:lnTo>
                    <a:pt x="25546" y="2318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2170"/>
            <p:cNvSpPr/>
            <p:nvPr/>
          </p:nvSpPr>
          <p:spPr>
            <a:xfrm>
              <a:off x="5725696" y="1984118"/>
              <a:ext cx="176828" cy="132029"/>
            </a:xfrm>
            <a:custGeom>
              <a:avLst/>
              <a:gdLst/>
              <a:ahLst/>
              <a:cxnLst/>
              <a:rect l="0" t="0" r="0" b="0"/>
              <a:pathLst>
                <a:path w="176828" h="132029">
                  <a:moveTo>
                    <a:pt x="87531" y="42921"/>
                  </a:moveTo>
                  <a:lnTo>
                    <a:pt x="87531" y="26335"/>
                  </a:lnTo>
                  <a:lnTo>
                    <a:pt x="66540" y="4104"/>
                  </a:lnTo>
                  <a:lnTo>
                    <a:pt x="58027" y="864"/>
                  </a:lnTo>
                  <a:lnTo>
                    <a:pt x="52978" y="0"/>
                  </a:lnTo>
                  <a:lnTo>
                    <a:pt x="44724" y="1686"/>
                  </a:lnTo>
                  <a:lnTo>
                    <a:pt x="31340" y="10853"/>
                  </a:lnTo>
                  <a:lnTo>
                    <a:pt x="19142" y="23210"/>
                  </a:lnTo>
                  <a:lnTo>
                    <a:pt x="2209" y="49051"/>
                  </a:lnTo>
                  <a:lnTo>
                    <a:pt x="0" y="59205"/>
                  </a:lnTo>
                  <a:lnTo>
                    <a:pt x="1665" y="67687"/>
                  </a:lnTo>
                  <a:lnTo>
                    <a:pt x="19271" y="98116"/>
                  </a:lnTo>
                  <a:lnTo>
                    <a:pt x="25112" y="102179"/>
                  </a:lnTo>
                  <a:lnTo>
                    <a:pt x="32008" y="103984"/>
                  </a:lnTo>
                  <a:lnTo>
                    <a:pt x="41687" y="104787"/>
                  </a:lnTo>
                  <a:lnTo>
                    <a:pt x="49958" y="102498"/>
                  </a:lnTo>
                  <a:lnTo>
                    <a:pt x="80228" y="84421"/>
                  </a:lnTo>
                  <a:lnTo>
                    <a:pt x="110328" y="46140"/>
                  </a:lnTo>
                  <a:lnTo>
                    <a:pt x="114164" y="34524"/>
                  </a:lnTo>
                  <a:lnTo>
                    <a:pt x="109533" y="38890"/>
                  </a:lnTo>
                  <a:lnTo>
                    <a:pt x="107232" y="43775"/>
                  </a:lnTo>
                  <a:lnTo>
                    <a:pt x="105422" y="86004"/>
                  </a:lnTo>
                  <a:lnTo>
                    <a:pt x="106388" y="102547"/>
                  </a:lnTo>
                  <a:lnTo>
                    <a:pt x="112521" y="117253"/>
                  </a:lnTo>
                  <a:lnTo>
                    <a:pt x="117820" y="124905"/>
                  </a:lnTo>
                  <a:lnTo>
                    <a:pt x="123482" y="128968"/>
                  </a:lnTo>
                  <a:lnTo>
                    <a:pt x="132248" y="131255"/>
                  </a:lnTo>
                  <a:lnTo>
                    <a:pt x="144098" y="132028"/>
                  </a:lnTo>
                  <a:lnTo>
                    <a:pt x="157760" y="127421"/>
                  </a:lnTo>
                  <a:lnTo>
                    <a:pt x="176827" y="1143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2171"/>
            <p:cNvSpPr/>
            <p:nvPr/>
          </p:nvSpPr>
          <p:spPr>
            <a:xfrm>
              <a:off x="5599023" y="2009180"/>
              <a:ext cx="26681" cy="116087"/>
            </a:xfrm>
            <a:custGeom>
              <a:avLst/>
              <a:gdLst/>
              <a:ahLst/>
              <a:cxnLst/>
              <a:rect l="0" t="0" r="0" b="0"/>
              <a:pathLst>
                <a:path w="26681" h="116087">
                  <a:moveTo>
                    <a:pt x="8821" y="0"/>
                  </a:moveTo>
                  <a:lnTo>
                    <a:pt x="8821" y="4740"/>
                  </a:lnTo>
                  <a:lnTo>
                    <a:pt x="7829" y="6137"/>
                  </a:lnTo>
                  <a:lnTo>
                    <a:pt x="6175" y="7067"/>
                  </a:lnTo>
                  <a:lnTo>
                    <a:pt x="4080" y="7688"/>
                  </a:lnTo>
                  <a:lnTo>
                    <a:pt x="2684" y="10086"/>
                  </a:lnTo>
                  <a:lnTo>
                    <a:pt x="259" y="28938"/>
                  </a:lnTo>
                  <a:lnTo>
                    <a:pt x="0" y="43190"/>
                  </a:lnTo>
                  <a:lnTo>
                    <a:pt x="2585" y="51607"/>
                  </a:lnTo>
                  <a:lnTo>
                    <a:pt x="6050" y="59647"/>
                  </a:lnTo>
                  <a:lnTo>
                    <a:pt x="11304" y="95762"/>
                  </a:lnTo>
                  <a:lnTo>
                    <a:pt x="26680"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2172"/>
            <p:cNvSpPr/>
            <p:nvPr/>
          </p:nvSpPr>
          <p:spPr>
            <a:xfrm>
              <a:off x="5352668" y="1991320"/>
              <a:ext cx="210528" cy="8931"/>
            </a:xfrm>
            <a:custGeom>
              <a:avLst/>
              <a:gdLst/>
              <a:ahLst/>
              <a:cxnLst/>
              <a:rect l="0" t="0" r="0" b="0"/>
              <a:pathLst>
                <a:path w="210528" h="8931">
                  <a:moveTo>
                    <a:pt x="5145" y="0"/>
                  </a:moveTo>
                  <a:lnTo>
                    <a:pt x="0" y="0"/>
                  </a:lnTo>
                  <a:lnTo>
                    <a:pt x="17496" y="0"/>
                  </a:lnTo>
                  <a:lnTo>
                    <a:pt x="59281" y="8103"/>
                  </a:lnTo>
                  <a:lnTo>
                    <a:pt x="95887" y="8821"/>
                  </a:lnTo>
                  <a:lnTo>
                    <a:pt x="139280" y="8916"/>
                  </a:lnTo>
                  <a:lnTo>
                    <a:pt x="182771" y="8928"/>
                  </a:lnTo>
                  <a:lnTo>
                    <a:pt x="210527"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2173"/>
            <p:cNvSpPr/>
            <p:nvPr/>
          </p:nvSpPr>
          <p:spPr>
            <a:xfrm>
              <a:off x="5447116" y="1884164"/>
              <a:ext cx="17854" cy="223243"/>
            </a:xfrm>
            <a:custGeom>
              <a:avLst/>
              <a:gdLst/>
              <a:ahLst/>
              <a:cxnLst/>
              <a:rect l="0" t="0" r="0" b="0"/>
              <a:pathLst>
                <a:path w="17854" h="223243">
                  <a:moveTo>
                    <a:pt x="8923" y="0"/>
                  </a:moveTo>
                  <a:lnTo>
                    <a:pt x="8923" y="13302"/>
                  </a:lnTo>
                  <a:lnTo>
                    <a:pt x="6277" y="18480"/>
                  </a:lnTo>
                  <a:lnTo>
                    <a:pt x="4183" y="21250"/>
                  </a:lnTo>
                  <a:lnTo>
                    <a:pt x="1855" y="29619"/>
                  </a:lnTo>
                  <a:lnTo>
                    <a:pt x="66" y="67415"/>
                  </a:lnTo>
                  <a:lnTo>
                    <a:pt x="0" y="110380"/>
                  </a:lnTo>
                  <a:lnTo>
                    <a:pt x="986" y="148744"/>
                  </a:lnTo>
                  <a:lnTo>
                    <a:pt x="8371" y="188945"/>
                  </a:lnTo>
                  <a:lnTo>
                    <a:pt x="8815" y="206876"/>
                  </a:lnTo>
                  <a:lnTo>
                    <a:pt x="9843" y="209355"/>
                  </a:lnTo>
                  <a:lnTo>
                    <a:pt x="11521" y="211008"/>
                  </a:lnTo>
                  <a:lnTo>
                    <a:pt x="13631" y="212109"/>
                  </a:lnTo>
                  <a:lnTo>
                    <a:pt x="15038" y="213836"/>
                  </a:lnTo>
                  <a:lnTo>
                    <a:pt x="17853"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2174"/>
            <p:cNvSpPr/>
            <p:nvPr/>
          </p:nvSpPr>
          <p:spPr>
            <a:xfrm>
              <a:off x="5259586" y="1919883"/>
              <a:ext cx="8931" cy="169665"/>
            </a:xfrm>
            <a:custGeom>
              <a:avLst/>
              <a:gdLst/>
              <a:ahLst/>
              <a:cxnLst/>
              <a:rect l="0" t="0" r="0" b="0"/>
              <a:pathLst>
                <a:path w="8931" h="169665">
                  <a:moveTo>
                    <a:pt x="0" y="0"/>
                  </a:moveTo>
                  <a:lnTo>
                    <a:pt x="0" y="40281"/>
                  </a:lnTo>
                  <a:lnTo>
                    <a:pt x="0" y="83477"/>
                  </a:lnTo>
                  <a:lnTo>
                    <a:pt x="0" y="126718"/>
                  </a:lnTo>
                  <a:lnTo>
                    <a:pt x="0" y="145739"/>
                  </a:lnTo>
                  <a:lnTo>
                    <a:pt x="992" y="147761"/>
                  </a:lnTo>
                  <a:lnTo>
                    <a:pt x="2646" y="149109"/>
                  </a:lnTo>
                  <a:lnTo>
                    <a:pt x="4740" y="150008"/>
                  </a:lnTo>
                  <a:lnTo>
                    <a:pt x="6137" y="151599"/>
                  </a:lnTo>
                  <a:lnTo>
                    <a:pt x="7689" y="156012"/>
                  </a:lnTo>
                  <a:lnTo>
                    <a:pt x="8930"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2175"/>
            <p:cNvSpPr/>
            <p:nvPr/>
          </p:nvSpPr>
          <p:spPr>
            <a:xfrm>
              <a:off x="5054203" y="2000359"/>
              <a:ext cx="98228" cy="124908"/>
            </a:xfrm>
            <a:custGeom>
              <a:avLst/>
              <a:gdLst/>
              <a:ahLst/>
              <a:cxnLst/>
              <a:rect l="0" t="0" r="0" b="0"/>
              <a:pathLst>
                <a:path w="98228" h="124908">
                  <a:moveTo>
                    <a:pt x="0" y="8821"/>
                  </a:moveTo>
                  <a:lnTo>
                    <a:pt x="0" y="0"/>
                  </a:lnTo>
                  <a:lnTo>
                    <a:pt x="0" y="21141"/>
                  </a:lnTo>
                  <a:lnTo>
                    <a:pt x="2646" y="26864"/>
                  </a:lnTo>
                  <a:lnTo>
                    <a:pt x="6137" y="32715"/>
                  </a:lnTo>
                  <a:lnTo>
                    <a:pt x="8103" y="42579"/>
                  </a:lnTo>
                  <a:lnTo>
                    <a:pt x="8908" y="85139"/>
                  </a:lnTo>
                  <a:lnTo>
                    <a:pt x="8930" y="114577"/>
                  </a:lnTo>
                  <a:lnTo>
                    <a:pt x="8930" y="78397"/>
                  </a:lnTo>
                  <a:lnTo>
                    <a:pt x="22232" y="37219"/>
                  </a:lnTo>
                  <a:lnTo>
                    <a:pt x="24744" y="33706"/>
                  </a:lnTo>
                  <a:lnTo>
                    <a:pt x="32026" y="27770"/>
                  </a:lnTo>
                  <a:lnTo>
                    <a:pt x="39973" y="14525"/>
                  </a:lnTo>
                  <a:lnTo>
                    <a:pt x="45217" y="11356"/>
                  </a:lnTo>
                  <a:lnTo>
                    <a:pt x="48003" y="10511"/>
                  </a:lnTo>
                  <a:lnTo>
                    <a:pt x="50854" y="10940"/>
                  </a:lnTo>
                  <a:lnTo>
                    <a:pt x="56667" y="14062"/>
                  </a:lnTo>
                  <a:lnTo>
                    <a:pt x="58614" y="16284"/>
                  </a:lnTo>
                  <a:lnTo>
                    <a:pt x="85401" y="59599"/>
                  </a:lnTo>
                  <a:lnTo>
                    <a:pt x="91174" y="78235"/>
                  </a:lnTo>
                  <a:lnTo>
                    <a:pt x="95092" y="85312"/>
                  </a:lnTo>
                  <a:lnTo>
                    <a:pt x="97607" y="97940"/>
                  </a:lnTo>
                  <a:lnTo>
                    <a:pt x="98227" y="12490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2176"/>
            <p:cNvSpPr/>
            <p:nvPr/>
          </p:nvSpPr>
          <p:spPr>
            <a:xfrm>
              <a:off x="4947047" y="1937742"/>
              <a:ext cx="35720" cy="196454"/>
            </a:xfrm>
            <a:custGeom>
              <a:avLst/>
              <a:gdLst/>
              <a:ahLst/>
              <a:cxnLst/>
              <a:rect l="0" t="0" r="0" b="0"/>
              <a:pathLst>
                <a:path w="35720" h="196454">
                  <a:moveTo>
                    <a:pt x="0" y="0"/>
                  </a:moveTo>
                  <a:lnTo>
                    <a:pt x="992" y="31045"/>
                  </a:lnTo>
                  <a:lnTo>
                    <a:pt x="11024" y="71512"/>
                  </a:lnTo>
                  <a:lnTo>
                    <a:pt x="15835" y="89319"/>
                  </a:lnTo>
                  <a:lnTo>
                    <a:pt x="19905" y="107163"/>
                  </a:lnTo>
                  <a:lnTo>
                    <a:pt x="24750" y="125018"/>
                  </a:lnTo>
                  <a:lnTo>
                    <a:pt x="29255" y="153667"/>
                  </a:lnTo>
                  <a:lnTo>
                    <a:pt x="34442" y="171245"/>
                  </a:lnTo>
                  <a:lnTo>
                    <a:pt x="35719"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2" name="SMARTInkShape-Group430"/>
          <p:cNvGrpSpPr/>
          <p:nvPr/>
        </p:nvGrpSpPr>
        <p:grpSpPr>
          <a:xfrm>
            <a:off x="6698648" y="1910953"/>
            <a:ext cx="802291" cy="223243"/>
            <a:chOff x="6698648" y="1910953"/>
            <a:chExt cx="802291" cy="223243"/>
          </a:xfrm>
        </p:grpSpPr>
        <p:sp>
          <p:nvSpPr>
            <p:cNvPr id="45" name="SMARTInkShape-2177"/>
            <p:cNvSpPr/>
            <p:nvPr/>
          </p:nvSpPr>
          <p:spPr>
            <a:xfrm>
              <a:off x="7376563" y="2009180"/>
              <a:ext cx="124376" cy="107157"/>
            </a:xfrm>
            <a:custGeom>
              <a:avLst/>
              <a:gdLst/>
              <a:ahLst/>
              <a:cxnLst/>
              <a:rect l="0" t="0" r="0" b="0"/>
              <a:pathLst>
                <a:path w="124376" h="107157">
                  <a:moveTo>
                    <a:pt x="88656" y="0"/>
                  </a:moveTo>
                  <a:lnTo>
                    <a:pt x="79175" y="0"/>
                  </a:lnTo>
                  <a:lnTo>
                    <a:pt x="71874" y="2645"/>
                  </a:lnTo>
                  <a:lnTo>
                    <a:pt x="65322" y="6137"/>
                  </a:lnTo>
                  <a:lnTo>
                    <a:pt x="45283" y="13302"/>
                  </a:lnTo>
                  <a:lnTo>
                    <a:pt x="28973" y="25080"/>
                  </a:lnTo>
                  <a:lnTo>
                    <a:pt x="10316" y="45486"/>
                  </a:lnTo>
                  <a:lnTo>
                    <a:pt x="2606" y="60110"/>
                  </a:lnTo>
                  <a:lnTo>
                    <a:pt x="0" y="78681"/>
                  </a:lnTo>
                  <a:lnTo>
                    <a:pt x="2290" y="87224"/>
                  </a:lnTo>
                  <a:lnTo>
                    <a:pt x="4290" y="90891"/>
                  </a:lnTo>
                  <a:lnTo>
                    <a:pt x="16584" y="100793"/>
                  </a:lnTo>
                  <a:lnTo>
                    <a:pt x="32796" y="105271"/>
                  </a:lnTo>
                  <a:lnTo>
                    <a:pt x="75569" y="106990"/>
                  </a:lnTo>
                  <a:lnTo>
                    <a:pt x="118334" y="107146"/>
                  </a:lnTo>
                  <a:lnTo>
                    <a:pt x="124375" y="1071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2178"/>
            <p:cNvSpPr/>
            <p:nvPr/>
          </p:nvSpPr>
          <p:spPr>
            <a:xfrm>
              <a:off x="7393781" y="2044898"/>
              <a:ext cx="89298" cy="17861"/>
            </a:xfrm>
            <a:custGeom>
              <a:avLst/>
              <a:gdLst/>
              <a:ahLst/>
              <a:cxnLst/>
              <a:rect l="0" t="0" r="0" b="0"/>
              <a:pathLst>
                <a:path w="89298" h="17861">
                  <a:moveTo>
                    <a:pt x="0" y="17860"/>
                  </a:moveTo>
                  <a:lnTo>
                    <a:pt x="37836" y="17860"/>
                  </a:lnTo>
                  <a:lnTo>
                    <a:pt x="81713" y="1609"/>
                  </a:lnTo>
                  <a:lnTo>
                    <a:pt x="8929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2179"/>
            <p:cNvSpPr/>
            <p:nvPr/>
          </p:nvSpPr>
          <p:spPr>
            <a:xfrm>
              <a:off x="7268766" y="2000250"/>
              <a:ext cx="80368" cy="105500"/>
            </a:xfrm>
            <a:custGeom>
              <a:avLst/>
              <a:gdLst/>
              <a:ahLst/>
              <a:cxnLst/>
              <a:rect l="0" t="0" r="0" b="0"/>
              <a:pathLst>
                <a:path w="80368" h="105500">
                  <a:moveTo>
                    <a:pt x="8929" y="35719"/>
                  </a:moveTo>
                  <a:lnTo>
                    <a:pt x="8929" y="40459"/>
                  </a:lnTo>
                  <a:lnTo>
                    <a:pt x="6284" y="45432"/>
                  </a:lnTo>
                  <a:lnTo>
                    <a:pt x="1241" y="51969"/>
                  </a:lnTo>
                  <a:lnTo>
                    <a:pt x="1" y="96063"/>
                  </a:lnTo>
                  <a:lnTo>
                    <a:pt x="0" y="105499"/>
                  </a:lnTo>
                  <a:lnTo>
                    <a:pt x="0" y="81154"/>
                  </a:lnTo>
                  <a:lnTo>
                    <a:pt x="2645" y="73110"/>
                  </a:lnTo>
                  <a:lnTo>
                    <a:pt x="6136" y="65235"/>
                  </a:lnTo>
                  <a:lnTo>
                    <a:pt x="13303" y="38271"/>
                  </a:lnTo>
                  <a:lnTo>
                    <a:pt x="21249" y="25451"/>
                  </a:lnTo>
                  <a:lnTo>
                    <a:pt x="39952" y="12230"/>
                  </a:lnTo>
                  <a:lnTo>
                    <a:pt x="60111" y="2710"/>
                  </a:lnTo>
                  <a:lnTo>
                    <a:pt x="803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2180"/>
            <p:cNvSpPr/>
            <p:nvPr/>
          </p:nvSpPr>
          <p:spPr>
            <a:xfrm>
              <a:off x="7091938" y="2009226"/>
              <a:ext cx="85771" cy="107111"/>
            </a:xfrm>
            <a:custGeom>
              <a:avLst/>
              <a:gdLst/>
              <a:ahLst/>
              <a:cxnLst/>
              <a:rect l="0" t="0" r="0" b="0"/>
              <a:pathLst>
                <a:path w="85771" h="107111">
                  <a:moveTo>
                    <a:pt x="25023" y="80321"/>
                  </a:moveTo>
                  <a:lnTo>
                    <a:pt x="32712" y="72632"/>
                  </a:lnTo>
                  <a:lnTo>
                    <a:pt x="38326" y="71759"/>
                  </a:lnTo>
                  <a:lnTo>
                    <a:pt x="39844" y="70644"/>
                  </a:lnTo>
                  <a:lnTo>
                    <a:pt x="52418" y="53314"/>
                  </a:lnTo>
                  <a:lnTo>
                    <a:pt x="83570" y="20787"/>
                  </a:lnTo>
                  <a:lnTo>
                    <a:pt x="85770" y="14835"/>
                  </a:lnTo>
                  <a:lnTo>
                    <a:pt x="85365" y="11859"/>
                  </a:lnTo>
                  <a:lnTo>
                    <a:pt x="82268" y="5906"/>
                  </a:lnTo>
                  <a:lnTo>
                    <a:pt x="80054" y="3922"/>
                  </a:lnTo>
                  <a:lnTo>
                    <a:pt x="74947" y="1718"/>
                  </a:lnTo>
                  <a:lnTo>
                    <a:pt x="41130" y="0"/>
                  </a:lnTo>
                  <a:lnTo>
                    <a:pt x="37745" y="1969"/>
                  </a:lnTo>
                  <a:lnTo>
                    <a:pt x="16141" y="29071"/>
                  </a:lnTo>
                  <a:lnTo>
                    <a:pt x="2209" y="56815"/>
                  </a:lnTo>
                  <a:lnTo>
                    <a:pt x="0" y="68551"/>
                  </a:lnTo>
                  <a:lnTo>
                    <a:pt x="1665" y="77736"/>
                  </a:lnTo>
                  <a:lnTo>
                    <a:pt x="8180" y="88485"/>
                  </a:lnTo>
                  <a:lnTo>
                    <a:pt x="19271" y="101005"/>
                  </a:lnTo>
                  <a:lnTo>
                    <a:pt x="27758" y="104397"/>
                  </a:lnTo>
                  <a:lnTo>
                    <a:pt x="72173" y="107063"/>
                  </a:lnTo>
                  <a:lnTo>
                    <a:pt x="78601" y="1071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2181"/>
            <p:cNvSpPr/>
            <p:nvPr/>
          </p:nvSpPr>
          <p:spPr>
            <a:xfrm>
              <a:off x="6911578" y="1910953"/>
              <a:ext cx="125017" cy="187525"/>
            </a:xfrm>
            <a:custGeom>
              <a:avLst/>
              <a:gdLst/>
              <a:ahLst/>
              <a:cxnLst/>
              <a:rect l="0" t="0" r="0" b="0"/>
              <a:pathLst>
                <a:path w="125017" h="187525">
                  <a:moveTo>
                    <a:pt x="17860" y="0"/>
                  </a:moveTo>
                  <a:lnTo>
                    <a:pt x="10171" y="7688"/>
                  </a:lnTo>
                  <a:lnTo>
                    <a:pt x="9298" y="13302"/>
                  </a:lnTo>
                  <a:lnTo>
                    <a:pt x="9038" y="21250"/>
                  </a:lnTo>
                  <a:lnTo>
                    <a:pt x="6332" y="26973"/>
                  </a:lnTo>
                  <a:lnTo>
                    <a:pt x="4222" y="29888"/>
                  </a:lnTo>
                  <a:lnTo>
                    <a:pt x="834" y="54962"/>
                  </a:lnTo>
                  <a:lnTo>
                    <a:pt x="73" y="98270"/>
                  </a:lnTo>
                  <a:lnTo>
                    <a:pt x="5" y="142704"/>
                  </a:lnTo>
                  <a:lnTo>
                    <a:pt x="0" y="187323"/>
                  </a:lnTo>
                  <a:lnTo>
                    <a:pt x="0" y="182723"/>
                  </a:lnTo>
                  <a:lnTo>
                    <a:pt x="992" y="181347"/>
                  </a:lnTo>
                  <a:lnTo>
                    <a:pt x="4741" y="179817"/>
                  </a:lnTo>
                  <a:lnTo>
                    <a:pt x="6137" y="177425"/>
                  </a:lnTo>
                  <a:lnTo>
                    <a:pt x="18480" y="135391"/>
                  </a:lnTo>
                  <a:lnTo>
                    <a:pt x="29888" y="110418"/>
                  </a:lnTo>
                  <a:lnTo>
                    <a:pt x="38419" y="100999"/>
                  </a:lnTo>
                  <a:lnTo>
                    <a:pt x="58711" y="84701"/>
                  </a:lnTo>
                  <a:lnTo>
                    <a:pt x="68218" y="81651"/>
                  </a:lnTo>
                  <a:lnTo>
                    <a:pt x="83312" y="80536"/>
                  </a:lnTo>
                  <a:lnTo>
                    <a:pt x="86299" y="82464"/>
                  </a:lnTo>
                  <a:lnTo>
                    <a:pt x="92264" y="89898"/>
                  </a:lnTo>
                  <a:lnTo>
                    <a:pt x="95577" y="97171"/>
                  </a:lnTo>
                  <a:lnTo>
                    <a:pt x="107218" y="137229"/>
                  </a:lnTo>
                  <a:lnTo>
                    <a:pt x="114722" y="166728"/>
                  </a:lnTo>
                  <a:lnTo>
                    <a:pt x="115682" y="179819"/>
                  </a:lnTo>
                  <a:lnTo>
                    <a:pt x="116808" y="182387"/>
                  </a:lnTo>
                  <a:lnTo>
                    <a:pt x="118553" y="184099"/>
                  </a:lnTo>
                  <a:lnTo>
                    <a:pt x="125016" y="1875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2182"/>
            <p:cNvSpPr/>
            <p:nvPr/>
          </p:nvSpPr>
          <p:spPr>
            <a:xfrm>
              <a:off x="6698648" y="1991320"/>
              <a:ext cx="221861" cy="44531"/>
            </a:xfrm>
            <a:custGeom>
              <a:avLst/>
              <a:gdLst/>
              <a:ahLst/>
              <a:cxnLst/>
              <a:rect l="0" t="0" r="0" b="0"/>
              <a:pathLst>
                <a:path w="221861" h="44531">
                  <a:moveTo>
                    <a:pt x="25407" y="26789"/>
                  </a:moveTo>
                  <a:lnTo>
                    <a:pt x="0" y="26789"/>
                  </a:lnTo>
                  <a:lnTo>
                    <a:pt x="1878" y="29435"/>
                  </a:lnTo>
                  <a:lnTo>
                    <a:pt x="3768" y="31530"/>
                  </a:lnTo>
                  <a:lnTo>
                    <a:pt x="8513" y="33857"/>
                  </a:lnTo>
                  <a:lnTo>
                    <a:pt x="52765" y="43749"/>
                  </a:lnTo>
                  <a:lnTo>
                    <a:pt x="89362" y="44530"/>
                  </a:lnTo>
                  <a:lnTo>
                    <a:pt x="130056" y="37496"/>
                  </a:lnTo>
                  <a:lnTo>
                    <a:pt x="172140" y="23655"/>
                  </a:lnTo>
                  <a:lnTo>
                    <a:pt x="215329" y="4708"/>
                  </a:lnTo>
                  <a:lnTo>
                    <a:pt x="22186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2183"/>
            <p:cNvSpPr/>
            <p:nvPr/>
          </p:nvSpPr>
          <p:spPr>
            <a:xfrm>
              <a:off x="6804422" y="1910953"/>
              <a:ext cx="17860" cy="223243"/>
            </a:xfrm>
            <a:custGeom>
              <a:avLst/>
              <a:gdLst/>
              <a:ahLst/>
              <a:cxnLst/>
              <a:rect l="0" t="0" r="0" b="0"/>
              <a:pathLst>
                <a:path w="17860" h="223243">
                  <a:moveTo>
                    <a:pt x="17859" y="0"/>
                  </a:moveTo>
                  <a:lnTo>
                    <a:pt x="17859" y="20991"/>
                  </a:lnTo>
                  <a:lnTo>
                    <a:pt x="6835" y="65392"/>
                  </a:lnTo>
                  <a:lnTo>
                    <a:pt x="900" y="106544"/>
                  </a:lnTo>
                  <a:lnTo>
                    <a:pt x="118" y="144166"/>
                  </a:lnTo>
                  <a:lnTo>
                    <a:pt x="7" y="184090"/>
                  </a:lnTo>
                  <a:lnTo>
                    <a:pt x="994" y="199184"/>
                  </a:lnTo>
                  <a:lnTo>
                    <a:pt x="7689" y="216865"/>
                  </a:lnTo>
                  <a:lnTo>
                    <a:pt x="7110" y="218991"/>
                  </a:lnTo>
                  <a:lnTo>
                    <a:pt x="5732" y="220408"/>
                  </a:lnTo>
                  <a:lnTo>
                    <a:pt x="0"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6" name="SMARTInkShape-Group431"/>
          <p:cNvGrpSpPr/>
          <p:nvPr/>
        </p:nvGrpSpPr>
        <p:grpSpPr>
          <a:xfrm>
            <a:off x="7831368" y="1975271"/>
            <a:ext cx="722474" cy="194644"/>
            <a:chOff x="7831368" y="1975271"/>
            <a:chExt cx="722474" cy="194644"/>
          </a:xfrm>
        </p:grpSpPr>
        <p:sp>
          <p:nvSpPr>
            <p:cNvPr id="53" name="SMARTInkShape-2184"/>
            <p:cNvSpPr/>
            <p:nvPr/>
          </p:nvSpPr>
          <p:spPr>
            <a:xfrm>
              <a:off x="8389477" y="2004108"/>
              <a:ext cx="164365" cy="144058"/>
            </a:xfrm>
            <a:custGeom>
              <a:avLst/>
              <a:gdLst/>
              <a:ahLst/>
              <a:cxnLst/>
              <a:rect l="0" t="0" r="0" b="0"/>
              <a:pathLst>
                <a:path w="164365" h="144058">
                  <a:moveTo>
                    <a:pt x="111586" y="14001"/>
                  </a:moveTo>
                  <a:lnTo>
                    <a:pt x="111586" y="9261"/>
                  </a:lnTo>
                  <a:lnTo>
                    <a:pt x="110593" y="7865"/>
                  </a:lnTo>
                  <a:lnTo>
                    <a:pt x="108939" y="6934"/>
                  </a:lnTo>
                  <a:lnTo>
                    <a:pt x="96355" y="4325"/>
                  </a:lnTo>
                  <a:lnTo>
                    <a:pt x="90595" y="440"/>
                  </a:lnTo>
                  <a:lnTo>
                    <a:pt x="86678" y="0"/>
                  </a:lnTo>
                  <a:lnTo>
                    <a:pt x="48537" y="5488"/>
                  </a:lnTo>
                  <a:lnTo>
                    <a:pt x="16656" y="17425"/>
                  </a:lnTo>
                  <a:lnTo>
                    <a:pt x="9864" y="23130"/>
                  </a:lnTo>
                  <a:lnTo>
                    <a:pt x="8052" y="26040"/>
                  </a:lnTo>
                  <a:lnTo>
                    <a:pt x="5852" y="27980"/>
                  </a:lnTo>
                  <a:lnTo>
                    <a:pt x="762" y="30136"/>
                  </a:lnTo>
                  <a:lnTo>
                    <a:pt x="0" y="32695"/>
                  </a:lnTo>
                  <a:lnTo>
                    <a:pt x="1800" y="40831"/>
                  </a:lnTo>
                  <a:lnTo>
                    <a:pt x="3668" y="43794"/>
                  </a:lnTo>
                  <a:lnTo>
                    <a:pt x="5906" y="45769"/>
                  </a:lnTo>
                  <a:lnTo>
                    <a:pt x="42521" y="66658"/>
                  </a:lnTo>
                  <a:lnTo>
                    <a:pt x="85109" y="84926"/>
                  </a:lnTo>
                  <a:lnTo>
                    <a:pt x="101802" y="92156"/>
                  </a:lnTo>
                  <a:lnTo>
                    <a:pt x="146159" y="117334"/>
                  </a:lnTo>
                  <a:lnTo>
                    <a:pt x="156056" y="123758"/>
                  </a:lnTo>
                  <a:lnTo>
                    <a:pt x="161116" y="129920"/>
                  </a:lnTo>
                  <a:lnTo>
                    <a:pt x="164364" y="137220"/>
                  </a:lnTo>
                  <a:lnTo>
                    <a:pt x="163638" y="137819"/>
                  </a:lnTo>
                  <a:lnTo>
                    <a:pt x="157877" y="139654"/>
                  </a:lnTo>
                  <a:lnTo>
                    <a:pt x="152664" y="143600"/>
                  </a:lnTo>
                  <a:lnTo>
                    <a:pt x="148893" y="144057"/>
                  </a:lnTo>
                  <a:lnTo>
                    <a:pt x="105462" y="139272"/>
                  </a:lnTo>
                  <a:lnTo>
                    <a:pt x="66937" y="13901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2185"/>
            <p:cNvSpPr/>
            <p:nvPr/>
          </p:nvSpPr>
          <p:spPr>
            <a:xfrm>
              <a:off x="8144040" y="2009212"/>
              <a:ext cx="187359" cy="160703"/>
            </a:xfrm>
            <a:custGeom>
              <a:avLst/>
              <a:gdLst/>
              <a:ahLst/>
              <a:cxnLst/>
              <a:rect l="0" t="0" r="0" b="0"/>
              <a:pathLst>
                <a:path w="187359" h="160703">
                  <a:moveTo>
                    <a:pt x="124851" y="8897"/>
                  </a:moveTo>
                  <a:lnTo>
                    <a:pt x="120110" y="8897"/>
                  </a:lnTo>
                  <a:lnTo>
                    <a:pt x="115137" y="6252"/>
                  </a:lnTo>
                  <a:lnTo>
                    <a:pt x="108600" y="1209"/>
                  </a:lnTo>
                  <a:lnTo>
                    <a:pt x="69792" y="0"/>
                  </a:lnTo>
                  <a:lnTo>
                    <a:pt x="55070" y="4718"/>
                  </a:lnTo>
                  <a:lnTo>
                    <a:pt x="46542" y="12331"/>
                  </a:lnTo>
                  <a:lnTo>
                    <a:pt x="38453" y="21338"/>
                  </a:lnTo>
                  <a:lnTo>
                    <a:pt x="23734" y="32978"/>
                  </a:lnTo>
                  <a:lnTo>
                    <a:pt x="12649" y="49546"/>
                  </a:lnTo>
                  <a:lnTo>
                    <a:pt x="1719" y="80433"/>
                  </a:lnTo>
                  <a:lnTo>
                    <a:pt x="0" y="108607"/>
                  </a:lnTo>
                  <a:lnTo>
                    <a:pt x="2554" y="115390"/>
                  </a:lnTo>
                  <a:lnTo>
                    <a:pt x="4625" y="118588"/>
                  </a:lnTo>
                  <a:lnTo>
                    <a:pt x="6997" y="120719"/>
                  </a:lnTo>
                  <a:lnTo>
                    <a:pt x="12278" y="123088"/>
                  </a:lnTo>
                  <a:lnTo>
                    <a:pt x="20579" y="121495"/>
                  </a:lnTo>
                  <a:lnTo>
                    <a:pt x="41703" y="114786"/>
                  </a:lnTo>
                  <a:lnTo>
                    <a:pt x="86279" y="81788"/>
                  </a:lnTo>
                  <a:lnTo>
                    <a:pt x="120780" y="38985"/>
                  </a:lnTo>
                  <a:lnTo>
                    <a:pt x="124803" y="26915"/>
                  </a:lnTo>
                  <a:lnTo>
                    <a:pt x="125842" y="59769"/>
                  </a:lnTo>
                  <a:lnTo>
                    <a:pt x="138153" y="104274"/>
                  </a:lnTo>
                  <a:lnTo>
                    <a:pt x="146100" y="122044"/>
                  </a:lnTo>
                  <a:lnTo>
                    <a:pt x="154469" y="131284"/>
                  </a:lnTo>
                  <a:lnTo>
                    <a:pt x="187358" y="1607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2186"/>
            <p:cNvSpPr/>
            <p:nvPr/>
          </p:nvSpPr>
          <p:spPr>
            <a:xfrm>
              <a:off x="7831368" y="1975271"/>
              <a:ext cx="187457" cy="158365"/>
            </a:xfrm>
            <a:custGeom>
              <a:avLst/>
              <a:gdLst/>
              <a:ahLst/>
              <a:cxnLst/>
              <a:rect l="0" t="0" r="0" b="0"/>
              <a:pathLst>
                <a:path w="187457" h="158365">
                  <a:moveTo>
                    <a:pt x="8898" y="60698"/>
                  </a:moveTo>
                  <a:lnTo>
                    <a:pt x="4157" y="65438"/>
                  </a:lnTo>
                  <a:lnTo>
                    <a:pt x="1830" y="70411"/>
                  </a:lnTo>
                  <a:lnTo>
                    <a:pt x="0" y="114783"/>
                  </a:lnTo>
                  <a:lnTo>
                    <a:pt x="4718" y="130191"/>
                  </a:lnTo>
                  <a:lnTo>
                    <a:pt x="15201" y="146046"/>
                  </a:lnTo>
                  <a:lnTo>
                    <a:pt x="20960" y="152539"/>
                  </a:lnTo>
                  <a:lnTo>
                    <a:pt x="26826" y="156087"/>
                  </a:lnTo>
                  <a:lnTo>
                    <a:pt x="38676" y="158364"/>
                  </a:lnTo>
                  <a:lnTo>
                    <a:pt x="44623" y="156030"/>
                  </a:lnTo>
                  <a:lnTo>
                    <a:pt x="56524" y="146446"/>
                  </a:lnTo>
                  <a:lnTo>
                    <a:pt x="77359" y="116062"/>
                  </a:lnTo>
                  <a:lnTo>
                    <a:pt x="85296" y="95292"/>
                  </a:lnTo>
                  <a:lnTo>
                    <a:pt x="96100" y="51877"/>
                  </a:lnTo>
                  <a:lnTo>
                    <a:pt x="98170" y="20287"/>
                  </a:lnTo>
                  <a:lnTo>
                    <a:pt x="98193" y="37167"/>
                  </a:lnTo>
                  <a:lnTo>
                    <a:pt x="100839" y="42964"/>
                  </a:lnTo>
                  <a:lnTo>
                    <a:pt x="119185" y="76111"/>
                  </a:lnTo>
                  <a:lnTo>
                    <a:pt x="134471" y="112202"/>
                  </a:lnTo>
                  <a:lnTo>
                    <a:pt x="140114" y="118315"/>
                  </a:lnTo>
                  <a:lnTo>
                    <a:pt x="150041" y="122562"/>
                  </a:lnTo>
                  <a:lnTo>
                    <a:pt x="164049" y="123149"/>
                  </a:lnTo>
                  <a:lnTo>
                    <a:pt x="165911" y="122176"/>
                  </a:lnTo>
                  <a:lnTo>
                    <a:pt x="167151" y="120535"/>
                  </a:lnTo>
                  <a:lnTo>
                    <a:pt x="176481" y="95398"/>
                  </a:lnTo>
                  <a:lnTo>
                    <a:pt x="180591" y="78255"/>
                  </a:lnTo>
                  <a:lnTo>
                    <a:pt x="185447" y="60608"/>
                  </a:lnTo>
                  <a:lnTo>
                    <a:pt x="187438" y="16831"/>
                  </a:lnTo>
                  <a:lnTo>
                    <a:pt x="187456" y="13594"/>
                  </a:lnTo>
                  <a:lnTo>
                    <a:pt x="184830" y="7351"/>
                  </a:lnTo>
                  <a:lnTo>
                    <a:pt x="179800" y="0"/>
                  </a:lnTo>
                  <a:lnTo>
                    <a:pt x="179387" y="388"/>
                  </a:lnTo>
                  <a:lnTo>
                    <a:pt x="178562" y="71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7" name="SMARTInkShape-2187"/>
          <p:cNvSpPr/>
          <p:nvPr/>
        </p:nvSpPr>
        <p:spPr>
          <a:xfrm>
            <a:off x="241259" y="2546344"/>
            <a:ext cx="187367" cy="141493"/>
          </a:xfrm>
          <a:custGeom>
            <a:avLst/>
            <a:gdLst/>
            <a:ahLst/>
            <a:cxnLst/>
            <a:rect l="0" t="0" r="0" b="0"/>
            <a:pathLst>
              <a:path w="187367" h="141493">
                <a:moveTo>
                  <a:pt x="98069" y="34336"/>
                </a:moveTo>
                <a:lnTo>
                  <a:pt x="98069" y="26647"/>
                </a:lnTo>
                <a:lnTo>
                  <a:pt x="97077" y="26233"/>
                </a:lnTo>
                <a:lnTo>
                  <a:pt x="93329" y="25774"/>
                </a:lnTo>
                <a:lnTo>
                  <a:pt x="91932" y="24659"/>
                </a:lnTo>
                <a:lnTo>
                  <a:pt x="90381" y="20774"/>
                </a:lnTo>
                <a:lnTo>
                  <a:pt x="89507" y="13009"/>
                </a:lnTo>
                <a:lnTo>
                  <a:pt x="88392" y="11189"/>
                </a:lnTo>
                <a:lnTo>
                  <a:pt x="86657" y="9974"/>
                </a:lnTo>
                <a:lnTo>
                  <a:pt x="60470" y="0"/>
                </a:lnTo>
                <a:lnTo>
                  <a:pt x="57128" y="531"/>
                </a:lnTo>
                <a:lnTo>
                  <a:pt x="32465" y="13929"/>
                </a:lnTo>
                <a:lnTo>
                  <a:pt x="15102" y="28439"/>
                </a:lnTo>
                <a:lnTo>
                  <a:pt x="5907" y="42070"/>
                </a:lnTo>
                <a:lnTo>
                  <a:pt x="1639" y="58676"/>
                </a:lnTo>
                <a:lnTo>
                  <a:pt x="0" y="93913"/>
                </a:lnTo>
                <a:lnTo>
                  <a:pt x="4630" y="111740"/>
                </a:lnTo>
                <a:lnTo>
                  <a:pt x="12285" y="124849"/>
                </a:lnTo>
                <a:lnTo>
                  <a:pt x="16075" y="127420"/>
                </a:lnTo>
                <a:lnTo>
                  <a:pt x="29898" y="131039"/>
                </a:lnTo>
                <a:lnTo>
                  <a:pt x="47114" y="132362"/>
                </a:lnTo>
                <a:lnTo>
                  <a:pt x="53263" y="129827"/>
                </a:lnTo>
                <a:lnTo>
                  <a:pt x="73427" y="117319"/>
                </a:lnTo>
                <a:lnTo>
                  <a:pt x="95265" y="75650"/>
                </a:lnTo>
                <a:lnTo>
                  <a:pt x="103081" y="58042"/>
                </a:lnTo>
                <a:lnTo>
                  <a:pt x="106985" y="17918"/>
                </a:lnTo>
                <a:lnTo>
                  <a:pt x="106999" y="46299"/>
                </a:lnTo>
                <a:lnTo>
                  <a:pt x="109645" y="52221"/>
                </a:lnTo>
                <a:lnTo>
                  <a:pt x="133857" y="94430"/>
                </a:lnTo>
                <a:lnTo>
                  <a:pt x="163555" y="126567"/>
                </a:lnTo>
                <a:lnTo>
                  <a:pt x="169507" y="129898"/>
                </a:lnTo>
                <a:lnTo>
                  <a:pt x="175460" y="132370"/>
                </a:lnTo>
                <a:lnTo>
                  <a:pt x="187366" y="14149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2" name="SMARTInkShape-Group433"/>
          <p:cNvGrpSpPr/>
          <p:nvPr/>
        </p:nvGrpSpPr>
        <p:grpSpPr>
          <a:xfrm>
            <a:off x="727444" y="2491383"/>
            <a:ext cx="763815" cy="223243"/>
            <a:chOff x="727444" y="2491383"/>
            <a:chExt cx="763815" cy="223243"/>
          </a:xfrm>
        </p:grpSpPr>
        <p:sp>
          <p:nvSpPr>
            <p:cNvPr id="58" name="SMARTInkShape-2188"/>
            <p:cNvSpPr/>
            <p:nvPr/>
          </p:nvSpPr>
          <p:spPr>
            <a:xfrm>
              <a:off x="1437680" y="2500313"/>
              <a:ext cx="53579" cy="214313"/>
            </a:xfrm>
            <a:custGeom>
              <a:avLst/>
              <a:gdLst/>
              <a:ahLst/>
              <a:cxnLst/>
              <a:rect l="0" t="0" r="0" b="0"/>
              <a:pathLst>
                <a:path w="53579" h="214313">
                  <a:moveTo>
                    <a:pt x="0" y="0"/>
                  </a:moveTo>
                  <a:lnTo>
                    <a:pt x="992" y="34002"/>
                  </a:lnTo>
                  <a:lnTo>
                    <a:pt x="8102" y="74863"/>
                  </a:lnTo>
                  <a:lnTo>
                    <a:pt x="13561" y="116537"/>
                  </a:lnTo>
                  <a:lnTo>
                    <a:pt x="24361" y="153726"/>
                  </a:lnTo>
                  <a:lnTo>
                    <a:pt x="26702" y="168533"/>
                  </a:lnTo>
                  <a:lnTo>
                    <a:pt x="44540" y="209331"/>
                  </a:lnTo>
                  <a:lnTo>
                    <a:pt x="46560" y="210992"/>
                  </a:lnTo>
                  <a:lnTo>
                    <a:pt x="53578"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2189"/>
            <p:cNvSpPr/>
            <p:nvPr/>
          </p:nvSpPr>
          <p:spPr>
            <a:xfrm>
              <a:off x="1339453" y="2491383"/>
              <a:ext cx="44650" cy="214313"/>
            </a:xfrm>
            <a:custGeom>
              <a:avLst/>
              <a:gdLst/>
              <a:ahLst/>
              <a:cxnLst/>
              <a:rect l="0" t="0" r="0" b="0"/>
              <a:pathLst>
                <a:path w="44650" h="214313">
                  <a:moveTo>
                    <a:pt x="0" y="0"/>
                  </a:moveTo>
                  <a:lnTo>
                    <a:pt x="0" y="40894"/>
                  </a:lnTo>
                  <a:lnTo>
                    <a:pt x="0" y="83614"/>
                  </a:lnTo>
                  <a:lnTo>
                    <a:pt x="2646" y="116727"/>
                  </a:lnTo>
                  <a:lnTo>
                    <a:pt x="11024" y="160007"/>
                  </a:lnTo>
                  <a:lnTo>
                    <a:pt x="24088" y="189412"/>
                  </a:lnTo>
                  <a:lnTo>
                    <a:pt x="44649"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2190"/>
            <p:cNvSpPr/>
            <p:nvPr/>
          </p:nvSpPr>
          <p:spPr>
            <a:xfrm>
              <a:off x="803672" y="2572316"/>
              <a:ext cx="473274" cy="124293"/>
            </a:xfrm>
            <a:custGeom>
              <a:avLst/>
              <a:gdLst/>
              <a:ahLst/>
              <a:cxnLst/>
              <a:rect l="0" t="0" r="0" b="0"/>
              <a:pathLst>
                <a:path w="473274" h="124293">
                  <a:moveTo>
                    <a:pt x="0" y="26223"/>
                  </a:moveTo>
                  <a:lnTo>
                    <a:pt x="42576" y="26223"/>
                  </a:lnTo>
                  <a:lnTo>
                    <a:pt x="47235" y="28207"/>
                  </a:lnTo>
                  <a:lnTo>
                    <a:pt x="65041" y="46340"/>
                  </a:lnTo>
                  <a:lnTo>
                    <a:pt x="76311" y="64960"/>
                  </a:lnTo>
                  <a:lnTo>
                    <a:pt x="88364" y="102710"/>
                  </a:lnTo>
                  <a:lnTo>
                    <a:pt x="89260" y="122651"/>
                  </a:lnTo>
                  <a:lnTo>
                    <a:pt x="90265" y="123250"/>
                  </a:lnTo>
                  <a:lnTo>
                    <a:pt x="96982" y="124292"/>
                  </a:lnTo>
                  <a:lnTo>
                    <a:pt x="98205" y="84718"/>
                  </a:lnTo>
                  <a:lnTo>
                    <a:pt x="99217" y="49944"/>
                  </a:lnTo>
                  <a:lnTo>
                    <a:pt x="105355" y="33142"/>
                  </a:lnTo>
                  <a:lnTo>
                    <a:pt x="114477" y="19576"/>
                  </a:lnTo>
                  <a:lnTo>
                    <a:pt x="118017" y="18308"/>
                  </a:lnTo>
                  <a:lnTo>
                    <a:pt x="120350" y="17970"/>
                  </a:lnTo>
                  <a:lnTo>
                    <a:pt x="121905" y="18737"/>
                  </a:lnTo>
                  <a:lnTo>
                    <a:pt x="122942" y="20240"/>
                  </a:lnTo>
                  <a:lnTo>
                    <a:pt x="123633" y="22234"/>
                  </a:lnTo>
                  <a:lnTo>
                    <a:pt x="139174" y="47358"/>
                  </a:lnTo>
                  <a:lnTo>
                    <a:pt x="141778" y="59164"/>
                  </a:lnTo>
                  <a:lnTo>
                    <a:pt x="143771" y="85849"/>
                  </a:lnTo>
                  <a:lnTo>
                    <a:pt x="151247" y="107848"/>
                  </a:lnTo>
                  <a:lnTo>
                    <a:pt x="151694" y="114005"/>
                  </a:lnTo>
                  <a:lnTo>
                    <a:pt x="154401" y="112201"/>
                  </a:lnTo>
                  <a:lnTo>
                    <a:pt x="156512" y="110330"/>
                  </a:lnTo>
                  <a:lnTo>
                    <a:pt x="158858" y="105607"/>
                  </a:lnTo>
                  <a:lnTo>
                    <a:pt x="159483" y="102958"/>
                  </a:lnTo>
                  <a:lnTo>
                    <a:pt x="174900" y="75610"/>
                  </a:lnTo>
                  <a:lnTo>
                    <a:pt x="185398" y="35854"/>
                  </a:lnTo>
                  <a:lnTo>
                    <a:pt x="196621" y="18608"/>
                  </a:lnTo>
                  <a:lnTo>
                    <a:pt x="202481" y="12917"/>
                  </a:lnTo>
                  <a:lnTo>
                    <a:pt x="208392" y="10387"/>
                  </a:lnTo>
                  <a:lnTo>
                    <a:pt x="210366" y="10705"/>
                  </a:lnTo>
                  <a:lnTo>
                    <a:pt x="211681" y="11909"/>
                  </a:lnTo>
                  <a:lnTo>
                    <a:pt x="214135" y="15893"/>
                  </a:lnTo>
                  <a:lnTo>
                    <a:pt x="235258" y="42931"/>
                  </a:lnTo>
                  <a:lnTo>
                    <a:pt x="250587" y="86156"/>
                  </a:lnTo>
                  <a:lnTo>
                    <a:pt x="264987" y="108419"/>
                  </a:lnTo>
                  <a:lnTo>
                    <a:pt x="284547" y="119325"/>
                  </a:lnTo>
                  <a:lnTo>
                    <a:pt x="289909" y="120041"/>
                  </a:lnTo>
                  <a:lnTo>
                    <a:pt x="313907" y="116311"/>
                  </a:lnTo>
                  <a:lnTo>
                    <a:pt x="328709" y="106274"/>
                  </a:lnTo>
                  <a:lnTo>
                    <a:pt x="354711" y="79367"/>
                  </a:lnTo>
                  <a:lnTo>
                    <a:pt x="363032" y="68694"/>
                  </a:lnTo>
                  <a:lnTo>
                    <a:pt x="381897" y="51112"/>
                  </a:lnTo>
                  <a:lnTo>
                    <a:pt x="388013" y="40261"/>
                  </a:lnTo>
                  <a:lnTo>
                    <a:pt x="392262" y="15970"/>
                  </a:lnTo>
                  <a:lnTo>
                    <a:pt x="389974" y="9098"/>
                  </a:lnTo>
                  <a:lnTo>
                    <a:pt x="387975" y="5877"/>
                  </a:lnTo>
                  <a:lnTo>
                    <a:pt x="384658" y="3729"/>
                  </a:lnTo>
                  <a:lnTo>
                    <a:pt x="367721" y="282"/>
                  </a:lnTo>
                  <a:lnTo>
                    <a:pt x="364210" y="0"/>
                  </a:lnTo>
                  <a:lnTo>
                    <a:pt x="349787" y="4342"/>
                  </a:lnTo>
                  <a:lnTo>
                    <a:pt x="341331" y="11868"/>
                  </a:lnTo>
                  <a:lnTo>
                    <a:pt x="310921" y="50241"/>
                  </a:lnTo>
                  <a:lnTo>
                    <a:pt x="305776" y="67956"/>
                  </a:lnTo>
                  <a:lnTo>
                    <a:pt x="303800" y="91190"/>
                  </a:lnTo>
                  <a:lnTo>
                    <a:pt x="306340" y="97431"/>
                  </a:lnTo>
                  <a:lnTo>
                    <a:pt x="316055" y="109521"/>
                  </a:lnTo>
                  <a:lnTo>
                    <a:pt x="321708" y="112854"/>
                  </a:lnTo>
                  <a:lnTo>
                    <a:pt x="324605" y="113743"/>
                  </a:lnTo>
                  <a:lnTo>
                    <a:pt x="327528" y="113343"/>
                  </a:lnTo>
                  <a:lnTo>
                    <a:pt x="333422" y="110253"/>
                  </a:lnTo>
                  <a:lnTo>
                    <a:pt x="364257" y="85996"/>
                  </a:lnTo>
                  <a:lnTo>
                    <a:pt x="388865" y="47136"/>
                  </a:lnTo>
                  <a:lnTo>
                    <a:pt x="392701" y="33301"/>
                  </a:lnTo>
                  <a:lnTo>
                    <a:pt x="394754" y="30942"/>
                  </a:lnTo>
                  <a:lnTo>
                    <a:pt x="401421" y="26499"/>
                  </a:lnTo>
                  <a:lnTo>
                    <a:pt x="402746" y="39544"/>
                  </a:lnTo>
                  <a:lnTo>
                    <a:pt x="407948" y="50565"/>
                  </a:lnTo>
                  <a:lnTo>
                    <a:pt x="416829" y="92626"/>
                  </a:lnTo>
                  <a:lnTo>
                    <a:pt x="419838" y="107855"/>
                  </a:lnTo>
                  <a:lnTo>
                    <a:pt x="421775" y="110410"/>
                  </a:lnTo>
                  <a:lnTo>
                    <a:pt x="436753" y="119251"/>
                  </a:lnTo>
                  <a:lnTo>
                    <a:pt x="448341" y="122909"/>
                  </a:lnTo>
                  <a:lnTo>
                    <a:pt x="457562" y="121119"/>
                  </a:lnTo>
                  <a:lnTo>
                    <a:pt x="473273" y="1155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2191"/>
            <p:cNvSpPr/>
            <p:nvPr/>
          </p:nvSpPr>
          <p:spPr>
            <a:xfrm>
              <a:off x="727444" y="2544961"/>
              <a:ext cx="118982" cy="159338"/>
            </a:xfrm>
            <a:custGeom>
              <a:avLst/>
              <a:gdLst/>
              <a:ahLst/>
              <a:cxnLst/>
              <a:rect l="0" t="0" r="0" b="0"/>
              <a:pathLst>
                <a:path w="118982" h="159338">
                  <a:moveTo>
                    <a:pt x="49439" y="0"/>
                  </a:moveTo>
                  <a:lnTo>
                    <a:pt x="57127" y="0"/>
                  </a:lnTo>
                  <a:lnTo>
                    <a:pt x="67295" y="8927"/>
                  </a:lnTo>
                  <a:lnTo>
                    <a:pt x="62557" y="8929"/>
                  </a:lnTo>
                  <a:lnTo>
                    <a:pt x="57584" y="11575"/>
                  </a:lnTo>
                  <a:lnTo>
                    <a:pt x="41567" y="21359"/>
                  </a:lnTo>
                  <a:lnTo>
                    <a:pt x="29798" y="25180"/>
                  </a:lnTo>
                  <a:lnTo>
                    <a:pt x="23181" y="31365"/>
                  </a:lnTo>
                  <a:lnTo>
                    <a:pt x="582" y="57720"/>
                  </a:lnTo>
                  <a:lnTo>
                    <a:pt x="0" y="59316"/>
                  </a:lnTo>
                  <a:lnTo>
                    <a:pt x="605" y="60380"/>
                  </a:lnTo>
                  <a:lnTo>
                    <a:pt x="2000" y="61089"/>
                  </a:lnTo>
                  <a:lnTo>
                    <a:pt x="2930" y="62554"/>
                  </a:lnTo>
                  <a:lnTo>
                    <a:pt x="3964" y="66828"/>
                  </a:lnTo>
                  <a:lnTo>
                    <a:pt x="6224" y="68364"/>
                  </a:lnTo>
                  <a:lnTo>
                    <a:pt x="21463" y="70830"/>
                  </a:lnTo>
                  <a:lnTo>
                    <a:pt x="60586" y="76142"/>
                  </a:lnTo>
                  <a:lnTo>
                    <a:pt x="92024" y="84737"/>
                  </a:lnTo>
                  <a:lnTo>
                    <a:pt x="104500" y="92686"/>
                  </a:lnTo>
                  <a:lnTo>
                    <a:pt x="114481" y="106066"/>
                  </a:lnTo>
                  <a:lnTo>
                    <a:pt x="118981" y="117857"/>
                  </a:lnTo>
                  <a:lnTo>
                    <a:pt x="118621" y="121236"/>
                  </a:lnTo>
                  <a:lnTo>
                    <a:pt x="115574" y="127635"/>
                  </a:lnTo>
                  <a:lnTo>
                    <a:pt x="108281" y="136816"/>
                  </a:lnTo>
                  <a:lnTo>
                    <a:pt x="95096" y="145820"/>
                  </a:lnTo>
                  <a:lnTo>
                    <a:pt x="63379" y="157591"/>
                  </a:lnTo>
                  <a:lnTo>
                    <a:pt x="51996" y="159337"/>
                  </a:lnTo>
                  <a:lnTo>
                    <a:pt x="42969" y="157468"/>
                  </a:lnTo>
                  <a:lnTo>
                    <a:pt x="31579"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0" name="SMARTInkShape-Group434"/>
          <p:cNvGrpSpPr/>
          <p:nvPr/>
        </p:nvGrpSpPr>
        <p:grpSpPr>
          <a:xfrm>
            <a:off x="1879613" y="2455664"/>
            <a:ext cx="1165411" cy="218158"/>
            <a:chOff x="1879613" y="2455664"/>
            <a:chExt cx="1165411" cy="218158"/>
          </a:xfrm>
        </p:grpSpPr>
        <p:sp>
          <p:nvSpPr>
            <p:cNvPr id="63" name="SMARTInkShape-2192"/>
            <p:cNvSpPr/>
            <p:nvPr/>
          </p:nvSpPr>
          <p:spPr>
            <a:xfrm>
              <a:off x="2928938" y="2509242"/>
              <a:ext cx="116086" cy="17861"/>
            </a:xfrm>
            <a:custGeom>
              <a:avLst/>
              <a:gdLst/>
              <a:ahLst/>
              <a:cxnLst/>
              <a:rect l="0" t="0" r="0" b="0"/>
              <a:pathLst>
                <a:path w="116086" h="17861">
                  <a:moveTo>
                    <a:pt x="0" y="17860"/>
                  </a:moveTo>
                  <a:lnTo>
                    <a:pt x="16781" y="10792"/>
                  </a:lnTo>
                  <a:lnTo>
                    <a:pt x="55051" y="9093"/>
                  </a:lnTo>
                  <a:lnTo>
                    <a:pt x="80803" y="6332"/>
                  </a:lnTo>
                  <a:lnTo>
                    <a:pt x="11608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2193"/>
            <p:cNvSpPr/>
            <p:nvPr/>
          </p:nvSpPr>
          <p:spPr>
            <a:xfrm>
              <a:off x="2955727" y="2455664"/>
              <a:ext cx="8930" cy="178595"/>
            </a:xfrm>
            <a:custGeom>
              <a:avLst/>
              <a:gdLst/>
              <a:ahLst/>
              <a:cxnLst/>
              <a:rect l="0" t="0" r="0" b="0"/>
              <a:pathLst>
                <a:path w="8930" h="178595">
                  <a:moveTo>
                    <a:pt x="0" y="0"/>
                  </a:moveTo>
                  <a:lnTo>
                    <a:pt x="0" y="40166"/>
                  </a:lnTo>
                  <a:lnTo>
                    <a:pt x="0" y="78307"/>
                  </a:lnTo>
                  <a:lnTo>
                    <a:pt x="2645" y="100262"/>
                  </a:lnTo>
                  <a:lnTo>
                    <a:pt x="8378" y="142270"/>
                  </a:lnTo>
                  <a:lnTo>
                    <a:pt x="8929" y="1785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2194"/>
            <p:cNvSpPr/>
            <p:nvPr/>
          </p:nvSpPr>
          <p:spPr>
            <a:xfrm>
              <a:off x="2732484" y="2520099"/>
              <a:ext cx="142876" cy="132019"/>
            </a:xfrm>
            <a:custGeom>
              <a:avLst/>
              <a:gdLst/>
              <a:ahLst/>
              <a:cxnLst/>
              <a:rect l="0" t="0" r="0" b="0"/>
              <a:pathLst>
                <a:path w="142876" h="132019">
                  <a:moveTo>
                    <a:pt x="0" y="15932"/>
                  </a:moveTo>
                  <a:lnTo>
                    <a:pt x="0" y="23621"/>
                  </a:lnTo>
                  <a:lnTo>
                    <a:pt x="7068" y="44126"/>
                  </a:lnTo>
                  <a:lnTo>
                    <a:pt x="11024" y="60997"/>
                  </a:lnTo>
                  <a:lnTo>
                    <a:pt x="15834" y="78563"/>
                  </a:lnTo>
                  <a:lnTo>
                    <a:pt x="18585" y="101093"/>
                  </a:lnTo>
                  <a:lnTo>
                    <a:pt x="24875" y="113930"/>
                  </a:lnTo>
                  <a:lnTo>
                    <a:pt x="26677" y="122552"/>
                  </a:lnTo>
                  <a:lnTo>
                    <a:pt x="27780" y="98171"/>
                  </a:lnTo>
                  <a:lnTo>
                    <a:pt x="41028" y="60038"/>
                  </a:lnTo>
                  <a:lnTo>
                    <a:pt x="45560" y="40466"/>
                  </a:lnTo>
                  <a:lnTo>
                    <a:pt x="71056" y="7829"/>
                  </a:lnTo>
                  <a:lnTo>
                    <a:pt x="77221" y="2409"/>
                  </a:lnTo>
                  <a:lnTo>
                    <a:pt x="83269" y="0"/>
                  </a:lnTo>
                  <a:lnTo>
                    <a:pt x="86270" y="350"/>
                  </a:lnTo>
                  <a:lnTo>
                    <a:pt x="92251" y="3384"/>
                  </a:lnTo>
                  <a:lnTo>
                    <a:pt x="101197" y="15411"/>
                  </a:lnTo>
                  <a:lnTo>
                    <a:pt x="112116" y="37253"/>
                  </a:lnTo>
                  <a:lnTo>
                    <a:pt x="121875" y="78666"/>
                  </a:lnTo>
                  <a:lnTo>
                    <a:pt x="131900" y="120282"/>
                  </a:lnTo>
                  <a:lnTo>
                    <a:pt x="133542" y="129700"/>
                  </a:lnTo>
                  <a:lnTo>
                    <a:pt x="134669" y="130473"/>
                  </a:lnTo>
                  <a:lnTo>
                    <a:pt x="142875" y="13201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2195"/>
            <p:cNvSpPr/>
            <p:nvPr/>
          </p:nvSpPr>
          <p:spPr>
            <a:xfrm>
              <a:off x="2598539" y="2518172"/>
              <a:ext cx="98228" cy="132138"/>
            </a:xfrm>
            <a:custGeom>
              <a:avLst/>
              <a:gdLst/>
              <a:ahLst/>
              <a:cxnLst/>
              <a:rect l="0" t="0" r="0" b="0"/>
              <a:pathLst>
                <a:path w="98228" h="132138">
                  <a:moveTo>
                    <a:pt x="0" y="26789"/>
                  </a:moveTo>
                  <a:lnTo>
                    <a:pt x="0" y="66742"/>
                  </a:lnTo>
                  <a:lnTo>
                    <a:pt x="0" y="108418"/>
                  </a:lnTo>
                  <a:lnTo>
                    <a:pt x="2646" y="115324"/>
                  </a:lnTo>
                  <a:lnTo>
                    <a:pt x="6137" y="121700"/>
                  </a:lnTo>
                  <a:lnTo>
                    <a:pt x="7689" y="127841"/>
                  </a:lnTo>
                  <a:lnTo>
                    <a:pt x="9094" y="129876"/>
                  </a:lnTo>
                  <a:lnTo>
                    <a:pt x="11024" y="131233"/>
                  </a:lnTo>
                  <a:lnTo>
                    <a:pt x="13302" y="132137"/>
                  </a:lnTo>
                  <a:lnTo>
                    <a:pt x="15814" y="131747"/>
                  </a:lnTo>
                  <a:lnTo>
                    <a:pt x="26973" y="126639"/>
                  </a:lnTo>
                  <a:lnTo>
                    <a:pt x="29888" y="126098"/>
                  </a:lnTo>
                  <a:lnTo>
                    <a:pt x="55324" y="104993"/>
                  </a:lnTo>
                  <a:lnTo>
                    <a:pt x="74306" y="73963"/>
                  </a:lnTo>
                  <a:lnTo>
                    <a:pt x="89107" y="31743"/>
                  </a:lnTo>
                  <a:lnTo>
                    <a:pt x="96131" y="18250"/>
                  </a:lnTo>
                  <a:lnTo>
                    <a:pt x="9822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2196"/>
            <p:cNvSpPr/>
            <p:nvPr/>
          </p:nvSpPr>
          <p:spPr>
            <a:xfrm>
              <a:off x="2437837" y="2536199"/>
              <a:ext cx="61081" cy="131863"/>
            </a:xfrm>
            <a:custGeom>
              <a:avLst/>
              <a:gdLst/>
              <a:ahLst/>
              <a:cxnLst/>
              <a:rect l="0" t="0" r="0" b="0"/>
              <a:pathLst>
                <a:path w="61081" h="131863">
                  <a:moveTo>
                    <a:pt x="8897" y="8762"/>
                  </a:moveTo>
                  <a:lnTo>
                    <a:pt x="8897" y="21191"/>
                  </a:lnTo>
                  <a:lnTo>
                    <a:pt x="6252" y="26853"/>
                  </a:lnTo>
                  <a:lnTo>
                    <a:pt x="4157" y="29753"/>
                  </a:lnTo>
                  <a:lnTo>
                    <a:pt x="1209" y="43314"/>
                  </a:lnTo>
                  <a:lnTo>
                    <a:pt x="0" y="86567"/>
                  </a:lnTo>
                  <a:lnTo>
                    <a:pt x="966" y="109055"/>
                  </a:lnTo>
                  <a:lnTo>
                    <a:pt x="7099" y="120720"/>
                  </a:lnTo>
                  <a:lnTo>
                    <a:pt x="12398" y="127312"/>
                  </a:lnTo>
                  <a:lnTo>
                    <a:pt x="18060" y="130904"/>
                  </a:lnTo>
                  <a:lnTo>
                    <a:pt x="20959" y="131862"/>
                  </a:lnTo>
                  <a:lnTo>
                    <a:pt x="23884" y="131508"/>
                  </a:lnTo>
                  <a:lnTo>
                    <a:pt x="29779" y="128469"/>
                  </a:lnTo>
                  <a:lnTo>
                    <a:pt x="47597" y="112737"/>
                  </a:lnTo>
                  <a:lnTo>
                    <a:pt x="50902" y="104252"/>
                  </a:lnTo>
                  <a:lnTo>
                    <a:pt x="61080" y="65157"/>
                  </a:lnTo>
                  <a:lnTo>
                    <a:pt x="53299" y="24628"/>
                  </a:lnTo>
                  <a:lnTo>
                    <a:pt x="46638" y="12912"/>
                  </a:lnTo>
                  <a:lnTo>
                    <a:pt x="41215" y="6307"/>
                  </a:lnTo>
                  <a:lnTo>
                    <a:pt x="35498" y="2710"/>
                  </a:lnTo>
                  <a:lnTo>
                    <a:pt x="19580" y="0"/>
                  </a:lnTo>
                  <a:lnTo>
                    <a:pt x="18996" y="937"/>
                  </a:lnTo>
                  <a:lnTo>
                    <a:pt x="17827" y="876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2197"/>
            <p:cNvSpPr/>
            <p:nvPr/>
          </p:nvSpPr>
          <p:spPr>
            <a:xfrm>
              <a:off x="2116346" y="2537982"/>
              <a:ext cx="258952" cy="122498"/>
            </a:xfrm>
            <a:custGeom>
              <a:avLst/>
              <a:gdLst/>
              <a:ahLst/>
              <a:cxnLst/>
              <a:rect l="0" t="0" r="0" b="0"/>
              <a:pathLst>
                <a:path w="258952" h="122498">
                  <a:moveTo>
                    <a:pt x="8920" y="6979"/>
                  </a:moveTo>
                  <a:lnTo>
                    <a:pt x="8920" y="25022"/>
                  </a:lnTo>
                  <a:lnTo>
                    <a:pt x="6274" y="32527"/>
                  </a:lnTo>
                  <a:lnTo>
                    <a:pt x="4179" y="35917"/>
                  </a:lnTo>
                  <a:lnTo>
                    <a:pt x="1231" y="50169"/>
                  </a:lnTo>
                  <a:lnTo>
                    <a:pt x="38" y="93689"/>
                  </a:lnTo>
                  <a:lnTo>
                    <a:pt x="0" y="107671"/>
                  </a:lnTo>
                  <a:lnTo>
                    <a:pt x="2640" y="113908"/>
                  </a:lnTo>
                  <a:lnTo>
                    <a:pt x="7679" y="121256"/>
                  </a:lnTo>
                  <a:lnTo>
                    <a:pt x="8093" y="120867"/>
                  </a:lnTo>
                  <a:lnTo>
                    <a:pt x="8552" y="117788"/>
                  </a:lnTo>
                  <a:lnTo>
                    <a:pt x="9667" y="116571"/>
                  </a:lnTo>
                  <a:lnTo>
                    <a:pt x="13551" y="115218"/>
                  </a:lnTo>
                  <a:lnTo>
                    <a:pt x="14984" y="112872"/>
                  </a:lnTo>
                  <a:lnTo>
                    <a:pt x="24749" y="75348"/>
                  </a:lnTo>
                  <a:lnTo>
                    <a:pt x="28823" y="53364"/>
                  </a:lnTo>
                  <a:lnTo>
                    <a:pt x="39089" y="28158"/>
                  </a:lnTo>
                  <a:lnTo>
                    <a:pt x="44818" y="21353"/>
                  </a:lnTo>
                  <a:lnTo>
                    <a:pt x="56580" y="12244"/>
                  </a:lnTo>
                  <a:lnTo>
                    <a:pt x="59545" y="11481"/>
                  </a:lnTo>
                  <a:lnTo>
                    <a:pt x="62513" y="11965"/>
                  </a:lnTo>
                  <a:lnTo>
                    <a:pt x="68458" y="15148"/>
                  </a:lnTo>
                  <a:lnTo>
                    <a:pt x="74407" y="19870"/>
                  </a:lnTo>
                  <a:lnTo>
                    <a:pt x="77713" y="25276"/>
                  </a:lnTo>
                  <a:lnTo>
                    <a:pt x="95734" y="69730"/>
                  </a:lnTo>
                  <a:lnTo>
                    <a:pt x="98882" y="98292"/>
                  </a:lnTo>
                  <a:lnTo>
                    <a:pt x="107282" y="118751"/>
                  </a:lnTo>
                  <a:lnTo>
                    <a:pt x="109221" y="120189"/>
                  </a:lnTo>
                  <a:lnTo>
                    <a:pt x="114722" y="122497"/>
                  </a:lnTo>
                  <a:lnTo>
                    <a:pt x="115173" y="121694"/>
                  </a:lnTo>
                  <a:lnTo>
                    <a:pt x="118544" y="110630"/>
                  </a:lnTo>
                  <a:lnTo>
                    <a:pt x="137056" y="72258"/>
                  </a:lnTo>
                  <a:lnTo>
                    <a:pt x="147392" y="35603"/>
                  </a:lnTo>
                  <a:lnTo>
                    <a:pt x="156774" y="19098"/>
                  </a:lnTo>
                  <a:lnTo>
                    <a:pt x="159961" y="11373"/>
                  </a:lnTo>
                  <a:lnTo>
                    <a:pt x="164685" y="4632"/>
                  </a:lnTo>
                  <a:lnTo>
                    <a:pt x="170091" y="975"/>
                  </a:lnTo>
                  <a:lnTo>
                    <a:pt x="172922" y="0"/>
                  </a:lnTo>
                  <a:lnTo>
                    <a:pt x="174809" y="342"/>
                  </a:lnTo>
                  <a:lnTo>
                    <a:pt x="176067" y="1562"/>
                  </a:lnTo>
                  <a:lnTo>
                    <a:pt x="178458" y="5564"/>
                  </a:lnTo>
                  <a:lnTo>
                    <a:pt x="182827" y="10649"/>
                  </a:lnTo>
                  <a:lnTo>
                    <a:pt x="185431" y="18863"/>
                  </a:lnTo>
                  <a:lnTo>
                    <a:pt x="189542" y="34644"/>
                  </a:lnTo>
                  <a:lnTo>
                    <a:pt x="194398" y="51887"/>
                  </a:lnTo>
                  <a:lnTo>
                    <a:pt x="198483" y="69563"/>
                  </a:lnTo>
                  <a:lnTo>
                    <a:pt x="207414" y="95499"/>
                  </a:lnTo>
                  <a:lnTo>
                    <a:pt x="217682" y="108029"/>
                  </a:lnTo>
                  <a:lnTo>
                    <a:pt x="223411" y="111421"/>
                  </a:lnTo>
                  <a:lnTo>
                    <a:pt x="234861" y="113331"/>
                  </a:lnTo>
                  <a:lnTo>
                    <a:pt x="239914" y="113599"/>
                  </a:lnTo>
                  <a:lnTo>
                    <a:pt x="248175" y="111251"/>
                  </a:lnTo>
                  <a:lnTo>
                    <a:pt x="251767" y="109236"/>
                  </a:lnTo>
                  <a:lnTo>
                    <a:pt x="254162" y="106900"/>
                  </a:lnTo>
                  <a:lnTo>
                    <a:pt x="258951" y="9627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2198"/>
            <p:cNvSpPr/>
            <p:nvPr/>
          </p:nvSpPr>
          <p:spPr>
            <a:xfrm>
              <a:off x="1879613" y="2529055"/>
              <a:ext cx="174216" cy="144767"/>
            </a:xfrm>
            <a:custGeom>
              <a:avLst/>
              <a:gdLst/>
              <a:ahLst/>
              <a:cxnLst/>
              <a:rect l="0" t="0" r="0" b="0"/>
              <a:pathLst>
                <a:path w="174216" h="144767">
                  <a:moveTo>
                    <a:pt x="84918" y="24836"/>
                  </a:moveTo>
                  <a:lnTo>
                    <a:pt x="76356" y="24836"/>
                  </a:lnTo>
                  <a:lnTo>
                    <a:pt x="76097" y="20095"/>
                  </a:lnTo>
                  <a:lnTo>
                    <a:pt x="73391" y="15122"/>
                  </a:lnTo>
                  <a:lnTo>
                    <a:pt x="68310" y="8585"/>
                  </a:lnTo>
                  <a:lnTo>
                    <a:pt x="64969" y="7691"/>
                  </a:lnTo>
                  <a:lnTo>
                    <a:pt x="62689" y="7453"/>
                  </a:lnTo>
                  <a:lnTo>
                    <a:pt x="57510" y="9834"/>
                  </a:lnTo>
                  <a:lnTo>
                    <a:pt x="46100" y="19447"/>
                  </a:lnTo>
                  <a:lnTo>
                    <a:pt x="19760" y="60809"/>
                  </a:lnTo>
                  <a:lnTo>
                    <a:pt x="14690" y="66677"/>
                  </a:lnTo>
                  <a:lnTo>
                    <a:pt x="9057" y="81135"/>
                  </a:lnTo>
                  <a:lnTo>
                    <a:pt x="0" y="115299"/>
                  </a:lnTo>
                  <a:lnTo>
                    <a:pt x="3756" y="134338"/>
                  </a:lnTo>
                  <a:lnTo>
                    <a:pt x="6843" y="140642"/>
                  </a:lnTo>
                  <a:lnTo>
                    <a:pt x="9056" y="143712"/>
                  </a:lnTo>
                  <a:lnTo>
                    <a:pt x="11523" y="144766"/>
                  </a:lnTo>
                  <a:lnTo>
                    <a:pt x="14160" y="144477"/>
                  </a:lnTo>
                  <a:lnTo>
                    <a:pt x="19736" y="141509"/>
                  </a:lnTo>
                  <a:lnTo>
                    <a:pt x="47355" y="120277"/>
                  </a:lnTo>
                  <a:lnTo>
                    <a:pt x="57583" y="101732"/>
                  </a:lnTo>
                  <a:lnTo>
                    <a:pt x="69543" y="80031"/>
                  </a:lnTo>
                  <a:lnTo>
                    <a:pt x="83008" y="58388"/>
                  </a:lnTo>
                  <a:lnTo>
                    <a:pt x="90636" y="35769"/>
                  </a:lnTo>
                  <a:lnTo>
                    <a:pt x="93413" y="23742"/>
                  </a:lnTo>
                  <a:lnTo>
                    <a:pt x="102354" y="0"/>
                  </a:lnTo>
                  <a:lnTo>
                    <a:pt x="102495" y="341"/>
                  </a:lnTo>
                  <a:lnTo>
                    <a:pt x="102776" y="43506"/>
                  </a:lnTo>
                  <a:lnTo>
                    <a:pt x="103769" y="54962"/>
                  </a:lnTo>
                  <a:lnTo>
                    <a:pt x="118223" y="96294"/>
                  </a:lnTo>
                  <a:lnTo>
                    <a:pt x="120556" y="107196"/>
                  </a:lnTo>
                  <a:lnTo>
                    <a:pt x="127448" y="118912"/>
                  </a:lnTo>
                  <a:lnTo>
                    <a:pt x="132925" y="125517"/>
                  </a:lnTo>
                  <a:lnTo>
                    <a:pt x="141312" y="129115"/>
                  </a:lnTo>
                  <a:lnTo>
                    <a:pt x="146327" y="130074"/>
                  </a:lnTo>
                  <a:lnTo>
                    <a:pt x="150662" y="129721"/>
                  </a:lnTo>
                  <a:lnTo>
                    <a:pt x="174215" y="12306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4" name="SMARTInkShape-Group435"/>
          <p:cNvGrpSpPr/>
          <p:nvPr/>
        </p:nvGrpSpPr>
        <p:grpSpPr>
          <a:xfrm>
            <a:off x="3349010" y="2357438"/>
            <a:ext cx="294304" cy="294680"/>
            <a:chOff x="3349010" y="2357438"/>
            <a:chExt cx="294304" cy="294680"/>
          </a:xfrm>
        </p:grpSpPr>
        <p:sp>
          <p:nvSpPr>
            <p:cNvPr id="71" name="SMARTInkShape-2199"/>
            <p:cNvSpPr/>
            <p:nvPr/>
          </p:nvSpPr>
          <p:spPr>
            <a:xfrm>
              <a:off x="3527227" y="2500313"/>
              <a:ext cx="116087" cy="17860"/>
            </a:xfrm>
            <a:custGeom>
              <a:avLst/>
              <a:gdLst/>
              <a:ahLst/>
              <a:cxnLst/>
              <a:rect l="0" t="0" r="0" b="0"/>
              <a:pathLst>
                <a:path w="116087" h="17860">
                  <a:moveTo>
                    <a:pt x="0" y="17859"/>
                  </a:moveTo>
                  <a:lnTo>
                    <a:pt x="16250" y="17859"/>
                  </a:lnTo>
                  <a:lnTo>
                    <a:pt x="57322" y="9757"/>
                  </a:lnTo>
                  <a:lnTo>
                    <a:pt x="99363" y="8010"/>
                  </a:lnTo>
                  <a:lnTo>
                    <a:pt x="11608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2200"/>
            <p:cNvSpPr/>
            <p:nvPr/>
          </p:nvSpPr>
          <p:spPr>
            <a:xfrm>
              <a:off x="3536281" y="2357438"/>
              <a:ext cx="71314" cy="294680"/>
            </a:xfrm>
            <a:custGeom>
              <a:avLst/>
              <a:gdLst/>
              <a:ahLst/>
              <a:cxnLst/>
              <a:rect l="0" t="0" r="0" b="0"/>
              <a:pathLst>
                <a:path w="71314" h="294680">
                  <a:moveTo>
                    <a:pt x="71313" y="0"/>
                  </a:moveTo>
                  <a:lnTo>
                    <a:pt x="55063" y="0"/>
                  </a:lnTo>
                  <a:lnTo>
                    <a:pt x="46642" y="6136"/>
                  </a:lnTo>
                  <a:lnTo>
                    <a:pt x="41166" y="7688"/>
                  </a:lnTo>
                  <a:lnTo>
                    <a:pt x="27764" y="18042"/>
                  </a:lnTo>
                  <a:lnTo>
                    <a:pt x="15966" y="33678"/>
                  </a:lnTo>
                  <a:lnTo>
                    <a:pt x="4693" y="76231"/>
                  </a:lnTo>
                  <a:lnTo>
                    <a:pt x="509" y="116717"/>
                  </a:lnTo>
                  <a:lnTo>
                    <a:pt x="0" y="156669"/>
                  </a:lnTo>
                  <a:lnTo>
                    <a:pt x="6037" y="194658"/>
                  </a:lnTo>
                  <a:lnTo>
                    <a:pt x="8441" y="233307"/>
                  </a:lnTo>
                  <a:lnTo>
                    <a:pt x="11289" y="245244"/>
                  </a:lnTo>
                  <a:lnTo>
                    <a:pt x="14870" y="254848"/>
                  </a:lnTo>
                  <a:lnTo>
                    <a:pt x="17735" y="2946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2201"/>
            <p:cNvSpPr/>
            <p:nvPr/>
          </p:nvSpPr>
          <p:spPr>
            <a:xfrm>
              <a:off x="3349010" y="2456516"/>
              <a:ext cx="97771" cy="114702"/>
            </a:xfrm>
            <a:custGeom>
              <a:avLst/>
              <a:gdLst/>
              <a:ahLst/>
              <a:cxnLst/>
              <a:rect l="0" t="0" r="0" b="0"/>
              <a:pathLst>
                <a:path w="97771" h="114702">
                  <a:moveTo>
                    <a:pt x="17482" y="8078"/>
                  </a:moveTo>
                  <a:lnTo>
                    <a:pt x="17482" y="12818"/>
                  </a:lnTo>
                  <a:lnTo>
                    <a:pt x="14837" y="17791"/>
                  </a:lnTo>
                  <a:lnTo>
                    <a:pt x="9794" y="24328"/>
                  </a:lnTo>
                  <a:lnTo>
                    <a:pt x="472" y="67604"/>
                  </a:lnTo>
                  <a:lnTo>
                    <a:pt x="0" y="77859"/>
                  </a:lnTo>
                  <a:lnTo>
                    <a:pt x="2436" y="86386"/>
                  </a:lnTo>
                  <a:lnTo>
                    <a:pt x="14876" y="103056"/>
                  </a:lnTo>
                  <a:lnTo>
                    <a:pt x="23545" y="111185"/>
                  </a:lnTo>
                  <a:lnTo>
                    <a:pt x="29437" y="113434"/>
                  </a:lnTo>
                  <a:lnTo>
                    <a:pt x="38332" y="114701"/>
                  </a:lnTo>
                  <a:lnTo>
                    <a:pt x="51992" y="110335"/>
                  </a:lnTo>
                  <a:lnTo>
                    <a:pt x="67257" y="99972"/>
                  </a:lnTo>
                  <a:lnTo>
                    <a:pt x="87598" y="80678"/>
                  </a:lnTo>
                  <a:lnTo>
                    <a:pt x="93293" y="69779"/>
                  </a:lnTo>
                  <a:lnTo>
                    <a:pt x="97249" y="40714"/>
                  </a:lnTo>
                  <a:lnTo>
                    <a:pt x="97770" y="15781"/>
                  </a:lnTo>
                  <a:lnTo>
                    <a:pt x="95812" y="12221"/>
                  </a:lnTo>
                  <a:lnTo>
                    <a:pt x="88345" y="5620"/>
                  </a:lnTo>
                  <a:lnTo>
                    <a:pt x="81057" y="2024"/>
                  </a:lnTo>
                  <a:lnTo>
                    <a:pt x="68731" y="0"/>
                  </a:lnTo>
                  <a:lnTo>
                    <a:pt x="58118" y="519"/>
                  </a:lnTo>
                  <a:lnTo>
                    <a:pt x="30474" y="8276"/>
                  </a:lnTo>
                  <a:lnTo>
                    <a:pt x="17482" y="1700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0" name="SMARTInkShape-Group436"/>
          <p:cNvGrpSpPr/>
          <p:nvPr/>
        </p:nvGrpSpPr>
        <p:grpSpPr>
          <a:xfrm>
            <a:off x="3982641" y="2384227"/>
            <a:ext cx="857251" cy="204815"/>
            <a:chOff x="3982641" y="2384227"/>
            <a:chExt cx="857251" cy="204815"/>
          </a:xfrm>
        </p:grpSpPr>
        <p:sp>
          <p:nvSpPr>
            <p:cNvPr id="75" name="SMARTInkShape-2202"/>
            <p:cNvSpPr/>
            <p:nvPr/>
          </p:nvSpPr>
          <p:spPr>
            <a:xfrm>
              <a:off x="4402336" y="2428875"/>
              <a:ext cx="151806" cy="1"/>
            </a:xfrm>
            <a:custGeom>
              <a:avLst/>
              <a:gdLst/>
              <a:ahLst/>
              <a:cxnLst/>
              <a:rect l="0" t="0" r="0" b="0"/>
              <a:pathLst>
                <a:path w="151806" h="1">
                  <a:moveTo>
                    <a:pt x="151805" y="0"/>
                  </a:moveTo>
                  <a:lnTo>
                    <a:pt x="108553" y="0"/>
                  </a:lnTo>
                  <a:lnTo>
                    <a:pt x="70445" y="0"/>
                  </a:lnTo>
                  <a:lnTo>
                    <a:pt x="25893" y="0"/>
                  </a:ln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2203"/>
            <p:cNvSpPr/>
            <p:nvPr/>
          </p:nvSpPr>
          <p:spPr>
            <a:xfrm>
              <a:off x="4732734" y="2428875"/>
              <a:ext cx="107158" cy="160167"/>
            </a:xfrm>
            <a:custGeom>
              <a:avLst/>
              <a:gdLst/>
              <a:ahLst/>
              <a:cxnLst/>
              <a:rect l="0" t="0" r="0" b="0"/>
              <a:pathLst>
                <a:path w="107158" h="160167">
                  <a:moveTo>
                    <a:pt x="0" y="17859"/>
                  </a:moveTo>
                  <a:lnTo>
                    <a:pt x="0" y="60100"/>
                  </a:lnTo>
                  <a:lnTo>
                    <a:pt x="0" y="101236"/>
                  </a:lnTo>
                  <a:lnTo>
                    <a:pt x="993" y="119072"/>
                  </a:lnTo>
                  <a:lnTo>
                    <a:pt x="8898" y="160166"/>
                  </a:lnTo>
                  <a:lnTo>
                    <a:pt x="8920" y="155825"/>
                  </a:lnTo>
                  <a:lnTo>
                    <a:pt x="19953" y="113132"/>
                  </a:lnTo>
                  <a:lnTo>
                    <a:pt x="27874" y="78177"/>
                  </a:lnTo>
                  <a:lnTo>
                    <a:pt x="56181" y="36596"/>
                  </a:lnTo>
                  <a:lnTo>
                    <a:pt x="68461" y="22860"/>
                  </a:lnTo>
                  <a:lnTo>
                    <a:pt x="94336" y="4146"/>
                  </a:lnTo>
                  <a:lnTo>
                    <a:pt x="10715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2204"/>
            <p:cNvSpPr/>
            <p:nvPr/>
          </p:nvSpPr>
          <p:spPr>
            <a:xfrm>
              <a:off x="4482703" y="2384227"/>
              <a:ext cx="196454" cy="194501"/>
            </a:xfrm>
            <a:custGeom>
              <a:avLst/>
              <a:gdLst/>
              <a:ahLst/>
              <a:cxnLst/>
              <a:rect l="0" t="0" r="0" b="0"/>
              <a:pathLst>
                <a:path w="196454" h="194501">
                  <a:moveTo>
                    <a:pt x="0" y="0"/>
                  </a:moveTo>
                  <a:lnTo>
                    <a:pt x="992" y="40311"/>
                  </a:lnTo>
                  <a:lnTo>
                    <a:pt x="7689" y="80972"/>
                  </a:lnTo>
                  <a:lnTo>
                    <a:pt x="11412" y="115381"/>
                  </a:lnTo>
                  <a:lnTo>
                    <a:pt x="27007" y="158810"/>
                  </a:lnTo>
                  <a:lnTo>
                    <a:pt x="38738" y="179426"/>
                  </a:lnTo>
                  <a:lnTo>
                    <a:pt x="47638" y="189864"/>
                  </a:lnTo>
                  <a:lnTo>
                    <a:pt x="53584" y="193525"/>
                  </a:lnTo>
                  <a:lnTo>
                    <a:pt x="56559" y="194500"/>
                  </a:lnTo>
                  <a:lnTo>
                    <a:pt x="59534" y="194159"/>
                  </a:lnTo>
                  <a:lnTo>
                    <a:pt x="74415" y="188593"/>
                  </a:lnTo>
                  <a:lnTo>
                    <a:pt x="80367" y="182707"/>
                  </a:lnTo>
                  <a:lnTo>
                    <a:pt x="104180" y="141675"/>
                  </a:lnTo>
                  <a:lnTo>
                    <a:pt x="113440" y="116437"/>
                  </a:lnTo>
                  <a:lnTo>
                    <a:pt x="117948" y="98330"/>
                  </a:lnTo>
                  <a:lnTo>
                    <a:pt x="122921" y="80398"/>
                  </a:lnTo>
                  <a:lnTo>
                    <a:pt x="123093" y="69466"/>
                  </a:lnTo>
                  <a:lnTo>
                    <a:pt x="116583" y="44881"/>
                  </a:lnTo>
                  <a:lnTo>
                    <a:pt x="116417" y="41827"/>
                  </a:lnTo>
                  <a:lnTo>
                    <a:pt x="115315" y="40783"/>
                  </a:lnTo>
                  <a:lnTo>
                    <a:pt x="113588" y="41079"/>
                  </a:lnTo>
                  <a:lnTo>
                    <a:pt x="108427" y="43943"/>
                  </a:lnTo>
                  <a:lnTo>
                    <a:pt x="107721" y="46980"/>
                  </a:lnTo>
                  <a:lnTo>
                    <a:pt x="107171" y="89589"/>
                  </a:lnTo>
                  <a:lnTo>
                    <a:pt x="108155" y="101333"/>
                  </a:lnTo>
                  <a:lnTo>
                    <a:pt x="125248" y="142882"/>
                  </a:lnTo>
                  <a:lnTo>
                    <a:pt x="136968" y="161948"/>
                  </a:lnTo>
                  <a:lnTo>
                    <a:pt x="150606" y="172118"/>
                  </a:lnTo>
                  <a:lnTo>
                    <a:pt x="162474" y="176674"/>
                  </a:lnTo>
                  <a:lnTo>
                    <a:pt x="172274" y="178025"/>
                  </a:lnTo>
                  <a:lnTo>
                    <a:pt x="186202" y="173684"/>
                  </a:lnTo>
                  <a:lnTo>
                    <a:pt x="189620" y="171352"/>
                  </a:lnTo>
                  <a:lnTo>
                    <a:pt x="196453"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2205"/>
            <p:cNvSpPr/>
            <p:nvPr/>
          </p:nvSpPr>
          <p:spPr>
            <a:xfrm>
              <a:off x="4237465" y="2411169"/>
              <a:ext cx="164872" cy="147171"/>
            </a:xfrm>
            <a:custGeom>
              <a:avLst/>
              <a:gdLst/>
              <a:ahLst/>
              <a:cxnLst/>
              <a:rect l="0" t="0" r="0" b="0"/>
              <a:pathLst>
                <a:path w="164872" h="147171">
                  <a:moveTo>
                    <a:pt x="4137" y="53425"/>
                  </a:moveTo>
                  <a:lnTo>
                    <a:pt x="8877" y="53425"/>
                  </a:lnTo>
                  <a:lnTo>
                    <a:pt x="34951" y="45047"/>
                  </a:lnTo>
                  <a:lnTo>
                    <a:pt x="44621" y="43748"/>
                  </a:lnTo>
                  <a:lnTo>
                    <a:pt x="81963" y="33486"/>
                  </a:lnTo>
                  <a:lnTo>
                    <a:pt x="85786" y="31202"/>
                  </a:lnTo>
                  <a:lnTo>
                    <a:pt x="88335" y="28688"/>
                  </a:lnTo>
                  <a:lnTo>
                    <a:pt x="91168" y="23248"/>
                  </a:lnTo>
                  <a:lnTo>
                    <a:pt x="93135" y="8722"/>
                  </a:lnTo>
                  <a:lnTo>
                    <a:pt x="93235" y="5764"/>
                  </a:lnTo>
                  <a:lnTo>
                    <a:pt x="92309" y="3791"/>
                  </a:lnTo>
                  <a:lnTo>
                    <a:pt x="90699" y="2477"/>
                  </a:lnTo>
                  <a:lnTo>
                    <a:pt x="88634" y="1600"/>
                  </a:lnTo>
                  <a:lnTo>
                    <a:pt x="64749" y="0"/>
                  </a:lnTo>
                  <a:lnTo>
                    <a:pt x="50318" y="4633"/>
                  </a:lnTo>
                  <a:lnTo>
                    <a:pt x="41859" y="12226"/>
                  </a:lnTo>
                  <a:lnTo>
                    <a:pt x="11448" y="55391"/>
                  </a:lnTo>
                  <a:lnTo>
                    <a:pt x="38" y="94747"/>
                  </a:lnTo>
                  <a:lnTo>
                    <a:pt x="0" y="106847"/>
                  </a:lnTo>
                  <a:lnTo>
                    <a:pt x="3320" y="121304"/>
                  </a:lnTo>
                  <a:lnTo>
                    <a:pt x="8635" y="128548"/>
                  </a:lnTo>
                  <a:lnTo>
                    <a:pt x="13743" y="131461"/>
                  </a:lnTo>
                  <a:lnTo>
                    <a:pt x="16494" y="132238"/>
                  </a:lnTo>
                  <a:lnTo>
                    <a:pt x="24842" y="130456"/>
                  </a:lnTo>
                  <a:lnTo>
                    <a:pt x="38052" y="123874"/>
                  </a:lnTo>
                  <a:lnTo>
                    <a:pt x="56146" y="108020"/>
                  </a:lnTo>
                  <a:lnTo>
                    <a:pt x="82892" y="66400"/>
                  </a:lnTo>
                  <a:lnTo>
                    <a:pt x="88748" y="51254"/>
                  </a:lnTo>
                  <a:lnTo>
                    <a:pt x="92344" y="37577"/>
                  </a:lnTo>
                  <a:lnTo>
                    <a:pt x="94691" y="33930"/>
                  </a:lnTo>
                  <a:lnTo>
                    <a:pt x="97248" y="31499"/>
                  </a:lnTo>
                  <a:lnTo>
                    <a:pt x="100090" y="26151"/>
                  </a:lnTo>
                  <a:lnTo>
                    <a:pt x="101914" y="19374"/>
                  </a:lnTo>
                  <a:lnTo>
                    <a:pt x="99518" y="21093"/>
                  </a:lnTo>
                  <a:lnTo>
                    <a:pt x="97490" y="22941"/>
                  </a:lnTo>
                  <a:lnTo>
                    <a:pt x="95236" y="27639"/>
                  </a:lnTo>
                  <a:lnTo>
                    <a:pt x="85103" y="71543"/>
                  </a:lnTo>
                  <a:lnTo>
                    <a:pt x="84539" y="112971"/>
                  </a:lnTo>
                  <a:lnTo>
                    <a:pt x="89811" y="124869"/>
                  </a:lnTo>
                  <a:lnTo>
                    <a:pt x="97777" y="134787"/>
                  </a:lnTo>
                  <a:lnTo>
                    <a:pt x="114057" y="146417"/>
                  </a:lnTo>
                  <a:lnTo>
                    <a:pt x="118097" y="147170"/>
                  </a:lnTo>
                  <a:lnTo>
                    <a:pt x="127877" y="145360"/>
                  </a:lnTo>
                  <a:lnTo>
                    <a:pt x="155775" y="131801"/>
                  </a:lnTo>
                  <a:lnTo>
                    <a:pt x="164871" y="12486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2206"/>
            <p:cNvSpPr/>
            <p:nvPr/>
          </p:nvSpPr>
          <p:spPr>
            <a:xfrm>
              <a:off x="3982641" y="2428875"/>
              <a:ext cx="178594" cy="137810"/>
            </a:xfrm>
            <a:custGeom>
              <a:avLst/>
              <a:gdLst/>
              <a:ahLst/>
              <a:cxnLst/>
              <a:rect l="0" t="0" r="0" b="0"/>
              <a:pathLst>
                <a:path w="178594" h="137810">
                  <a:moveTo>
                    <a:pt x="0" y="0"/>
                  </a:moveTo>
                  <a:lnTo>
                    <a:pt x="0" y="39217"/>
                  </a:lnTo>
                  <a:lnTo>
                    <a:pt x="0" y="79890"/>
                  </a:lnTo>
                  <a:lnTo>
                    <a:pt x="992" y="109078"/>
                  </a:lnTo>
                  <a:lnTo>
                    <a:pt x="11023" y="133709"/>
                  </a:lnTo>
                  <a:lnTo>
                    <a:pt x="13302" y="136765"/>
                  </a:lnTo>
                  <a:lnTo>
                    <a:pt x="15813" y="137809"/>
                  </a:lnTo>
                  <a:lnTo>
                    <a:pt x="18479" y="137513"/>
                  </a:lnTo>
                  <a:lnTo>
                    <a:pt x="24088" y="135531"/>
                  </a:lnTo>
                  <a:lnTo>
                    <a:pt x="29888" y="134650"/>
                  </a:lnTo>
                  <a:lnTo>
                    <a:pt x="35773" y="128967"/>
                  </a:lnTo>
                  <a:lnTo>
                    <a:pt x="59533" y="88092"/>
                  </a:lnTo>
                  <a:lnTo>
                    <a:pt x="76398" y="44620"/>
                  </a:lnTo>
                  <a:lnTo>
                    <a:pt x="80183" y="25678"/>
                  </a:lnTo>
                  <a:lnTo>
                    <a:pt x="88883" y="9641"/>
                  </a:lnTo>
                  <a:lnTo>
                    <a:pt x="90282" y="49081"/>
                  </a:lnTo>
                  <a:lnTo>
                    <a:pt x="98390" y="91487"/>
                  </a:lnTo>
                  <a:lnTo>
                    <a:pt x="105110" y="108908"/>
                  </a:lnTo>
                  <a:lnTo>
                    <a:pt x="128028" y="136758"/>
                  </a:lnTo>
                  <a:lnTo>
                    <a:pt x="130993" y="137805"/>
                  </a:lnTo>
                  <a:lnTo>
                    <a:pt x="133961" y="137511"/>
                  </a:lnTo>
                  <a:lnTo>
                    <a:pt x="139905" y="134538"/>
                  </a:lnTo>
                  <a:lnTo>
                    <a:pt x="154782" y="121725"/>
                  </a:lnTo>
                  <a:lnTo>
                    <a:pt x="172640" y="91723"/>
                  </a:lnTo>
                  <a:lnTo>
                    <a:pt x="178593" y="7143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4" name="SMARTInkShape-Group437"/>
          <p:cNvGrpSpPr/>
          <p:nvPr/>
        </p:nvGrpSpPr>
        <p:grpSpPr>
          <a:xfrm>
            <a:off x="5125641" y="2303859"/>
            <a:ext cx="205383" cy="249497"/>
            <a:chOff x="5125641" y="2303859"/>
            <a:chExt cx="205383" cy="249497"/>
          </a:xfrm>
        </p:grpSpPr>
        <p:sp>
          <p:nvSpPr>
            <p:cNvPr id="81" name="SMARTInkShape-2207"/>
            <p:cNvSpPr/>
            <p:nvPr/>
          </p:nvSpPr>
          <p:spPr>
            <a:xfrm>
              <a:off x="5125641" y="2303859"/>
              <a:ext cx="8930" cy="8931"/>
            </a:xfrm>
            <a:custGeom>
              <a:avLst/>
              <a:gdLst/>
              <a:ahLst/>
              <a:cxnLst/>
              <a:rect l="0" t="0" r="0" b="0"/>
              <a:pathLst>
                <a:path w="8930" h="8931">
                  <a:moveTo>
                    <a:pt x="0" y="8930"/>
                  </a:moveTo>
                  <a:lnTo>
                    <a:pt x="892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2208"/>
            <p:cNvSpPr/>
            <p:nvPr/>
          </p:nvSpPr>
          <p:spPr>
            <a:xfrm>
              <a:off x="5242095" y="2422272"/>
              <a:ext cx="88929" cy="131084"/>
            </a:xfrm>
            <a:custGeom>
              <a:avLst/>
              <a:gdLst/>
              <a:ahLst/>
              <a:cxnLst/>
              <a:rect l="0" t="0" r="0" b="0"/>
              <a:pathLst>
                <a:path w="88929" h="131084">
                  <a:moveTo>
                    <a:pt x="8561" y="33392"/>
                  </a:moveTo>
                  <a:lnTo>
                    <a:pt x="8561" y="75968"/>
                  </a:lnTo>
                  <a:lnTo>
                    <a:pt x="8561" y="119379"/>
                  </a:lnTo>
                  <a:lnTo>
                    <a:pt x="8561" y="129811"/>
                  </a:lnTo>
                  <a:lnTo>
                    <a:pt x="7569" y="130413"/>
                  </a:lnTo>
                  <a:lnTo>
                    <a:pt x="3821" y="131083"/>
                  </a:lnTo>
                  <a:lnTo>
                    <a:pt x="2424" y="130269"/>
                  </a:lnTo>
                  <a:lnTo>
                    <a:pt x="1493" y="128735"/>
                  </a:lnTo>
                  <a:lnTo>
                    <a:pt x="183" y="121835"/>
                  </a:lnTo>
                  <a:lnTo>
                    <a:pt x="0" y="119143"/>
                  </a:lnTo>
                  <a:lnTo>
                    <a:pt x="8747" y="76483"/>
                  </a:lnTo>
                  <a:lnTo>
                    <a:pt x="16444" y="51782"/>
                  </a:lnTo>
                  <a:lnTo>
                    <a:pt x="43784" y="9454"/>
                  </a:lnTo>
                  <a:lnTo>
                    <a:pt x="46926" y="5527"/>
                  </a:lnTo>
                  <a:lnTo>
                    <a:pt x="55708" y="1164"/>
                  </a:lnTo>
                  <a:lnTo>
                    <a:pt x="60829" y="0"/>
                  </a:lnTo>
                  <a:lnTo>
                    <a:pt x="64242" y="217"/>
                  </a:lnTo>
                  <a:lnTo>
                    <a:pt x="66518" y="1353"/>
                  </a:lnTo>
                  <a:lnTo>
                    <a:pt x="83232" y="18725"/>
                  </a:lnTo>
                  <a:lnTo>
                    <a:pt x="86397" y="27204"/>
                  </a:lnTo>
                  <a:lnTo>
                    <a:pt x="88780" y="66295"/>
                  </a:lnTo>
                  <a:lnTo>
                    <a:pt x="88926" y="110437"/>
                  </a:lnTo>
                  <a:lnTo>
                    <a:pt x="88928" y="1226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2209"/>
            <p:cNvSpPr/>
            <p:nvPr/>
          </p:nvSpPr>
          <p:spPr>
            <a:xfrm>
              <a:off x="5143500" y="2402086"/>
              <a:ext cx="8931" cy="133946"/>
            </a:xfrm>
            <a:custGeom>
              <a:avLst/>
              <a:gdLst/>
              <a:ahLst/>
              <a:cxnLst/>
              <a:rect l="0" t="0" r="0" b="0"/>
              <a:pathLst>
                <a:path w="8931" h="133946">
                  <a:moveTo>
                    <a:pt x="8930" y="0"/>
                  </a:moveTo>
                  <a:lnTo>
                    <a:pt x="8930" y="4741"/>
                  </a:lnTo>
                  <a:lnTo>
                    <a:pt x="552" y="30814"/>
                  </a:lnTo>
                  <a:lnTo>
                    <a:pt x="22" y="74571"/>
                  </a:lnTo>
                  <a:lnTo>
                    <a:pt x="1" y="117167"/>
                  </a:lnTo>
                  <a:lnTo>
                    <a:pt x="0" y="128205"/>
                  </a:lnTo>
                  <a:lnTo>
                    <a:pt x="992" y="130119"/>
                  </a:lnTo>
                  <a:lnTo>
                    <a:pt x="2646" y="131394"/>
                  </a:lnTo>
                  <a:lnTo>
                    <a:pt x="8930"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7" name="SMARTInkShape-Group438"/>
          <p:cNvGrpSpPr/>
          <p:nvPr/>
        </p:nvGrpSpPr>
        <p:grpSpPr>
          <a:xfrm>
            <a:off x="5554266" y="2330648"/>
            <a:ext cx="464344" cy="250033"/>
            <a:chOff x="5554266" y="2330648"/>
            <a:chExt cx="464344" cy="250033"/>
          </a:xfrm>
        </p:grpSpPr>
        <p:sp>
          <p:nvSpPr>
            <p:cNvPr id="85" name="SMARTInkShape-2210"/>
            <p:cNvSpPr/>
            <p:nvPr/>
          </p:nvSpPr>
          <p:spPr>
            <a:xfrm>
              <a:off x="5554266" y="2375865"/>
              <a:ext cx="464344" cy="185136"/>
            </a:xfrm>
            <a:custGeom>
              <a:avLst/>
              <a:gdLst/>
              <a:ahLst/>
              <a:cxnLst/>
              <a:rect l="0" t="0" r="0" b="0"/>
              <a:pathLst>
                <a:path w="464344" h="185136">
                  <a:moveTo>
                    <a:pt x="0" y="115518"/>
                  </a:moveTo>
                  <a:lnTo>
                    <a:pt x="20990" y="115518"/>
                  </a:lnTo>
                  <a:lnTo>
                    <a:pt x="39901" y="120662"/>
                  </a:lnTo>
                  <a:lnTo>
                    <a:pt x="81649" y="115108"/>
                  </a:lnTo>
                  <a:lnTo>
                    <a:pt x="120443" y="103166"/>
                  </a:lnTo>
                  <a:lnTo>
                    <a:pt x="160565" y="78025"/>
                  </a:lnTo>
                  <a:lnTo>
                    <a:pt x="174995" y="58025"/>
                  </a:lnTo>
                  <a:lnTo>
                    <a:pt x="193771" y="19882"/>
                  </a:lnTo>
                  <a:lnTo>
                    <a:pt x="194664" y="16042"/>
                  </a:lnTo>
                  <a:lnTo>
                    <a:pt x="194268" y="12490"/>
                  </a:lnTo>
                  <a:lnTo>
                    <a:pt x="187845" y="0"/>
                  </a:lnTo>
                  <a:lnTo>
                    <a:pt x="182878" y="4340"/>
                  </a:lnTo>
                  <a:lnTo>
                    <a:pt x="180497" y="9220"/>
                  </a:lnTo>
                  <a:lnTo>
                    <a:pt x="178705" y="38729"/>
                  </a:lnTo>
                  <a:lnTo>
                    <a:pt x="178603" y="81354"/>
                  </a:lnTo>
                  <a:lnTo>
                    <a:pt x="181241" y="117585"/>
                  </a:lnTo>
                  <a:lnTo>
                    <a:pt x="189617" y="156918"/>
                  </a:lnTo>
                  <a:lnTo>
                    <a:pt x="193415" y="164676"/>
                  </a:lnTo>
                  <a:lnTo>
                    <a:pt x="196545" y="174622"/>
                  </a:lnTo>
                  <a:lnTo>
                    <a:pt x="204023" y="185135"/>
                  </a:lnTo>
                  <a:lnTo>
                    <a:pt x="204476" y="184750"/>
                  </a:lnTo>
                  <a:lnTo>
                    <a:pt x="204979" y="181676"/>
                  </a:lnTo>
                  <a:lnTo>
                    <a:pt x="211439" y="170625"/>
                  </a:lnTo>
                  <a:lnTo>
                    <a:pt x="216790" y="130473"/>
                  </a:lnTo>
                  <a:lnTo>
                    <a:pt x="226708" y="101825"/>
                  </a:lnTo>
                  <a:lnTo>
                    <a:pt x="235035" y="91904"/>
                  </a:lnTo>
                  <a:lnTo>
                    <a:pt x="255185" y="75256"/>
                  </a:lnTo>
                  <a:lnTo>
                    <a:pt x="261582" y="72819"/>
                  </a:lnTo>
                  <a:lnTo>
                    <a:pt x="275502" y="71447"/>
                  </a:lnTo>
                  <a:lnTo>
                    <a:pt x="279910" y="73239"/>
                  </a:lnTo>
                  <a:lnTo>
                    <a:pt x="297279" y="91037"/>
                  </a:lnTo>
                  <a:lnTo>
                    <a:pt x="306474" y="105177"/>
                  </a:lnTo>
                  <a:lnTo>
                    <a:pt x="322016" y="148652"/>
                  </a:lnTo>
                  <a:lnTo>
                    <a:pt x="333483" y="162632"/>
                  </a:lnTo>
                  <a:lnTo>
                    <a:pt x="342022" y="166223"/>
                  </a:lnTo>
                  <a:lnTo>
                    <a:pt x="373469" y="168928"/>
                  </a:lnTo>
                  <a:lnTo>
                    <a:pt x="381952" y="166376"/>
                  </a:lnTo>
                  <a:lnTo>
                    <a:pt x="404729" y="152863"/>
                  </a:lnTo>
                  <a:lnTo>
                    <a:pt x="422268" y="126854"/>
                  </a:lnTo>
                  <a:lnTo>
                    <a:pt x="433506" y="103499"/>
                  </a:lnTo>
                  <a:lnTo>
                    <a:pt x="437396" y="65463"/>
                  </a:lnTo>
                  <a:lnTo>
                    <a:pt x="432193" y="60860"/>
                  </a:lnTo>
                  <a:lnTo>
                    <a:pt x="422163" y="54561"/>
                  </a:lnTo>
                  <a:lnTo>
                    <a:pt x="420348" y="55036"/>
                  </a:lnTo>
                  <a:lnTo>
                    <a:pt x="412061" y="59453"/>
                  </a:lnTo>
                  <a:lnTo>
                    <a:pt x="402742" y="60835"/>
                  </a:lnTo>
                  <a:lnTo>
                    <a:pt x="399464" y="63187"/>
                  </a:lnTo>
                  <a:lnTo>
                    <a:pt x="397278" y="66740"/>
                  </a:lnTo>
                  <a:lnTo>
                    <a:pt x="393857" y="74987"/>
                  </a:lnTo>
                  <a:lnTo>
                    <a:pt x="387345" y="86201"/>
                  </a:lnTo>
                  <a:lnTo>
                    <a:pt x="385473" y="96204"/>
                  </a:lnTo>
                  <a:lnTo>
                    <a:pt x="387288" y="107265"/>
                  </a:lnTo>
                  <a:lnTo>
                    <a:pt x="397317" y="143559"/>
                  </a:lnTo>
                  <a:lnTo>
                    <a:pt x="405237" y="153702"/>
                  </a:lnTo>
                  <a:lnTo>
                    <a:pt x="418608" y="162991"/>
                  </a:lnTo>
                  <a:lnTo>
                    <a:pt x="435137" y="167287"/>
                  </a:lnTo>
                  <a:lnTo>
                    <a:pt x="464343" y="16909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2211"/>
            <p:cNvSpPr/>
            <p:nvPr/>
          </p:nvSpPr>
          <p:spPr>
            <a:xfrm>
              <a:off x="5625703" y="2330648"/>
              <a:ext cx="26790" cy="250033"/>
            </a:xfrm>
            <a:custGeom>
              <a:avLst/>
              <a:gdLst/>
              <a:ahLst/>
              <a:cxnLst/>
              <a:rect l="0" t="0" r="0" b="0"/>
              <a:pathLst>
                <a:path w="26790" h="250033">
                  <a:moveTo>
                    <a:pt x="0" y="0"/>
                  </a:moveTo>
                  <a:lnTo>
                    <a:pt x="0" y="4741"/>
                  </a:lnTo>
                  <a:lnTo>
                    <a:pt x="8103" y="40139"/>
                  </a:lnTo>
                  <a:lnTo>
                    <a:pt x="8821" y="80950"/>
                  </a:lnTo>
                  <a:lnTo>
                    <a:pt x="8915" y="125092"/>
                  </a:lnTo>
                  <a:lnTo>
                    <a:pt x="8928" y="168682"/>
                  </a:lnTo>
                  <a:lnTo>
                    <a:pt x="9922" y="189328"/>
                  </a:lnTo>
                  <a:lnTo>
                    <a:pt x="17491" y="233339"/>
                  </a:lnTo>
                  <a:lnTo>
                    <a:pt x="17751" y="238802"/>
                  </a:lnTo>
                  <a:lnTo>
                    <a:pt x="26789" y="2500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5" name="SMARTInkShape-Group439"/>
          <p:cNvGrpSpPr/>
          <p:nvPr/>
        </p:nvGrpSpPr>
        <p:grpSpPr>
          <a:xfrm>
            <a:off x="6474023" y="2366367"/>
            <a:ext cx="1017986" cy="241103"/>
            <a:chOff x="6474023" y="2366367"/>
            <a:chExt cx="1017986" cy="241103"/>
          </a:xfrm>
        </p:grpSpPr>
        <p:sp>
          <p:nvSpPr>
            <p:cNvPr id="88" name="SMARTInkShape-2212"/>
            <p:cNvSpPr/>
            <p:nvPr/>
          </p:nvSpPr>
          <p:spPr>
            <a:xfrm>
              <a:off x="7233165" y="2430789"/>
              <a:ext cx="258844" cy="123103"/>
            </a:xfrm>
            <a:custGeom>
              <a:avLst/>
              <a:gdLst/>
              <a:ahLst/>
              <a:cxnLst/>
              <a:rect l="0" t="0" r="0" b="0"/>
              <a:pathLst>
                <a:path w="258844" h="123103">
                  <a:moveTo>
                    <a:pt x="17741" y="15945"/>
                  </a:moveTo>
                  <a:lnTo>
                    <a:pt x="17741" y="42809"/>
                  </a:lnTo>
                  <a:lnTo>
                    <a:pt x="15096" y="50374"/>
                  </a:lnTo>
                  <a:lnTo>
                    <a:pt x="13000" y="53781"/>
                  </a:lnTo>
                  <a:lnTo>
                    <a:pt x="6717" y="76478"/>
                  </a:lnTo>
                  <a:lnTo>
                    <a:pt x="0" y="87194"/>
                  </a:lnTo>
                  <a:lnTo>
                    <a:pt x="4657" y="82586"/>
                  </a:lnTo>
                  <a:lnTo>
                    <a:pt x="6965" y="77645"/>
                  </a:lnTo>
                  <a:lnTo>
                    <a:pt x="15697" y="56335"/>
                  </a:lnTo>
                  <a:lnTo>
                    <a:pt x="38614" y="14683"/>
                  </a:lnTo>
                  <a:lnTo>
                    <a:pt x="47518" y="4547"/>
                  </a:lnTo>
                  <a:lnTo>
                    <a:pt x="53465" y="958"/>
                  </a:lnTo>
                  <a:lnTo>
                    <a:pt x="56440" y="0"/>
                  </a:lnTo>
                  <a:lnTo>
                    <a:pt x="59415" y="354"/>
                  </a:lnTo>
                  <a:lnTo>
                    <a:pt x="65368" y="3394"/>
                  </a:lnTo>
                  <a:lnTo>
                    <a:pt x="74297" y="15423"/>
                  </a:lnTo>
                  <a:lnTo>
                    <a:pt x="86038" y="52819"/>
                  </a:lnTo>
                  <a:lnTo>
                    <a:pt x="91641" y="93560"/>
                  </a:lnTo>
                  <a:lnTo>
                    <a:pt x="95234" y="101042"/>
                  </a:lnTo>
                  <a:lnTo>
                    <a:pt x="97730" y="116987"/>
                  </a:lnTo>
                  <a:lnTo>
                    <a:pt x="98849" y="119026"/>
                  </a:lnTo>
                  <a:lnTo>
                    <a:pt x="100586" y="120384"/>
                  </a:lnTo>
                  <a:lnTo>
                    <a:pt x="102737" y="121290"/>
                  </a:lnTo>
                  <a:lnTo>
                    <a:pt x="104170" y="120902"/>
                  </a:lnTo>
                  <a:lnTo>
                    <a:pt x="105127" y="119651"/>
                  </a:lnTo>
                  <a:lnTo>
                    <a:pt x="106472" y="113149"/>
                  </a:lnTo>
                  <a:lnTo>
                    <a:pt x="106661" y="110514"/>
                  </a:lnTo>
                  <a:lnTo>
                    <a:pt x="109515" y="104939"/>
                  </a:lnTo>
                  <a:lnTo>
                    <a:pt x="111667" y="102064"/>
                  </a:lnTo>
                  <a:lnTo>
                    <a:pt x="120693" y="70575"/>
                  </a:lnTo>
                  <a:lnTo>
                    <a:pt x="145488" y="27913"/>
                  </a:lnTo>
                  <a:lnTo>
                    <a:pt x="154590" y="14751"/>
                  </a:lnTo>
                  <a:lnTo>
                    <a:pt x="160584" y="10454"/>
                  </a:lnTo>
                  <a:lnTo>
                    <a:pt x="169536" y="8034"/>
                  </a:lnTo>
                  <a:lnTo>
                    <a:pt x="172516" y="7695"/>
                  </a:lnTo>
                  <a:lnTo>
                    <a:pt x="178473" y="9964"/>
                  </a:lnTo>
                  <a:lnTo>
                    <a:pt x="190381" y="19504"/>
                  </a:lnTo>
                  <a:lnTo>
                    <a:pt x="199311" y="32765"/>
                  </a:lnTo>
                  <a:lnTo>
                    <a:pt x="217539" y="76768"/>
                  </a:lnTo>
                  <a:lnTo>
                    <a:pt x="235063" y="106568"/>
                  </a:lnTo>
                  <a:lnTo>
                    <a:pt x="240998" y="110792"/>
                  </a:lnTo>
                  <a:lnTo>
                    <a:pt x="243970" y="111919"/>
                  </a:lnTo>
                  <a:lnTo>
                    <a:pt x="245951" y="113662"/>
                  </a:lnTo>
                  <a:lnTo>
                    <a:pt x="249731" y="119864"/>
                  </a:lnTo>
                  <a:lnTo>
                    <a:pt x="258843" y="123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2213"/>
            <p:cNvSpPr/>
            <p:nvPr/>
          </p:nvSpPr>
          <p:spPr>
            <a:xfrm>
              <a:off x="7056214" y="2437805"/>
              <a:ext cx="95933" cy="115886"/>
            </a:xfrm>
            <a:custGeom>
              <a:avLst/>
              <a:gdLst/>
              <a:ahLst/>
              <a:cxnLst/>
              <a:rect l="0" t="0" r="0" b="0"/>
              <a:pathLst>
                <a:path w="95933" h="115886">
                  <a:moveTo>
                    <a:pt x="51817" y="0"/>
                  </a:moveTo>
                  <a:lnTo>
                    <a:pt x="44129" y="0"/>
                  </a:lnTo>
                  <a:lnTo>
                    <a:pt x="30567" y="12429"/>
                  </a:lnTo>
                  <a:lnTo>
                    <a:pt x="7153" y="53831"/>
                  </a:lnTo>
                  <a:lnTo>
                    <a:pt x="2200" y="65596"/>
                  </a:lnTo>
                  <a:lnTo>
                    <a:pt x="0" y="77440"/>
                  </a:lnTo>
                  <a:lnTo>
                    <a:pt x="1668" y="89319"/>
                  </a:lnTo>
                  <a:lnTo>
                    <a:pt x="8185" y="104517"/>
                  </a:lnTo>
                  <a:lnTo>
                    <a:pt x="13574" y="110944"/>
                  </a:lnTo>
                  <a:lnTo>
                    <a:pt x="19276" y="113800"/>
                  </a:lnTo>
                  <a:lnTo>
                    <a:pt x="44640" y="115885"/>
                  </a:lnTo>
                  <a:lnTo>
                    <a:pt x="59172" y="111286"/>
                  </a:lnTo>
                  <a:lnTo>
                    <a:pt x="67653" y="103700"/>
                  </a:lnTo>
                  <a:lnTo>
                    <a:pt x="90394" y="65282"/>
                  </a:lnTo>
                  <a:lnTo>
                    <a:pt x="94667" y="47565"/>
                  </a:lnTo>
                  <a:lnTo>
                    <a:pt x="95932" y="29747"/>
                  </a:lnTo>
                  <a:lnTo>
                    <a:pt x="93584" y="20497"/>
                  </a:lnTo>
                  <a:lnTo>
                    <a:pt x="83990" y="6474"/>
                  </a:lnTo>
                  <a:lnTo>
                    <a:pt x="78354" y="2877"/>
                  </a:lnTo>
                  <a:lnTo>
                    <a:pt x="71549" y="1279"/>
                  </a:lnTo>
                  <a:lnTo>
                    <a:pt x="50067" y="168"/>
                  </a:lnTo>
                  <a:lnTo>
                    <a:pt x="43433" y="2720"/>
                  </a:lnTo>
                  <a:lnTo>
                    <a:pt x="25028"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2214"/>
            <p:cNvSpPr/>
            <p:nvPr/>
          </p:nvSpPr>
          <p:spPr>
            <a:xfrm>
              <a:off x="6813352" y="2446734"/>
              <a:ext cx="169665" cy="17594"/>
            </a:xfrm>
            <a:custGeom>
              <a:avLst/>
              <a:gdLst/>
              <a:ahLst/>
              <a:cxnLst/>
              <a:rect l="0" t="0" r="0" b="0"/>
              <a:pathLst>
                <a:path w="169665" h="17594">
                  <a:moveTo>
                    <a:pt x="0" y="0"/>
                  </a:moveTo>
                  <a:lnTo>
                    <a:pt x="4740" y="4741"/>
                  </a:lnTo>
                  <a:lnTo>
                    <a:pt x="9713" y="7068"/>
                  </a:lnTo>
                  <a:lnTo>
                    <a:pt x="46284" y="15834"/>
                  </a:lnTo>
                  <a:lnTo>
                    <a:pt x="90504" y="17593"/>
                  </a:lnTo>
                  <a:lnTo>
                    <a:pt x="129479" y="15161"/>
                  </a:lnTo>
                  <a:lnTo>
                    <a:pt x="169664"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2215"/>
            <p:cNvSpPr/>
            <p:nvPr/>
          </p:nvSpPr>
          <p:spPr>
            <a:xfrm>
              <a:off x="6911578" y="2366367"/>
              <a:ext cx="26790" cy="214314"/>
            </a:xfrm>
            <a:custGeom>
              <a:avLst/>
              <a:gdLst/>
              <a:ahLst/>
              <a:cxnLst/>
              <a:rect l="0" t="0" r="0" b="0"/>
              <a:pathLst>
                <a:path w="26790" h="214314">
                  <a:moveTo>
                    <a:pt x="26789" y="0"/>
                  </a:moveTo>
                  <a:lnTo>
                    <a:pt x="26789" y="4741"/>
                  </a:lnTo>
                  <a:lnTo>
                    <a:pt x="24144" y="9714"/>
                  </a:lnTo>
                  <a:lnTo>
                    <a:pt x="20652" y="15231"/>
                  </a:lnTo>
                  <a:lnTo>
                    <a:pt x="18687" y="24908"/>
                  </a:lnTo>
                  <a:lnTo>
                    <a:pt x="11796" y="64041"/>
                  </a:lnTo>
                  <a:lnTo>
                    <a:pt x="9307" y="107358"/>
                  </a:lnTo>
                  <a:lnTo>
                    <a:pt x="1912" y="151832"/>
                  </a:lnTo>
                  <a:lnTo>
                    <a:pt x="112" y="194197"/>
                  </a:lnTo>
                  <a:lnTo>
                    <a:pt x="0"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2216"/>
            <p:cNvSpPr/>
            <p:nvPr/>
          </p:nvSpPr>
          <p:spPr>
            <a:xfrm>
              <a:off x="6822281" y="2384227"/>
              <a:ext cx="8931" cy="205383"/>
            </a:xfrm>
            <a:custGeom>
              <a:avLst/>
              <a:gdLst/>
              <a:ahLst/>
              <a:cxnLst/>
              <a:rect l="0" t="0" r="0" b="0"/>
              <a:pathLst>
                <a:path w="8931" h="205383">
                  <a:moveTo>
                    <a:pt x="0" y="0"/>
                  </a:moveTo>
                  <a:lnTo>
                    <a:pt x="7689" y="0"/>
                  </a:lnTo>
                  <a:lnTo>
                    <a:pt x="8103" y="992"/>
                  </a:lnTo>
                  <a:lnTo>
                    <a:pt x="8562" y="4740"/>
                  </a:lnTo>
                  <a:lnTo>
                    <a:pt x="806" y="46276"/>
                  </a:lnTo>
                  <a:lnTo>
                    <a:pt x="106" y="89511"/>
                  </a:lnTo>
                  <a:lnTo>
                    <a:pt x="14" y="131327"/>
                  </a:lnTo>
                  <a:lnTo>
                    <a:pt x="2" y="175464"/>
                  </a:lnTo>
                  <a:lnTo>
                    <a:pt x="2647" y="184809"/>
                  </a:lnTo>
                  <a:lnTo>
                    <a:pt x="7689" y="194153"/>
                  </a:lnTo>
                  <a:lnTo>
                    <a:pt x="8930" y="2053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2217"/>
            <p:cNvSpPr/>
            <p:nvPr/>
          </p:nvSpPr>
          <p:spPr>
            <a:xfrm>
              <a:off x="6634758" y="2464594"/>
              <a:ext cx="97705" cy="106621"/>
            </a:xfrm>
            <a:custGeom>
              <a:avLst/>
              <a:gdLst/>
              <a:ahLst/>
              <a:cxnLst/>
              <a:rect l="0" t="0" r="0" b="0"/>
              <a:pathLst>
                <a:path w="97705" h="106621">
                  <a:moveTo>
                    <a:pt x="35719" y="0"/>
                  </a:moveTo>
                  <a:lnTo>
                    <a:pt x="34726" y="40125"/>
                  </a:lnTo>
                  <a:lnTo>
                    <a:pt x="27616" y="73547"/>
                  </a:lnTo>
                  <a:lnTo>
                    <a:pt x="27157" y="81635"/>
                  </a:lnTo>
                  <a:lnTo>
                    <a:pt x="29598" y="88537"/>
                  </a:lnTo>
                  <a:lnTo>
                    <a:pt x="39250" y="101053"/>
                  </a:lnTo>
                  <a:lnTo>
                    <a:pt x="44895" y="104443"/>
                  </a:lnTo>
                  <a:lnTo>
                    <a:pt x="56603" y="106620"/>
                  </a:lnTo>
                  <a:lnTo>
                    <a:pt x="62529" y="104272"/>
                  </a:lnTo>
                  <a:lnTo>
                    <a:pt x="74418" y="94680"/>
                  </a:lnTo>
                  <a:lnTo>
                    <a:pt x="92274" y="64911"/>
                  </a:lnTo>
                  <a:lnTo>
                    <a:pt x="97050" y="42551"/>
                  </a:lnTo>
                  <a:lnTo>
                    <a:pt x="97704" y="34455"/>
                  </a:lnTo>
                  <a:lnTo>
                    <a:pt x="93331" y="19579"/>
                  </a:lnTo>
                  <a:lnTo>
                    <a:pt x="85751" y="7345"/>
                  </a:lnTo>
                  <a:lnTo>
                    <a:pt x="80114" y="3264"/>
                  </a:lnTo>
                  <a:lnTo>
                    <a:pt x="73309" y="1450"/>
                  </a:lnTo>
                  <a:lnTo>
                    <a:pt x="37294" y="56"/>
                  </a:lnTo>
                  <a:lnTo>
                    <a:pt x="7594" y="7693"/>
                  </a:lnTo>
                  <a:lnTo>
                    <a:pt x="5063" y="9097"/>
                  </a:lnTo>
                  <a:lnTo>
                    <a:pt x="3375" y="11026"/>
                  </a:lnTo>
                  <a:lnTo>
                    <a:pt x="1500" y="15814"/>
                  </a:lnTo>
                  <a:lnTo>
                    <a:pt x="0"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2218"/>
            <p:cNvSpPr/>
            <p:nvPr/>
          </p:nvSpPr>
          <p:spPr>
            <a:xfrm>
              <a:off x="6474023" y="2393189"/>
              <a:ext cx="124375" cy="214281"/>
            </a:xfrm>
            <a:custGeom>
              <a:avLst/>
              <a:gdLst/>
              <a:ahLst/>
              <a:cxnLst/>
              <a:rect l="0" t="0" r="0" b="0"/>
              <a:pathLst>
                <a:path w="124375" h="214281">
                  <a:moveTo>
                    <a:pt x="8930" y="17827"/>
                  </a:moveTo>
                  <a:lnTo>
                    <a:pt x="8930" y="10138"/>
                  </a:lnTo>
                  <a:lnTo>
                    <a:pt x="7938" y="9724"/>
                  </a:lnTo>
                  <a:lnTo>
                    <a:pt x="4190" y="9265"/>
                  </a:lnTo>
                  <a:lnTo>
                    <a:pt x="2793" y="8150"/>
                  </a:lnTo>
                  <a:lnTo>
                    <a:pt x="11" y="0"/>
                  </a:lnTo>
                  <a:lnTo>
                    <a:pt x="0" y="39115"/>
                  </a:lnTo>
                  <a:lnTo>
                    <a:pt x="0" y="80558"/>
                  </a:lnTo>
                  <a:lnTo>
                    <a:pt x="0" y="124925"/>
                  </a:lnTo>
                  <a:lnTo>
                    <a:pt x="993" y="144920"/>
                  </a:lnTo>
                  <a:lnTo>
                    <a:pt x="8898" y="186919"/>
                  </a:lnTo>
                  <a:lnTo>
                    <a:pt x="13661" y="187321"/>
                  </a:lnTo>
                  <a:lnTo>
                    <a:pt x="15061" y="186386"/>
                  </a:lnTo>
                  <a:lnTo>
                    <a:pt x="15994" y="184770"/>
                  </a:lnTo>
                  <a:lnTo>
                    <a:pt x="17030" y="179336"/>
                  </a:lnTo>
                  <a:lnTo>
                    <a:pt x="18606" y="165121"/>
                  </a:lnTo>
                  <a:lnTo>
                    <a:pt x="33070" y="124664"/>
                  </a:lnTo>
                  <a:lnTo>
                    <a:pt x="38841" y="111281"/>
                  </a:lnTo>
                  <a:lnTo>
                    <a:pt x="47359" y="101365"/>
                  </a:lnTo>
                  <a:lnTo>
                    <a:pt x="68635" y="84721"/>
                  </a:lnTo>
                  <a:lnTo>
                    <a:pt x="78791" y="82284"/>
                  </a:lnTo>
                  <a:lnTo>
                    <a:pt x="87273" y="83847"/>
                  </a:lnTo>
                  <a:lnTo>
                    <a:pt x="105544" y="92934"/>
                  </a:lnTo>
                  <a:lnTo>
                    <a:pt x="114047" y="101148"/>
                  </a:lnTo>
                  <a:lnTo>
                    <a:pt x="120140" y="110421"/>
                  </a:lnTo>
                  <a:lnTo>
                    <a:pt x="122850" y="117849"/>
                  </a:lnTo>
                  <a:lnTo>
                    <a:pt x="124374" y="132350"/>
                  </a:lnTo>
                  <a:lnTo>
                    <a:pt x="119439" y="143471"/>
                  </a:lnTo>
                  <a:lnTo>
                    <a:pt x="95875" y="175970"/>
                  </a:lnTo>
                  <a:lnTo>
                    <a:pt x="77025" y="186723"/>
                  </a:lnTo>
                  <a:lnTo>
                    <a:pt x="43278" y="202637"/>
                  </a:lnTo>
                  <a:lnTo>
                    <a:pt x="33126" y="205137"/>
                  </a:lnTo>
                  <a:lnTo>
                    <a:pt x="18524" y="212179"/>
                  </a:lnTo>
                  <a:lnTo>
                    <a:pt x="8930" y="2142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9" name="SMARTInkShape-Group440"/>
          <p:cNvGrpSpPr/>
          <p:nvPr/>
        </p:nvGrpSpPr>
        <p:grpSpPr>
          <a:xfrm>
            <a:off x="7750969" y="2325576"/>
            <a:ext cx="294680" cy="208938"/>
            <a:chOff x="7750969" y="2325576"/>
            <a:chExt cx="294680" cy="208938"/>
          </a:xfrm>
        </p:grpSpPr>
        <p:sp>
          <p:nvSpPr>
            <p:cNvPr id="96" name="SMARTInkShape-2219"/>
            <p:cNvSpPr/>
            <p:nvPr/>
          </p:nvSpPr>
          <p:spPr>
            <a:xfrm>
              <a:off x="7903142" y="2411016"/>
              <a:ext cx="142507" cy="26790"/>
            </a:xfrm>
            <a:custGeom>
              <a:avLst/>
              <a:gdLst/>
              <a:ahLst/>
              <a:cxnLst/>
              <a:rect l="0" t="0" r="0" b="0"/>
              <a:pathLst>
                <a:path w="142507" h="26790">
                  <a:moveTo>
                    <a:pt x="8561" y="26789"/>
                  </a:moveTo>
                  <a:lnTo>
                    <a:pt x="0" y="26789"/>
                  </a:lnTo>
                  <a:lnTo>
                    <a:pt x="4481" y="26789"/>
                  </a:lnTo>
                  <a:lnTo>
                    <a:pt x="5841" y="25797"/>
                  </a:lnTo>
                  <a:lnTo>
                    <a:pt x="7353" y="22048"/>
                  </a:lnTo>
                  <a:lnTo>
                    <a:pt x="9739" y="20652"/>
                  </a:lnTo>
                  <a:lnTo>
                    <a:pt x="33313" y="18227"/>
                  </a:lnTo>
                  <a:lnTo>
                    <a:pt x="72915" y="17891"/>
                  </a:lnTo>
                  <a:lnTo>
                    <a:pt x="113315" y="10795"/>
                  </a:lnTo>
                  <a:lnTo>
                    <a:pt x="125564" y="8767"/>
                  </a:lnTo>
                  <a:lnTo>
                    <a:pt x="14250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2220"/>
            <p:cNvSpPr/>
            <p:nvPr/>
          </p:nvSpPr>
          <p:spPr>
            <a:xfrm>
              <a:off x="7929801" y="2325576"/>
              <a:ext cx="97989" cy="201527"/>
            </a:xfrm>
            <a:custGeom>
              <a:avLst/>
              <a:gdLst/>
              <a:ahLst/>
              <a:cxnLst/>
              <a:rect l="0" t="0" r="0" b="0"/>
              <a:pathLst>
                <a:path w="97989" h="201527">
                  <a:moveTo>
                    <a:pt x="97988" y="14002"/>
                  </a:moveTo>
                  <a:lnTo>
                    <a:pt x="90299" y="6314"/>
                  </a:lnTo>
                  <a:lnTo>
                    <a:pt x="66771" y="0"/>
                  </a:lnTo>
                  <a:lnTo>
                    <a:pt x="33368" y="5489"/>
                  </a:lnTo>
                  <a:lnTo>
                    <a:pt x="25282" y="9557"/>
                  </a:lnTo>
                  <a:lnTo>
                    <a:pt x="15150" y="22166"/>
                  </a:lnTo>
                  <a:lnTo>
                    <a:pt x="3830" y="44204"/>
                  </a:lnTo>
                  <a:lnTo>
                    <a:pt x="0" y="85465"/>
                  </a:lnTo>
                  <a:lnTo>
                    <a:pt x="785" y="121346"/>
                  </a:lnTo>
                  <a:lnTo>
                    <a:pt x="15209" y="165643"/>
                  </a:lnTo>
                  <a:lnTo>
                    <a:pt x="18295" y="188422"/>
                  </a:lnTo>
                  <a:lnTo>
                    <a:pt x="26551" y="2015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2221"/>
            <p:cNvSpPr/>
            <p:nvPr/>
          </p:nvSpPr>
          <p:spPr>
            <a:xfrm>
              <a:off x="7750969" y="2411016"/>
              <a:ext cx="96712" cy="123498"/>
            </a:xfrm>
            <a:custGeom>
              <a:avLst/>
              <a:gdLst/>
              <a:ahLst/>
              <a:cxnLst/>
              <a:rect l="0" t="0" r="0" b="0"/>
              <a:pathLst>
                <a:path w="96712" h="123498">
                  <a:moveTo>
                    <a:pt x="8929" y="0"/>
                  </a:moveTo>
                  <a:lnTo>
                    <a:pt x="8929" y="7688"/>
                  </a:lnTo>
                  <a:lnTo>
                    <a:pt x="4189" y="13302"/>
                  </a:lnTo>
                  <a:lnTo>
                    <a:pt x="1862" y="21125"/>
                  </a:lnTo>
                  <a:lnTo>
                    <a:pt x="73" y="65612"/>
                  </a:lnTo>
                  <a:lnTo>
                    <a:pt x="1014" y="82389"/>
                  </a:lnTo>
                  <a:lnTo>
                    <a:pt x="12432" y="105425"/>
                  </a:lnTo>
                  <a:lnTo>
                    <a:pt x="16225" y="108979"/>
                  </a:lnTo>
                  <a:lnTo>
                    <a:pt x="41867" y="121599"/>
                  </a:lnTo>
                  <a:lnTo>
                    <a:pt x="52011" y="123497"/>
                  </a:lnTo>
                  <a:lnTo>
                    <a:pt x="60488" y="121695"/>
                  </a:lnTo>
                  <a:lnTo>
                    <a:pt x="82269" y="109695"/>
                  </a:lnTo>
                  <a:lnTo>
                    <a:pt x="94816" y="92235"/>
                  </a:lnTo>
                  <a:lnTo>
                    <a:pt x="96711" y="86303"/>
                  </a:lnTo>
                  <a:lnTo>
                    <a:pt x="94907" y="77713"/>
                  </a:lnTo>
                  <a:lnTo>
                    <a:pt x="81914" y="50252"/>
                  </a:lnTo>
                  <a:lnTo>
                    <a:pt x="67155" y="33631"/>
                  </a:lnTo>
                  <a:lnTo>
                    <a:pt x="28473" y="6104"/>
                  </a:ln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2" name="SMARTInkShape-Group441"/>
          <p:cNvGrpSpPr/>
          <p:nvPr/>
        </p:nvGrpSpPr>
        <p:grpSpPr>
          <a:xfrm>
            <a:off x="8254816" y="2303859"/>
            <a:ext cx="451630" cy="223244"/>
            <a:chOff x="8254816" y="2303859"/>
            <a:chExt cx="451630" cy="223244"/>
          </a:xfrm>
        </p:grpSpPr>
        <p:sp>
          <p:nvSpPr>
            <p:cNvPr id="100" name="SMARTInkShape-2222"/>
            <p:cNvSpPr/>
            <p:nvPr/>
          </p:nvSpPr>
          <p:spPr>
            <a:xfrm>
              <a:off x="8254816" y="2322395"/>
              <a:ext cx="451630" cy="204708"/>
            </a:xfrm>
            <a:custGeom>
              <a:avLst/>
              <a:gdLst/>
              <a:ahLst/>
              <a:cxnLst/>
              <a:rect l="0" t="0" r="0" b="0"/>
              <a:pathLst>
                <a:path w="451630" h="204708">
                  <a:moveTo>
                    <a:pt x="5145" y="97550"/>
                  </a:moveTo>
                  <a:lnTo>
                    <a:pt x="0" y="97550"/>
                  </a:lnTo>
                  <a:lnTo>
                    <a:pt x="4272" y="97550"/>
                  </a:lnTo>
                  <a:lnTo>
                    <a:pt x="4886" y="102291"/>
                  </a:lnTo>
                  <a:lnTo>
                    <a:pt x="10322" y="107264"/>
                  </a:lnTo>
                  <a:lnTo>
                    <a:pt x="29455" y="120474"/>
                  </a:lnTo>
                  <a:lnTo>
                    <a:pt x="53126" y="123576"/>
                  </a:lnTo>
                  <a:lnTo>
                    <a:pt x="94881" y="123247"/>
                  </a:lnTo>
                  <a:lnTo>
                    <a:pt x="134408" y="111897"/>
                  </a:lnTo>
                  <a:lnTo>
                    <a:pt x="172723" y="90412"/>
                  </a:lnTo>
                  <a:lnTo>
                    <a:pt x="184796" y="82471"/>
                  </a:lnTo>
                  <a:lnTo>
                    <a:pt x="200631" y="61205"/>
                  </a:lnTo>
                  <a:lnTo>
                    <a:pt x="215362" y="31983"/>
                  </a:lnTo>
                  <a:lnTo>
                    <a:pt x="221295" y="10883"/>
                  </a:lnTo>
                  <a:lnTo>
                    <a:pt x="226986" y="1607"/>
                  </a:lnTo>
                  <a:lnTo>
                    <a:pt x="226461" y="846"/>
                  </a:lnTo>
                  <a:lnTo>
                    <a:pt x="223232" y="0"/>
                  </a:lnTo>
                  <a:lnTo>
                    <a:pt x="221974" y="767"/>
                  </a:lnTo>
                  <a:lnTo>
                    <a:pt x="221135" y="2270"/>
                  </a:lnTo>
                  <a:lnTo>
                    <a:pt x="219954" y="11772"/>
                  </a:lnTo>
                  <a:lnTo>
                    <a:pt x="218686" y="20731"/>
                  </a:lnTo>
                  <a:lnTo>
                    <a:pt x="213386" y="32346"/>
                  </a:lnTo>
                  <a:lnTo>
                    <a:pt x="210779" y="71231"/>
                  </a:lnTo>
                  <a:lnTo>
                    <a:pt x="210549" y="115373"/>
                  </a:lnTo>
                  <a:lnTo>
                    <a:pt x="211521" y="152848"/>
                  </a:lnTo>
                  <a:lnTo>
                    <a:pt x="219623" y="173577"/>
                  </a:lnTo>
                  <a:lnTo>
                    <a:pt x="221552" y="175024"/>
                  </a:lnTo>
                  <a:lnTo>
                    <a:pt x="223830" y="175989"/>
                  </a:lnTo>
                  <a:lnTo>
                    <a:pt x="226342" y="175639"/>
                  </a:lnTo>
                  <a:lnTo>
                    <a:pt x="231777" y="172606"/>
                  </a:lnTo>
                  <a:lnTo>
                    <a:pt x="240416" y="165319"/>
                  </a:lnTo>
                  <a:lnTo>
                    <a:pt x="243655" y="159751"/>
                  </a:lnTo>
                  <a:lnTo>
                    <a:pt x="258523" y="126775"/>
                  </a:lnTo>
                  <a:lnTo>
                    <a:pt x="276045" y="103979"/>
                  </a:lnTo>
                  <a:lnTo>
                    <a:pt x="281980" y="100408"/>
                  </a:lnTo>
                  <a:lnTo>
                    <a:pt x="284952" y="99455"/>
                  </a:lnTo>
                  <a:lnTo>
                    <a:pt x="287925" y="99812"/>
                  </a:lnTo>
                  <a:lnTo>
                    <a:pt x="298062" y="105406"/>
                  </a:lnTo>
                  <a:lnTo>
                    <a:pt x="304043" y="110902"/>
                  </a:lnTo>
                  <a:lnTo>
                    <a:pt x="306660" y="118698"/>
                  </a:lnTo>
                  <a:lnTo>
                    <a:pt x="308816" y="127785"/>
                  </a:lnTo>
                  <a:lnTo>
                    <a:pt x="329708" y="161696"/>
                  </a:lnTo>
                  <a:lnTo>
                    <a:pt x="347460" y="180777"/>
                  </a:lnTo>
                  <a:lnTo>
                    <a:pt x="353407" y="184149"/>
                  </a:lnTo>
                  <a:lnTo>
                    <a:pt x="356382" y="185048"/>
                  </a:lnTo>
                  <a:lnTo>
                    <a:pt x="364980" y="183402"/>
                  </a:lnTo>
                  <a:lnTo>
                    <a:pt x="378330" y="176897"/>
                  </a:lnTo>
                  <a:lnTo>
                    <a:pt x="385318" y="170519"/>
                  </a:lnTo>
                  <a:lnTo>
                    <a:pt x="409925" y="127143"/>
                  </a:lnTo>
                  <a:lnTo>
                    <a:pt x="420865" y="103469"/>
                  </a:lnTo>
                  <a:lnTo>
                    <a:pt x="424317" y="78474"/>
                  </a:lnTo>
                  <a:lnTo>
                    <a:pt x="421961" y="71543"/>
                  </a:lnTo>
                  <a:lnTo>
                    <a:pt x="419944" y="68306"/>
                  </a:lnTo>
                  <a:lnTo>
                    <a:pt x="417607" y="66148"/>
                  </a:lnTo>
                  <a:lnTo>
                    <a:pt x="412365" y="63750"/>
                  </a:lnTo>
                  <a:lnTo>
                    <a:pt x="410571" y="64103"/>
                  </a:lnTo>
                  <a:lnTo>
                    <a:pt x="409375" y="65330"/>
                  </a:lnTo>
                  <a:lnTo>
                    <a:pt x="408576" y="67140"/>
                  </a:lnTo>
                  <a:lnTo>
                    <a:pt x="407052" y="68347"/>
                  </a:lnTo>
                  <a:lnTo>
                    <a:pt x="402713" y="69688"/>
                  </a:lnTo>
                  <a:lnTo>
                    <a:pt x="401160" y="72030"/>
                  </a:lnTo>
                  <a:lnTo>
                    <a:pt x="396020" y="87402"/>
                  </a:lnTo>
                  <a:lnTo>
                    <a:pt x="393720" y="90784"/>
                  </a:lnTo>
                  <a:lnTo>
                    <a:pt x="393179" y="95024"/>
                  </a:lnTo>
                  <a:lnTo>
                    <a:pt x="398485" y="126625"/>
                  </a:lnTo>
                  <a:lnTo>
                    <a:pt x="419370" y="160103"/>
                  </a:lnTo>
                  <a:lnTo>
                    <a:pt x="446975" y="193569"/>
                  </a:lnTo>
                  <a:lnTo>
                    <a:pt x="451629" y="20470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2223"/>
            <p:cNvSpPr/>
            <p:nvPr/>
          </p:nvSpPr>
          <p:spPr>
            <a:xfrm>
              <a:off x="8322469" y="2303859"/>
              <a:ext cx="26790" cy="196455"/>
            </a:xfrm>
            <a:custGeom>
              <a:avLst/>
              <a:gdLst/>
              <a:ahLst/>
              <a:cxnLst/>
              <a:rect l="0" t="0" r="0" b="0"/>
              <a:pathLst>
                <a:path w="26790" h="196455">
                  <a:moveTo>
                    <a:pt x="26789" y="0"/>
                  </a:moveTo>
                  <a:lnTo>
                    <a:pt x="26789" y="16251"/>
                  </a:lnTo>
                  <a:lnTo>
                    <a:pt x="19721" y="37075"/>
                  </a:lnTo>
                  <a:lnTo>
                    <a:pt x="15377" y="78625"/>
                  </a:lnTo>
                  <a:lnTo>
                    <a:pt x="2428" y="123001"/>
                  </a:lnTo>
                  <a:lnTo>
                    <a:pt x="142" y="166570"/>
                  </a:lnTo>
                  <a:lnTo>
                    <a:pt x="0" y="1964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6" name="SMARTInkShape-Group442"/>
          <p:cNvGrpSpPr/>
          <p:nvPr/>
        </p:nvGrpSpPr>
        <p:grpSpPr>
          <a:xfrm>
            <a:off x="196876" y="2840054"/>
            <a:ext cx="446063" cy="240689"/>
            <a:chOff x="196876" y="2840054"/>
            <a:chExt cx="446063" cy="240689"/>
          </a:xfrm>
        </p:grpSpPr>
        <p:sp>
          <p:nvSpPr>
            <p:cNvPr id="103" name="SMARTInkShape-2224"/>
            <p:cNvSpPr/>
            <p:nvPr/>
          </p:nvSpPr>
          <p:spPr>
            <a:xfrm>
              <a:off x="539566" y="2930491"/>
              <a:ext cx="103373" cy="150252"/>
            </a:xfrm>
            <a:custGeom>
              <a:avLst/>
              <a:gdLst/>
              <a:ahLst/>
              <a:cxnLst/>
              <a:rect l="0" t="0" r="0" b="0"/>
              <a:pathLst>
                <a:path w="103373" h="150252">
                  <a:moveTo>
                    <a:pt x="5145" y="7376"/>
                  </a:moveTo>
                  <a:lnTo>
                    <a:pt x="5145" y="49617"/>
                  </a:lnTo>
                  <a:lnTo>
                    <a:pt x="5145" y="90753"/>
                  </a:lnTo>
                  <a:lnTo>
                    <a:pt x="5145" y="133606"/>
                  </a:lnTo>
                  <a:lnTo>
                    <a:pt x="5145" y="148332"/>
                  </a:lnTo>
                  <a:lnTo>
                    <a:pt x="4153" y="148972"/>
                  </a:lnTo>
                  <a:lnTo>
                    <a:pt x="404" y="149683"/>
                  </a:lnTo>
                  <a:lnTo>
                    <a:pt x="0" y="148880"/>
                  </a:lnTo>
                  <a:lnTo>
                    <a:pt x="3180" y="142018"/>
                  </a:lnTo>
                  <a:lnTo>
                    <a:pt x="9809" y="99444"/>
                  </a:lnTo>
                  <a:lnTo>
                    <a:pt x="18441" y="56224"/>
                  </a:lnTo>
                  <a:lnTo>
                    <a:pt x="35033" y="19390"/>
                  </a:lnTo>
                  <a:lnTo>
                    <a:pt x="40918" y="12715"/>
                  </a:lnTo>
                  <a:lnTo>
                    <a:pt x="56962" y="0"/>
                  </a:lnTo>
                  <a:lnTo>
                    <a:pt x="67682" y="3647"/>
                  </a:lnTo>
                  <a:lnTo>
                    <a:pt x="70649" y="5882"/>
                  </a:lnTo>
                  <a:lnTo>
                    <a:pt x="88780" y="33010"/>
                  </a:lnTo>
                  <a:lnTo>
                    <a:pt x="92764" y="49588"/>
                  </a:lnTo>
                  <a:lnTo>
                    <a:pt x="95336" y="90752"/>
                  </a:lnTo>
                  <a:lnTo>
                    <a:pt x="102814" y="129748"/>
                  </a:lnTo>
                  <a:lnTo>
                    <a:pt x="103372" y="15025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2225"/>
            <p:cNvSpPr/>
            <p:nvPr/>
          </p:nvSpPr>
          <p:spPr>
            <a:xfrm>
              <a:off x="357420" y="2920163"/>
              <a:ext cx="151573" cy="149732"/>
            </a:xfrm>
            <a:custGeom>
              <a:avLst/>
              <a:gdLst/>
              <a:ahLst/>
              <a:cxnLst/>
              <a:rect l="0" t="0" r="0" b="0"/>
              <a:pathLst>
                <a:path w="151573" h="149732">
                  <a:moveTo>
                    <a:pt x="80135" y="8775"/>
                  </a:moveTo>
                  <a:lnTo>
                    <a:pt x="80135" y="22077"/>
                  </a:lnTo>
                  <a:lnTo>
                    <a:pt x="82781" y="27254"/>
                  </a:lnTo>
                  <a:lnTo>
                    <a:pt x="86272" y="32863"/>
                  </a:lnTo>
                  <a:lnTo>
                    <a:pt x="88513" y="44548"/>
                  </a:lnTo>
                  <a:lnTo>
                    <a:pt x="89055" y="53269"/>
                  </a:lnTo>
                  <a:lnTo>
                    <a:pt x="81375" y="53409"/>
                  </a:lnTo>
                  <a:lnTo>
                    <a:pt x="79215" y="30089"/>
                  </a:lnTo>
                  <a:lnTo>
                    <a:pt x="73081" y="17799"/>
                  </a:lnTo>
                  <a:lnTo>
                    <a:pt x="72456" y="14791"/>
                  </a:lnTo>
                  <a:lnTo>
                    <a:pt x="66835" y="5817"/>
                  </a:lnTo>
                  <a:lnTo>
                    <a:pt x="61656" y="2499"/>
                  </a:lnTo>
                  <a:lnTo>
                    <a:pt x="53448" y="194"/>
                  </a:lnTo>
                  <a:lnTo>
                    <a:pt x="49092" y="0"/>
                  </a:lnTo>
                  <a:lnTo>
                    <a:pt x="46541" y="1933"/>
                  </a:lnTo>
                  <a:lnTo>
                    <a:pt x="17612" y="45184"/>
                  </a:lnTo>
                  <a:lnTo>
                    <a:pt x="3734" y="74350"/>
                  </a:lnTo>
                  <a:lnTo>
                    <a:pt x="0" y="115936"/>
                  </a:lnTo>
                  <a:lnTo>
                    <a:pt x="863" y="126847"/>
                  </a:lnTo>
                  <a:lnTo>
                    <a:pt x="4554" y="135004"/>
                  </a:lnTo>
                  <a:lnTo>
                    <a:pt x="12210" y="145174"/>
                  </a:lnTo>
                  <a:lnTo>
                    <a:pt x="17865" y="148771"/>
                  </a:lnTo>
                  <a:lnTo>
                    <a:pt x="20762" y="149731"/>
                  </a:lnTo>
                  <a:lnTo>
                    <a:pt x="22694" y="149378"/>
                  </a:lnTo>
                  <a:lnTo>
                    <a:pt x="23981" y="148151"/>
                  </a:lnTo>
                  <a:lnTo>
                    <a:pt x="26404" y="144141"/>
                  </a:lnTo>
                  <a:lnTo>
                    <a:pt x="55191" y="101706"/>
                  </a:lnTo>
                  <a:lnTo>
                    <a:pt x="76100" y="59415"/>
                  </a:lnTo>
                  <a:lnTo>
                    <a:pt x="79977" y="28922"/>
                  </a:lnTo>
                  <a:lnTo>
                    <a:pt x="84828" y="22571"/>
                  </a:lnTo>
                  <a:lnTo>
                    <a:pt x="86240" y="21941"/>
                  </a:lnTo>
                  <a:lnTo>
                    <a:pt x="87182" y="22513"/>
                  </a:lnTo>
                  <a:lnTo>
                    <a:pt x="88692" y="25820"/>
                  </a:lnTo>
                  <a:lnTo>
                    <a:pt x="90035" y="50912"/>
                  </a:lnTo>
                  <a:lnTo>
                    <a:pt x="96128" y="71962"/>
                  </a:lnTo>
                  <a:lnTo>
                    <a:pt x="98157" y="82498"/>
                  </a:lnTo>
                  <a:lnTo>
                    <a:pt x="117770" y="124245"/>
                  </a:lnTo>
                  <a:lnTo>
                    <a:pt x="120108" y="127427"/>
                  </a:lnTo>
                  <a:lnTo>
                    <a:pt x="125351" y="130962"/>
                  </a:lnTo>
                  <a:lnTo>
                    <a:pt x="133881" y="132952"/>
                  </a:lnTo>
                  <a:lnTo>
                    <a:pt x="145652" y="133625"/>
                  </a:lnTo>
                  <a:lnTo>
                    <a:pt x="147626" y="132687"/>
                  </a:lnTo>
                  <a:lnTo>
                    <a:pt x="148941" y="131071"/>
                  </a:lnTo>
                  <a:lnTo>
                    <a:pt x="151572" y="124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2226"/>
            <p:cNvSpPr/>
            <p:nvPr/>
          </p:nvSpPr>
          <p:spPr>
            <a:xfrm>
              <a:off x="196876" y="2840054"/>
              <a:ext cx="124594" cy="209484"/>
            </a:xfrm>
            <a:custGeom>
              <a:avLst/>
              <a:gdLst/>
              <a:ahLst/>
              <a:cxnLst/>
              <a:rect l="0" t="0" r="0" b="0"/>
              <a:pathLst>
                <a:path w="124594" h="209484">
                  <a:moveTo>
                    <a:pt x="124593" y="44235"/>
                  </a:moveTo>
                  <a:lnTo>
                    <a:pt x="119852" y="44235"/>
                  </a:lnTo>
                  <a:lnTo>
                    <a:pt x="118456" y="45227"/>
                  </a:lnTo>
                  <a:lnTo>
                    <a:pt x="117525" y="46881"/>
                  </a:lnTo>
                  <a:lnTo>
                    <a:pt x="115673" y="53133"/>
                  </a:lnTo>
                  <a:lnTo>
                    <a:pt x="115663" y="39861"/>
                  </a:lnTo>
                  <a:lnTo>
                    <a:pt x="113017" y="34684"/>
                  </a:lnTo>
                  <a:lnTo>
                    <a:pt x="109526" y="29076"/>
                  </a:lnTo>
                  <a:lnTo>
                    <a:pt x="106569" y="20341"/>
                  </a:lnTo>
                  <a:lnTo>
                    <a:pt x="93463" y="4295"/>
                  </a:lnTo>
                  <a:lnTo>
                    <a:pt x="88268" y="1679"/>
                  </a:lnTo>
                  <a:lnTo>
                    <a:pt x="76848" y="0"/>
                  </a:lnTo>
                  <a:lnTo>
                    <a:pt x="70961" y="2416"/>
                  </a:lnTo>
                  <a:lnTo>
                    <a:pt x="42487" y="20588"/>
                  </a:lnTo>
                  <a:lnTo>
                    <a:pt x="14349" y="62636"/>
                  </a:lnTo>
                  <a:lnTo>
                    <a:pt x="4395" y="83201"/>
                  </a:lnTo>
                  <a:lnTo>
                    <a:pt x="0" y="127680"/>
                  </a:lnTo>
                  <a:lnTo>
                    <a:pt x="695" y="151311"/>
                  </a:lnTo>
                  <a:lnTo>
                    <a:pt x="6743" y="170329"/>
                  </a:lnTo>
                  <a:lnTo>
                    <a:pt x="20573" y="194185"/>
                  </a:lnTo>
                  <a:lnTo>
                    <a:pt x="24488" y="197780"/>
                  </a:lnTo>
                  <a:lnTo>
                    <a:pt x="45975" y="208763"/>
                  </a:lnTo>
                  <a:lnTo>
                    <a:pt x="50353" y="209483"/>
                  </a:lnTo>
                  <a:lnTo>
                    <a:pt x="88874" y="20496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9" name="SMARTInkShape-Group443"/>
          <p:cNvGrpSpPr/>
          <p:nvPr/>
        </p:nvGrpSpPr>
        <p:grpSpPr>
          <a:xfrm>
            <a:off x="892969" y="2920008"/>
            <a:ext cx="303610" cy="160566"/>
            <a:chOff x="892969" y="2920008"/>
            <a:chExt cx="303610" cy="160566"/>
          </a:xfrm>
        </p:grpSpPr>
        <p:sp>
          <p:nvSpPr>
            <p:cNvPr id="107" name="SMARTInkShape-2227"/>
            <p:cNvSpPr/>
            <p:nvPr/>
          </p:nvSpPr>
          <p:spPr>
            <a:xfrm>
              <a:off x="1080604" y="2938404"/>
              <a:ext cx="115975" cy="142170"/>
            </a:xfrm>
            <a:custGeom>
              <a:avLst/>
              <a:gdLst/>
              <a:ahLst/>
              <a:cxnLst/>
              <a:rect l="0" t="0" r="0" b="0"/>
              <a:pathLst>
                <a:path w="115975" h="142170">
                  <a:moveTo>
                    <a:pt x="17748" y="8393"/>
                  </a:moveTo>
                  <a:lnTo>
                    <a:pt x="13007" y="8393"/>
                  </a:lnTo>
                  <a:lnTo>
                    <a:pt x="11611" y="9385"/>
                  </a:lnTo>
                  <a:lnTo>
                    <a:pt x="10680" y="11039"/>
                  </a:lnTo>
                  <a:lnTo>
                    <a:pt x="9370" y="20752"/>
                  </a:lnTo>
                  <a:lnTo>
                    <a:pt x="8071" y="30753"/>
                  </a:lnTo>
                  <a:lnTo>
                    <a:pt x="1162" y="54455"/>
                  </a:lnTo>
                  <a:lnTo>
                    <a:pt x="0" y="93857"/>
                  </a:lnTo>
                  <a:lnTo>
                    <a:pt x="8453" y="135840"/>
                  </a:lnTo>
                  <a:lnTo>
                    <a:pt x="9567" y="138006"/>
                  </a:lnTo>
                  <a:lnTo>
                    <a:pt x="11302" y="139450"/>
                  </a:lnTo>
                  <a:lnTo>
                    <a:pt x="17370" y="142169"/>
                  </a:lnTo>
                  <a:lnTo>
                    <a:pt x="17738" y="100352"/>
                  </a:lnTo>
                  <a:lnTo>
                    <a:pt x="25435" y="57232"/>
                  </a:lnTo>
                  <a:lnTo>
                    <a:pt x="31050" y="38518"/>
                  </a:lnTo>
                  <a:lnTo>
                    <a:pt x="52081" y="1276"/>
                  </a:lnTo>
                  <a:lnTo>
                    <a:pt x="55497" y="269"/>
                  </a:lnTo>
                  <a:lnTo>
                    <a:pt x="57796" y="0"/>
                  </a:lnTo>
                  <a:lnTo>
                    <a:pt x="59330" y="813"/>
                  </a:lnTo>
                  <a:lnTo>
                    <a:pt x="60352" y="2348"/>
                  </a:lnTo>
                  <a:lnTo>
                    <a:pt x="61033" y="4363"/>
                  </a:lnTo>
                  <a:lnTo>
                    <a:pt x="69284" y="17576"/>
                  </a:lnTo>
                  <a:lnTo>
                    <a:pt x="78375" y="57368"/>
                  </a:lnTo>
                  <a:lnTo>
                    <a:pt x="89098" y="98878"/>
                  </a:lnTo>
                  <a:lnTo>
                    <a:pt x="101472" y="122639"/>
                  </a:lnTo>
                  <a:lnTo>
                    <a:pt x="107214" y="128622"/>
                  </a:lnTo>
                  <a:lnTo>
                    <a:pt x="115974" y="1334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2228"/>
            <p:cNvSpPr/>
            <p:nvPr/>
          </p:nvSpPr>
          <p:spPr>
            <a:xfrm>
              <a:off x="892969" y="2920008"/>
              <a:ext cx="124491" cy="133778"/>
            </a:xfrm>
            <a:custGeom>
              <a:avLst/>
              <a:gdLst/>
              <a:ahLst/>
              <a:cxnLst/>
              <a:rect l="0" t="0" r="0" b="0"/>
              <a:pathLst>
                <a:path w="124491" h="133778">
                  <a:moveTo>
                    <a:pt x="53578" y="8930"/>
                  </a:moveTo>
                  <a:lnTo>
                    <a:pt x="53578" y="13670"/>
                  </a:lnTo>
                  <a:lnTo>
                    <a:pt x="50932" y="18643"/>
                  </a:lnTo>
                  <a:lnTo>
                    <a:pt x="40275" y="35793"/>
                  </a:lnTo>
                  <a:lnTo>
                    <a:pt x="30841" y="74592"/>
                  </a:lnTo>
                  <a:lnTo>
                    <a:pt x="36152" y="109156"/>
                  </a:lnTo>
                  <a:lnTo>
                    <a:pt x="42682" y="120868"/>
                  </a:lnTo>
                  <a:lnTo>
                    <a:pt x="48074" y="127471"/>
                  </a:lnTo>
                  <a:lnTo>
                    <a:pt x="53777" y="131068"/>
                  </a:lnTo>
                  <a:lnTo>
                    <a:pt x="65523" y="133377"/>
                  </a:lnTo>
                  <a:lnTo>
                    <a:pt x="79166" y="133777"/>
                  </a:lnTo>
                  <a:lnTo>
                    <a:pt x="87440" y="131224"/>
                  </a:lnTo>
                  <a:lnTo>
                    <a:pt x="100836" y="121501"/>
                  </a:lnTo>
                  <a:lnTo>
                    <a:pt x="119030" y="96444"/>
                  </a:lnTo>
                  <a:lnTo>
                    <a:pt x="122355" y="87181"/>
                  </a:lnTo>
                  <a:lnTo>
                    <a:pt x="124490" y="65066"/>
                  </a:lnTo>
                  <a:lnTo>
                    <a:pt x="120119" y="47501"/>
                  </a:lnTo>
                  <a:lnTo>
                    <a:pt x="112540" y="34469"/>
                  </a:lnTo>
                  <a:lnTo>
                    <a:pt x="93961" y="21177"/>
                  </a:lnTo>
                  <a:lnTo>
                    <a:pt x="59418" y="3998"/>
                  </a:lnTo>
                  <a:lnTo>
                    <a:pt x="16642" y="156"/>
                  </a:ln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2" name="SMARTInkShape-Group444"/>
          <p:cNvGrpSpPr/>
          <p:nvPr/>
        </p:nvGrpSpPr>
        <p:grpSpPr>
          <a:xfrm>
            <a:off x="1402490" y="2778374"/>
            <a:ext cx="1571097" cy="320229"/>
            <a:chOff x="1402490" y="2778374"/>
            <a:chExt cx="1571097" cy="320229"/>
          </a:xfrm>
        </p:grpSpPr>
        <p:sp>
          <p:nvSpPr>
            <p:cNvPr id="110" name="SMARTInkShape-2229"/>
            <p:cNvSpPr/>
            <p:nvPr/>
          </p:nvSpPr>
          <p:spPr>
            <a:xfrm>
              <a:off x="2723555" y="2866430"/>
              <a:ext cx="178594" cy="26790"/>
            </a:xfrm>
            <a:custGeom>
              <a:avLst/>
              <a:gdLst/>
              <a:ahLst/>
              <a:cxnLst/>
              <a:rect l="0" t="0" r="0" b="0"/>
              <a:pathLst>
                <a:path w="178594" h="26790">
                  <a:moveTo>
                    <a:pt x="178593" y="0"/>
                  </a:moveTo>
                  <a:lnTo>
                    <a:pt x="170905" y="0"/>
                  </a:lnTo>
                  <a:lnTo>
                    <a:pt x="162780" y="6137"/>
                  </a:lnTo>
                  <a:lnTo>
                    <a:pt x="154505" y="8102"/>
                  </a:lnTo>
                  <a:lnTo>
                    <a:pt x="144777" y="9676"/>
                  </a:lnTo>
                  <a:lnTo>
                    <a:pt x="124215" y="15949"/>
                  </a:lnTo>
                  <a:lnTo>
                    <a:pt x="83297" y="17747"/>
                  </a:lnTo>
                  <a:lnTo>
                    <a:pt x="65658" y="18829"/>
                  </a:lnTo>
                  <a:lnTo>
                    <a:pt x="43066" y="25545"/>
                  </a:lnTo>
                  <a:lnTo>
                    <a:pt x="0"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2230"/>
            <p:cNvSpPr/>
            <p:nvPr/>
          </p:nvSpPr>
          <p:spPr>
            <a:xfrm>
              <a:off x="2661047" y="2848570"/>
              <a:ext cx="53579" cy="17861"/>
            </a:xfrm>
            <a:custGeom>
              <a:avLst/>
              <a:gdLst/>
              <a:ahLst/>
              <a:cxnLst/>
              <a:rect l="0" t="0" r="0" b="0"/>
              <a:pathLst>
                <a:path w="53579" h="17861">
                  <a:moveTo>
                    <a:pt x="53578" y="0"/>
                  </a:moveTo>
                  <a:lnTo>
                    <a:pt x="32587" y="0"/>
                  </a:lnTo>
                  <a:lnTo>
                    <a:pt x="26720" y="2646"/>
                  </a:lnTo>
                  <a:lnTo>
                    <a:pt x="20805" y="6137"/>
                  </a:lnTo>
                  <a:lnTo>
                    <a:pt x="11897" y="9095"/>
                  </a:lnTo>
                  <a:lnTo>
                    <a:pt x="0"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2231"/>
            <p:cNvSpPr/>
            <p:nvPr/>
          </p:nvSpPr>
          <p:spPr>
            <a:xfrm>
              <a:off x="2777133" y="2778374"/>
              <a:ext cx="196454" cy="195213"/>
            </a:xfrm>
            <a:custGeom>
              <a:avLst/>
              <a:gdLst/>
              <a:ahLst/>
              <a:cxnLst/>
              <a:rect l="0" t="0" r="0" b="0"/>
              <a:pathLst>
                <a:path w="196454" h="195213">
                  <a:moveTo>
                    <a:pt x="0" y="7689"/>
                  </a:moveTo>
                  <a:lnTo>
                    <a:pt x="0" y="0"/>
                  </a:lnTo>
                  <a:lnTo>
                    <a:pt x="0" y="12093"/>
                  </a:lnTo>
                  <a:lnTo>
                    <a:pt x="5144" y="29982"/>
                  </a:lnTo>
                  <a:lnTo>
                    <a:pt x="2957" y="47808"/>
                  </a:lnTo>
                  <a:lnTo>
                    <a:pt x="9267" y="91235"/>
                  </a:lnTo>
                  <a:lnTo>
                    <a:pt x="17967" y="134784"/>
                  </a:lnTo>
                  <a:lnTo>
                    <a:pt x="22206" y="147189"/>
                  </a:lnTo>
                  <a:lnTo>
                    <a:pt x="30044" y="156670"/>
                  </a:lnTo>
                  <a:lnTo>
                    <a:pt x="49854" y="173012"/>
                  </a:lnTo>
                  <a:lnTo>
                    <a:pt x="56222" y="175423"/>
                  </a:lnTo>
                  <a:lnTo>
                    <a:pt x="70126" y="176781"/>
                  </a:lnTo>
                  <a:lnTo>
                    <a:pt x="78461" y="174452"/>
                  </a:lnTo>
                  <a:lnTo>
                    <a:pt x="85473" y="171103"/>
                  </a:lnTo>
                  <a:lnTo>
                    <a:pt x="91897" y="169614"/>
                  </a:lnTo>
                  <a:lnTo>
                    <a:pt x="98059" y="163661"/>
                  </a:lnTo>
                  <a:lnTo>
                    <a:pt x="122032" y="120612"/>
                  </a:lnTo>
                  <a:lnTo>
                    <a:pt x="129974" y="102883"/>
                  </a:lnTo>
                  <a:lnTo>
                    <a:pt x="133790" y="60052"/>
                  </a:lnTo>
                  <a:lnTo>
                    <a:pt x="133899" y="49882"/>
                  </a:lnTo>
                  <a:lnTo>
                    <a:pt x="131279" y="43639"/>
                  </a:lnTo>
                  <a:lnTo>
                    <a:pt x="126253" y="36287"/>
                  </a:lnTo>
                  <a:lnTo>
                    <a:pt x="124848" y="36676"/>
                  </a:lnTo>
                  <a:lnTo>
                    <a:pt x="120642" y="39754"/>
                  </a:lnTo>
                  <a:lnTo>
                    <a:pt x="118111" y="44430"/>
                  </a:lnTo>
                  <a:lnTo>
                    <a:pt x="116352" y="59417"/>
                  </a:lnTo>
                  <a:lnTo>
                    <a:pt x="116096" y="103099"/>
                  </a:lnTo>
                  <a:lnTo>
                    <a:pt x="126173" y="145612"/>
                  </a:lnTo>
                  <a:lnTo>
                    <a:pt x="139029" y="167617"/>
                  </a:lnTo>
                  <a:lnTo>
                    <a:pt x="154413" y="180311"/>
                  </a:lnTo>
                  <a:lnTo>
                    <a:pt x="185466" y="193000"/>
                  </a:lnTo>
                  <a:lnTo>
                    <a:pt x="196453" y="1952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2232"/>
            <p:cNvSpPr/>
            <p:nvPr/>
          </p:nvSpPr>
          <p:spPr>
            <a:xfrm>
              <a:off x="2554048" y="2839769"/>
              <a:ext cx="151648" cy="124888"/>
            </a:xfrm>
            <a:custGeom>
              <a:avLst/>
              <a:gdLst/>
              <a:ahLst/>
              <a:cxnLst/>
              <a:rect l="0" t="0" r="0" b="0"/>
              <a:pathLst>
                <a:path w="151648" h="124888">
                  <a:moveTo>
                    <a:pt x="71280" y="26661"/>
                  </a:moveTo>
                  <a:lnTo>
                    <a:pt x="71280" y="11284"/>
                  </a:lnTo>
                  <a:lnTo>
                    <a:pt x="66540" y="4796"/>
                  </a:lnTo>
                  <a:lnTo>
                    <a:pt x="61566" y="2060"/>
                  </a:lnTo>
                  <a:lnTo>
                    <a:pt x="51490" y="64"/>
                  </a:lnTo>
                  <a:lnTo>
                    <a:pt x="49157" y="0"/>
                  </a:lnTo>
                  <a:lnTo>
                    <a:pt x="36393" y="4650"/>
                  </a:lnTo>
                  <a:lnTo>
                    <a:pt x="28324" y="12248"/>
                  </a:lnTo>
                  <a:lnTo>
                    <a:pt x="5895" y="50675"/>
                  </a:lnTo>
                  <a:lnTo>
                    <a:pt x="1038" y="73333"/>
                  </a:lnTo>
                  <a:lnTo>
                    <a:pt x="0" y="96368"/>
                  </a:lnTo>
                  <a:lnTo>
                    <a:pt x="2558" y="104936"/>
                  </a:lnTo>
                  <a:lnTo>
                    <a:pt x="4630" y="108610"/>
                  </a:lnTo>
                  <a:lnTo>
                    <a:pt x="7003" y="111059"/>
                  </a:lnTo>
                  <a:lnTo>
                    <a:pt x="12285" y="113781"/>
                  </a:lnTo>
                  <a:lnTo>
                    <a:pt x="29655" y="115766"/>
                  </a:lnTo>
                  <a:lnTo>
                    <a:pt x="35582" y="113227"/>
                  </a:lnTo>
                  <a:lnTo>
                    <a:pt x="47472" y="103512"/>
                  </a:lnTo>
                  <a:lnTo>
                    <a:pt x="71281" y="62126"/>
                  </a:lnTo>
                  <a:lnTo>
                    <a:pt x="77564" y="47091"/>
                  </a:lnTo>
                  <a:lnTo>
                    <a:pt x="89026" y="9069"/>
                  </a:lnTo>
                  <a:lnTo>
                    <a:pt x="89139" y="51303"/>
                  </a:lnTo>
                  <a:lnTo>
                    <a:pt x="93880" y="68578"/>
                  </a:lnTo>
                  <a:lnTo>
                    <a:pt x="118951" y="108615"/>
                  </a:lnTo>
                  <a:lnTo>
                    <a:pt x="132589" y="118522"/>
                  </a:lnTo>
                  <a:lnTo>
                    <a:pt x="151647" y="12488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2233"/>
            <p:cNvSpPr/>
            <p:nvPr/>
          </p:nvSpPr>
          <p:spPr>
            <a:xfrm>
              <a:off x="2473523" y="2786063"/>
              <a:ext cx="26791" cy="196454"/>
            </a:xfrm>
            <a:custGeom>
              <a:avLst/>
              <a:gdLst/>
              <a:ahLst/>
              <a:cxnLst/>
              <a:rect l="0" t="0" r="0" b="0"/>
              <a:pathLst>
                <a:path w="26791" h="196454">
                  <a:moveTo>
                    <a:pt x="0" y="0"/>
                  </a:moveTo>
                  <a:lnTo>
                    <a:pt x="0" y="42316"/>
                  </a:lnTo>
                  <a:lnTo>
                    <a:pt x="993" y="71748"/>
                  </a:lnTo>
                  <a:lnTo>
                    <a:pt x="8378" y="115929"/>
                  </a:lnTo>
                  <a:lnTo>
                    <a:pt x="11413" y="136544"/>
                  </a:lnTo>
                  <a:lnTo>
                    <a:pt x="17483" y="171747"/>
                  </a:lnTo>
                  <a:lnTo>
                    <a:pt x="17748" y="186046"/>
                  </a:lnTo>
                  <a:lnTo>
                    <a:pt x="18778" y="189515"/>
                  </a:lnTo>
                  <a:lnTo>
                    <a:pt x="20456" y="191827"/>
                  </a:lnTo>
                  <a:lnTo>
                    <a:pt x="26790"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2234"/>
            <p:cNvSpPr/>
            <p:nvPr/>
          </p:nvSpPr>
          <p:spPr>
            <a:xfrm>
              <a:off x="2286000" y="2859401"/>
              <a:ext cx="142199" cy="114186"/>
            </a:xfrm>
            <a:custGeom>
              <a:avLst/>
              <a:gdLst/>
              <a:ahLst/>
              <a:cxnLst/>
              <a:rect l="0" t="0" r="0" b="0"/>
              <a:pathLst>
                <a:path w="142199" h="114186">
                  <a:moveTo>
                    <a:pt x="8930" y="33818"/>
                  </a:moveTo>
                  <a:lnTo>
                    <a:pt x="8930" y="29077"/>
                  </a:lnTo>
                  <a:lnTo>
                    <a:pt x="11576" y="24104"/>
                  </a:lnTo>
                  <a:lnTo>
                    <a:pt x="22232" y="11695"/>
                  </a:lnTo>
                  <a:lnTo>
                    <a:pt x="30055" y="9102"/>
                  </a:lnTo>
                  <a:lnTo>
                    <a:pt x="45616" y="4997"/>
                  </a:lnTo>
                  <a:lnTo>
                    <a:pt x="62795" y="143"/>
                  </a:lnTo>
                  <a:lnTo>
                    <a:pt x="74542" y="0"/>
                  </a:lnTo>
                  <a:lnTo>
                    <a:pt x="116093" y="9176"/>
                  </a:lnTo>
                  <a:lnTo>
                    <a:pt x="122044" y="11437"/>
                  </a:lnTo>
                  <a:lnTo>
                    <a:pt x="131302" y="19240"/>
                  </a:lnTo>
                  <a:lnTo>
                    <a:pt x="137732" y="28331"/>
                  </a:lnTo>
                  <a:lnTo>
                    <a:pt x="141351" y="39027"/>
                  </a:lnTo>
                  <a:lnTo>
                    <a:pt x="142198" y="45393"/>
                  </a:lnTo>
                  <a:lnTo>
                    <a:pt x="139928" y="51530"/>
                  </a:lnTo>
                  <a:lnTo>
                    <a:pt x="130387" y="63554"/>
                  </a:lnTo>
                  <a:lnTo>
                    <a:pt x="117126" y="72505"/>
                  </a:lnTo>
                  <a:lnTo>
                    <a:pt x="75485" y="90372"/>
                  </a:lnTo>
                  <a:lnTo>
                    <a:pt x="37722" y="102609"/>
                  </a:lnTo>
                  <a:lnTo>
                    <a:pt x="25695" y="105072"/>
                  </a:lnTo>
                  <a:lnTo>
                    <a:pt x="0" y="1141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2235"/>
            <p:cNvSpPr/>
            <p:nvPr/>
          </p:nvSpPr>
          <p:spPr>
            <a:xfrm>
              <a:off x="2330648" y="2839641"/>
              <a:ext cx="26791" cy="258962"/>
            </a:xfrm>
            <a:custGeom>
              <a:avLst/>
              <a:gdLst/>
              <a:ahLst/>
              <a:cxnLst/>
              <a:rect l="0" t="0" r="0" b="0"/>
              <a:pathLst>
                <a:path w="26791" h="258962">
                  <a:moveTo>
                    <a:pt x="0" y="0"/>
                  </a:moveTo>
                  <a:lnTo>
                    <a:pt x="0" y="43190"/>
                  </a:lnTo>
                  <a:lnTo>
                    <a:pt x="0" y="83432"/>
                  </a:lnTo>
                  <a:lnTo>
                    <a:pt x="2646" y="109819"/>
                  </a:lnTo>
                  <a:lnTo>
                    <a:pt x="8103" y="151163"/>
                  </a:lnTo>
                  <a:lnTo>
                    <a:pt x="13562" y="188811"/>
                  </a:lnTo>
                  <a:lnTo>
                    <a:pt x="19940" y="219982"/>
                  </a:lnTo>
                  <a:lnTo>
                    <a:pt x="23745" y="228738"/>
                  </a:lnTo>
                  <a:lnTo>
                    <a:pt x="26790"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2236"/>
            <p:cNvSpPr/>
            <p:nvPr/>
          </p:nvSpPr>
          <p:spPr>
            <a:xfrm>
              <a:off x="2012965" y="2928938"/>
              <a:ext cx="139091" cy="17860"/>
            </a:xfrm>
            <a:custGeom>
              <a:avLst/>
              <a:gdLst/>
              <a:ahLst/>
              <a:cxnLst/>
              <a:rect l="0" t="0" r="0" b="0"/>
              <a:pathLst>
                <a:path w="139091" h="17860">
                  <a:moveTo>
                    <a:pt x="5144" y="17859"/>
                  </a:moveTo>
                  <a:lnTo>
                    <a:pt x="0" y="17859"/>
                  </a:lnTo>
                  <a:lnTo>
                    <a:pt x="44171" y="17859"/>
                  </a:lnTo>
                  <a:lnTo>
                    <a:pt x="87043" y="10170"/>
                  </a:lnTo>
                  <a:lnTo>
                    <a:pt x="119548" y="8182"/>
                  </a:lnTo>
                  <a:lnTo>
                    <a:pt x="13909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2237"/>
            <p:cNvSpPr/>
            <p:nvPr/>
          </p:nvSpPr>
          <p:spPr>
            <a:xfrm>
              <a:off x="2071688" y="2857500"/>
              <a:ext cx="26790" cy="169665"/>
            </a:xfrm>
            <a:custGeom>
              <a:avLst/>
              <a:gdLst/>
              <a:ahLst/>
              <a:cxnLst/>
              <a:rect l="0" t="0" r="0" b="0"/>
              <a:pathLst>
                <a:path w="26790" h="169665">
                  <a:moveTo>
                    <a:pt x="8929" y="0"/>
                  </a:moveTo>
                  <a:lnTo>
                    <a:pt x="4189" y="0"/>
                  </a:lnTo>
                  <a:lnTo>
                    <a:pt x="2792" y="992"/>
                  </a:lnTo>
                  <a:lnTo>
                    <a:pt x="1861" y="2646"/>
                  </a:lnTo>
                  <a:lnTo>
                    <a:pt x="245" y="9094"/>
                  </a:lnTo>
                  <a:lnTo>
                    <a:pt x="6" y="48055"/>
                  </a:lnTo>
                  <a:lnTo>
                    <a:pt x="0" y="89322"/>
                  </a:lnTo>
                  <a:lnTo>
                    <a:pt x="992" y="101214"/>
                  </a:lnTo>
                  <a:lnTo>
                    <a:pt x="11023" y="140230"/>
                  </a:lnTo>
                  <a:lnTo>
                    <a:pt x="14821" y="147653"/>
                  </a:lnTo>
                  <a:lnTo>
                    <a:pt x="17951" y="157409"/>
                  </a:lnTo>
                  <a:lnTo>
                    <a:pt x="26789"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2238"/>
            <p:cNvSpPr/>
            <p:nvPr/>
          </p:nvSpPr>
          <p:spPr>
            <a:xfrm>
              <a:off x="1921278" y="2928938"/>
              <a:ext cx="57226" cy="98071"/>
            </a:xfrm>
            <a:custGeom>
              <a:avLst/>
              <a:gdLst/>
              <a:ahLst/>
              <a:cxnLst/>
              <a:rect l="0" t="0" r="0" b="0"/>
              <a:pathLst>
                <a:path w="57226" h="98071">
                  <a:moveTo>
                    <a:pt x="52183" y="0"/>
                  </a:moveTo>
                  <a:lnTo>
                    <a:pt x="38881" y="0"/>
                  </a:lnTo>
                  <a:lnTo>
                    <a:pt x="33703" y="2645"/>
                  </a:lnTo>
                  <a:lnTo>
                    <a:pt x="22295" y="12428"/>
                  </a:lnTo>
                  <a:lnTo>
                    <a:pt x="13451" y="25731"/>
                  </a:lnTo>
                  <a:lnTo>
                    <a:pt x="698" y="60488"/>
                  </a:lnTo>
                  <a:lnTo>
                    <a:pt x="0" y="64138"/>
                  </a:lnTo>
                  <a:lnTo>
                    <a:pt x="527" y="67563"/>
                  </a:lnTo>
                  <a:lnTo>
                    <a:pt x="3759" y="74015"/>
                  </a:lnTo>
                  <a:lnTo>
                    <a:pt x="12926" y="86241"/>
                  </a:lnTo>
                  <a:lnTo>
                    <a:pt x="14891" y="92238"/>
                  </a:lnTo>
                  <a:lnTo>
                    <a:pt x="16408" y="94234"/>
                  </a:lnTo>
                  <a:lnTo>
                    <a:pt x="20739" y="96452"/>
                  </a:lnTo>
                  <a:lnTo>
                    <a:pt x="37414" y="98070"/>
                  </a:lnTo>
                  <a:lnTo>
                    <a:pt x="43304" y="95511"/>
                  </a:lnTo>
                  <a:lnTo>
                    <a:pt x="46264" y="93440"/>
                  </a:lnTo>
                  <a:lnTo>
                    <a:pt x="49552" y="88492"/>
                  </a:lnTo>
                  <a:lnTo>
                    <a:pt x="52829" y="74308"/>
                  </a:lnTo>
                  <a:lnTo>
                    <a:pt x="56769" y="68413"/>
                  </a:lnTo>
                  <a:lnTo>
                    <a:pt x="57225" y="64460"/>
                  </a:lnTo>
                  <a:lnTo>
                    <a:pt x="53043" y="47649"/>
                  </a:lnTo>
                  <a:lnTo>
                    <a:pt x="41193" y="18295"/>
                  </a:lnTo>
                  <a:lnTo>
                    <a:pt x="38903" y="15173"/>
                  </a:lnTo>
                  <a:lnTo>
                    <a:pt x="33713" y="11705"/>
                  </a:lnTo>
                  <a:lnTo>
                    <a:pt x="30940" y="10779"/>
                  </a:lnTo>
                  <a:lnTo>
                    <a:pt x="29091" y="9170"/>
                  </a:lnTo>
                  <a:lnTo>
                    <a:pt x="2539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2239"/>
            <p:cNvSpPr/>
            <p:nvPr/>
          </p:nvSpPr>
          <p:spPr>
            <a:xfrm>
              <a:off x="1732359" y="2812852"/>
              <a:ext cx="151806" cy="249503"/>
            </a:xfrm>
            <a:custGeom>
              <a:avLst/>
              <a:gdLst/>
              <a:ahLst/>
              <a:cxnLst/>
              <a:rect l="0" t="0" r="0" b="0"/>
              <a:pathLst>
                <a:path w="151806" h="249503">
                  <a:moveTo>
                    <a:pt x="0" y="0"/>
                  </a:moveTo>
                  <a:lnTo>
                    <a:pt x="0" y="13302"/>
                  </a:lnTo>
                  <a:lnTo>
                    <a:pt x="8103" y="49047"/>
                  </a:lnTo>
                  <a:lnTo>
                    <a:pt x="8821" y="89876"/>
                  </a:lnTo>
                  <a:lnTo>
                    <a:pt x="8916" y="126953"/>
                  </a:lnTo>
                  <a:lnTo>
                    <a:pt x="8928" y="163782"/>
                  </a:lnTo>
                  <a:lnTo>
                    <a:pt x="9922" y="206458"/>
                  </a:lnTo>
                  <a:lnTo>
                    <a:pt x="17032" y="228767"/>
                  </a:lnTo>
                  <a:lnTo>
                    <a:pt x="17860" y="241100"/>
                  </a:lnTo>
                  <a:lnTo>
                    <a:pt x="17860" y="198861"/>
                  </a:lnTo>
                  <a:lnTo>
                    <a:pt x="17860" y="176089"/>
                  </a:lnTo>
                  <a:lnTo>
                    <a:pt x="20506" y="169873"/>
                  </a:lnTo>
                  <a:lnTo>
                    <a:pt x="38851" y="141151"/>
                  </a:lnTo>
                  <a:lnTo>
                    <a:pt x="44718" y="137148"/>
                  </a:lnTo>
                  <a:lnTo>
                    <a:pt x="73177" y="126444"/>
                  </a:lnTo>
                  <a:lnTo>
                    <a:pt x="76566" y="126960"/>
                  </a:lnTo>
                  <a:lnTo>
                    <a:pt x="92165" y="132829"/>
                  </a:lnTo>
                  <a:lnTo>
                    <a:pt x="98179" y="138741"/>
                  </a:lnTo>
                  <a:lnTo>
                    <a:pt x="103167" y="146990"/>
                  </a:lnTo>
                  <a:lnTo>
                    <a:pt x="105974" y="158205"/>
                  </a:lnTo>
                  <a:lnTo>
                    <a:pt x="107798" y="172663"/>
                  </a:lnTo>
                  <a:lnTo>
                    <a:pt x="113190" y="185656"/>
                  </a:lnTo>
                  <a:lnTo>
                    <a:pt x="116824" y="218533"/>
                  </a:lnTo>
                  <a:lnTo>
                    <a:pt x="123104" y="231829"/>
                  </a:lnTo>
                  <a:lnTo>
                    <a:pt x="123741" y="234920"/>
                  </a:lnTo>
                  <a:lnTo>
                    <a:pt x="129379" y="244010"/>
                  </a:lnTo>
                  <a:lnTo>
                    <a:pt x="134562" y="247355"/>
                  </a:lnTo>
                  <a:lnTo>
                    <a:pt x="141233" y="249502"/>
                  </a:lnTo>
                  <a:lnTo>
                    <a:pt x="144791" y="247150"/>
                  </a:lnTo>
                  <a:lnTo>
                    <a:pt x="151805" y="241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SMARTInkShape-2240"/>
            <p:cNvSpPr/>
            <p:nvPr/>
          </p:nvSpPr>
          <p:spPr>
            <a:xfrm>
              <a:off x="1402490" y="2928938"/>
              <a:ext cx="195925" cy="132139"/>
            </a:xfrm>
            <a:custGeom>
              <a:avLst/>
              <a:gdLst/>
              <a:ahLst/>
              <a:cxnLst/>
              <a:rect l="0" t="0" r="0" b="0"/>
              <a:pathLst>
                <a:path w="195925" h="132139">
                  <a:moveTo>
                    <a:pt x="61979" y="0"/>
                  </a:moveTo>
                  <a:lnTo>
                    <a:pt x="57238" y="4740"/>
                  </a:lnTo>
                  <a:lnTo>
                    <a:pt x="52265" y="7067"/>
                  </a:lnTo>
                  <a:lnTo>
                    <a:pt x="49550" y="7688"/>
                  </a:lnTo>
                  <a:lnTo>
                    <a:pt x="47740" y="9094"/>
                  </a:lnTo>
                  <a:lnTo>
                    <a:pt x="45728" y="13302"/>
                  </a:lnTo>
                  <a:lnTo>
                    <a:pt x="39543" y="18479"/>
                  </a:lnTo>
                  <a:lnTo>
                    <a:pt x="31171" y="25080"/>
                  </a:lnTo>
                  <a:lnTo>
                    <a:pt x="5499" y="68626"/>
                  </a:lnTo>
                  <a:lnTo>
                    <a:pt x="662" y="91313"/>
                  </a:lnTo>
                  <a:lnTo>
                    <a:pt x="0" y="99453"/>
                  </a:lnTo>
                  <a:lnTo>
                    <a:pt x="2352" y="106378"/>
                  </a:lnTo>
                  <a:lnTo>
                    <a:pt x="11946" y="118909"/>
                  </a:lnTo>
                  <a:lnTo>
                    <a:pt x="17583" y="122301"/>
                  </a:lnTo>
                  <a:lnTo>
                    <a:pt x="29287" y="124479"/>
                  </a:lnTo>
                  <a:lnTo>
                    <a:pt x="38181" y="124856"/>
                  </a:lnTo>
                  <a:lnTo>
                    <a:pt x="51841" y="120228"/>
                  </a:lnTo>
                  <a:lnTo>
                    <a:pt x="60119" y="112635"/>
                  </a:lnTo>
                  <a:lnTo>
                    <a:pt x="82706" y="81900"/>
                  </a:lnTo>
                  <a:lnTo>
                    <a:pt x="95037" y="41898"/>
                  </a:lnTo>
                  <a:lnTo>
                    <a:pt x="97693" y="9094"/>
                  </a:lnTo>
                  <a:lnTo>
                    <a:pt x="98690" y="39977"/>
                  </a:lnTo>
                  <a:lnTo>
                    <a:pt x="113511" y="84204"/>
                  </a:lnTo>
                  <a:lnTo>
                    <a:pt x="127586" y="108482"/>
                  </a:lnTo>
                  <a:lnTo>
                    <a:pt x="156408" y="129879"/>
                  </a:lnTo>
                  <a:lnTo>
                    <a:pt x="162817" y="132138"/>
                  </a:lnTo>
                  <a:lnTo>
                    <a:pt x="171619" y="130496"/>
                  </a:lnTo>
                  <a:lnTo>
                    <a:pt x="195924" y="1250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3" name="SMARTInkShape-2241"/>
          <p:cNvSpPr/>
          <p:nvPr/>
        </p:nvSpPr>
        <p:spPr>
          <a:xfrm>
            <a:off x="3196828" y="2902148"/>
            <a:ext cx="1" cy="8931"/>
          </a:xfrm>
          <a:custGeom>
            <a:avLst/>
            <a:gdLst/>
            <a:ahLst/>
            <a:cxnLst/>
            <a:rect l="0" t="0" r="0" b="0"/>
            <a:pathLst>
              <a:path w="1" h="8931">
                <a:moveTo>
                  <a:pt x="0" y="0"/>
                </a:moveTo>
                <a:lnTo>
                  <a:pt x="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8" name="SMARTInkShape-Group446"/>
          <p:cNvGrpSpPr/>
          <p:nvPr/>
        </p:nvGrpSpPr>
        <p:grpSpPr>
          <a:xfrm>
            <a:off x="3429000" y="2687836"/>
            <a:ext cx="669728" cy="267723"/>
            <a:chOff x="3429000" y="2687836"/>
            <a:chExt cx="669728" cy="267723"/>
          </a:xfrm>
        </p:grpSpPr>
        <p:sp>
          <p:nvSpPr>
            <p:cNvPr id="124" name="SMARTInkShape-2242"/>
            <p:cNvSpPr/>
            <p:nvPr/>
          </p:nvSpPr>
          <p:spPr>
            <a:xfrm>
              <a:off x="3964890" y="2759273"/>
              <a:ext cx="133838" cy="187525"/>
            </a:xfrm>
            <a:custGeom>
              <a:avLst/>
              <a:gdLst/>
              <a:ahLst/>
              <a:cxnLst/>
              <a:rect l="0" t="0" r="0" b="0"/>
              <a:pathLst>
                <a:path w="133838" h="187525">
                  <a:moveTo>
                    <a:pt x="17751" y="0"/>
                  </a:moveTo>
                  <a:lnTo>
                    <a:pt x="16758" y="31800"/>
                  </a:lnTo>
                  <a:lnTo>
                    <a:pt x="10062" y="59800"/>
                  </a:lnTo>
                  <a:lnTo>
                    <a:pt x="8930" y="102962"/>
                  </a:lnTo>
                  <a:lnTo>
                    <a:pt x="7835" y="144788"/>
                  </a:lnTo>
                  <a:lnTo>
                    <a:pt x="1133" y="163179"/>
                  </a:lnTo>
                  <a:lnTo>
                    <a:pt x="0" y="176783"/>
                  </a:lnTo>
                  <a:lnTo>
                    <a:pt x="956" y="176395"/>
                  </a:lnTo>
                  <a:lnTo>
                    <a:pt x="4664" y="173317"/>
                  </a:lnTo>
                  <a:lnTo>
                    <a:pt x="6973" y="168642"/>
                  </a:lnTo>
                  <a:lnTo>
                    <a:pt x="16401" y="128651"/>
                  </a:lnTo>
                  <a:lnTo>
                    <a:pt x="20219" y="88600"/>
                  </a:lnTo>
                  <a:lnTo>
                    <a:pt x="35827" y="45372"/>
                  </a:lnTo>
                  <a:lnTo>
                    <a:pt x="42652" y="34056"/>
                  </a:lnTo>
                  <a:lnTo>
                    <a:pt x="56658" y="23100"/>
                  </a:lnTo>
                  <a:lnTo>
                    <a:pt x="67533" y="19412"/>
                  </a:lnTo>
                  <a:lnTo>
                    <a:pt x="83127" y="18064"/>
                  </a:lnTo>
                  <a:lnTo>
                    <a:pt x="85147" y="19981"/>
                  </a:lnTo>
                  <a:lnTo>
                    <a:pt x="91036" y="34668"/>
                  </a:lnTo>
                  <a:lnTo>
                    <a:pt x="93396" y="37995"/>
                  </a:lnTo>
                  <a:lnTo>
                    <a:pt x="103978" y="75714"/>
                  </a:lnTo>
                  <a:lnTo>
                    <a:pt x="112915" y="118262"/>
                  </a:lnTo>
                  <a:lnTo>
                    <a:pt x="123546" y="161916"/>
                  </a:lnTo>
                  <a:lnTo>
                    <a:pt x="126948" y="168866"/>
                  </a:lnTo>
                  <a:lnTo>
                    <a:pt x="130775" y="175263"/>
                  </a:lnTo>
                  <a:lnTo>
                    <a:pt x="133837" y="1875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2243"/>
            <p:cNvSpPr/>
            <p:nvPr/>
          </p:nvSpPr>
          <p:spPr>
            <a:xfrm>
              <a:off x="3839766" y="2752150"/>
              <a:ext cx="79922" cy="158360"/>
            </a:xfrm>
            <a:custGeom>
              <a:avLst/>
              <a:gdLst/>
              <a:ahLst/>
              <a:cxnLst/>
              <a:rect l="0" t="0" r="0" b="0"/>
              <a:pathLst>
                <a:path w="79922" h="158360">
                  <a:moveTo>
                    <a:pt x="0" y="96420"/>
                  </a:moveTo>
                  <a:lnTo>
                    <a:pt x="0" y="104109"/>
                  </a:lnTo>
                  <a:lnTo>
                    <a:pt x="7688" y="112929"/>
                  </a:lnTo>
                  <a:lnTo>
                    <a:pt x="13302" y="113880"/>
                  </a:lnTo>
                  <a:lnTo>
                    <a:pt x="21249" y="114161"/>
                  </a:lnTo>
                  <a:lnTo>
                    <a:pt x="26972" y="111581"/>
                  </a:lnTo>
                  <a:lnTo>
                    <a:pt x="61298" y="79727"/>
                  </a:lnTo>
                  <a:lnTo>
                    <a:pt x="66931" y="71472"/>
                  </a:lnTo>
                  <a:lnTo>
                    <a:pt x="78110" y="42220"/>
                  </a:lnTo>
                  <a:lnTo>
                    <a:pt x="79921" y="23647"/>
                  </a:lnTo>
                  <a:lnTo>
                    <a:pt x="77523" y="16783"/>
                  </a:lnTo>
                  <a:lnTo>
                    <a:pt x="74142" y="10424"/>
                  </a:lnTo>
                  <a:lnTo>
                    <a:pt x="72639" y="4291"/>
                  </a:lnTo>
                  <a:lnTo>
                    <a:pt x="71246" y="2259"/>
                  </a:lnTo>
                  <a:lnTo>
                    <a:pt x="69326" y="903"/>
                  </a:lnTo>
                  <a:lnTo>
                    <a:pt x="67053" y="0"/>
                  </a:lnTo>
                  <a:lnTo>
                    <a:pt x="64545" y="391"/>
                  </a:lnTo>
                  <a:lnTo>
                    <a:pt x="56276" y="5680"/>
                  </a:lnTo>
                  <a:lnTo>
                    <a:pt x="38671" y="23133"/>
                  </a:lnTo>
                  <a:lnTo>
                    <a:pt x="23809" y="49336"/>
                  </a:lnTo>
                  <a:lnTo>
                    <a:pt x="19034" y="78851"/>
                  </a:lnTo>
                  <a:lnTo>
                    <a:pt x="17928" y="123052"/>
                  </a:lnTo>
                  <a:lnTo>
                    <a:pt x="17873" y="142250"/>
                  </a:lnTo>
                  <a:lnTo>
                    <a:pt x="20511" y="149201"/>
                  </a:lnTo>
                  <a:lnTo>
                    <a:pt x="22604" y="152443"/>
                  </a:lnTo>
                  <a:lnTo>
                    <a:pt x="24991" y="154605"/>
                  </a:lnTo>
                  <a:lnTo>
                    <a:pt x="34110" y="158359"/>
                  </a:lnTo>
                  <a:lnTo>
                    <a:pt x="37649" y="156029"/>
                  </a:lnTo>
                  <a:lnTo>
                    <a:pt x="39982" y="154019"/>
                  </a:lnTo>
                  <a:lnTo>
                    <a:pt x="45220" y="151786"/>
                  </a:lnTo>
                  <a:lnTo>
                    <a:pt x="48006" y="151190"/>
                  </a:lnTo>
                  <a:lnTo>
                    <a:pt x="49863" y="149800"/>
                  </a:lnTo>
                  <a:lnTo>
                    <a:pt x="51102" y="147882"/>
                  </a:lnTo>
                  <a:lnTo>
                    <a:pt x="53578" y="14106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2244"/>
            <p:cNvSpPr/>
            <p:nvPr/>
          </p:nvSpPr>
          <p:spPr>
            <a:xfrm>
              <a:off x="3679034" y="2687836"/>
              <a:ext cx="116084" cy="241103"/>
            </a:xfrm>
            <a:custGeom>
              <a:avLst/>
              <a:gdLst/>
              <a:ahLst/>
              <a:cxnLst/>
              <a:rect l="0" t="0" r="0" b="0"/>
              <a:pathLst>
                <a:path w="116084" h="241103">
                  <a:moveTo>
                    <a:pt x="8927" y="0"/>
                  </a:moveTo>
                  <a:lnTo>
                    <a:pt x="8927" y="39729"/>
                  </a:lnTo>
                  <a:lnTo>
                    <a:pt x="8927" y="81634"/>
                  </a:lnTo>
                  <a:lnTo>
                    <a:pt x="8927" y="125182"/>
                  </a:lnTo>
                  <a:lnTo>
                    <a:pt x="6281" y="167040"/>
                  </a:lnTo>
                  <a:lnTo>
                    <a:pt x="1238" y="192958"/>
                  </a:lnTo>
                  <a:lnTo>
                    <a:pt x="7" y="231490"/>
                  </a:lnTo>
                  <a:lnTo>
                    <a:pt x="0" y="227229"/>
                  </a:lnTo>
                  <a:lnTo>
                    <a:pt x="2644" y="222368"/>
                  </a:lnTo>
                  <a:lnTo>
                    <a:pt x="4738" y="219683"/>
                  </a:lnTo>
                  <a:lnTo>
                    <a:pt x="7065" y="211408"/>
                  </a:lnTo>
                  <a:lnTo>
                    <a:pt x="18477" y="168625"/>
                  </a:lnTo>
                  <a:lnTo>
                    <a:pt x="32821" y="125871"/>
                  </a:lnTo>
                  <a:lnTo>
                    <a:pt x="44662" y="101629"/>
                  </a:lnTo>
                  <a:lnTo>
                    <a:pt x="65482" y="77590"/>
                  </a:lnTo>
                  <a:lnTo>
                    <a:pt x="71436" y="74172"/>
                  </a:lnTo>
                  <a:lnTo>
                    <a:pt x="74412" y="73260"/>
                  </a:lnTo>
                  <a:lnTo>
                    <a:pt x="77388" y="73645"/>
                  </a:lnTo>
                  <a:lnTo>
                    <a:pt x="83341" y="76718"/>
                  </a:lnTo>
                  <a:lnTo>
                    <a:pt x="85325" y="79919"/>
                  </a:lnTo>
                  <a:lnTo>
                    <a:pt x="88118" y="93904"/>
                  </a:lnTo>
                  <a:lnTo>
                    <a:pt x="89938" y="110616"/>
                  </a:lnTo>
                  <a:lnTo>
                    <a:pt x="96937" y="139962"/>
                  </a:lnTo>
                  <a:lnTo>
                    <a:pt x="98111" y="183311"/>
                  </a:lnTo>
                  <a:lnTo>
                    <a:pt x="99194" y="207123"/>
                  </a:lnTo>
                  <a:lnTo>
                    <a:pt x="105909" y="225664"/>
                  </a:lnTo>
                  <a:lnTo>
                    <a:pt x="106785" y="234984"/>
                  </a:lnTo>
                  <a:lnTo>
                    <a:pt x="107900" y="237023"/>
                  </a:lnTo>
                  <a:lnTo>
                    <a:pt x="109636" y="238383"/>
                  </a:lnTo>
                  <a:lnTo>
                    <a:pt x="116083"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SMARTInkShape-2245"/>
            <p:cNvSpPr/>
            <p:nvPr/>
          </p:nvSpPr>
          <p:spPr>
            <a:xfrm>
              <a:off x="3429000" y="2723555"/>
              <a:ext cx="196454" cy="232004"/>
            </a:xfrm>
            <a:custGeom>
              <a:avLst/>
              <a:gdLst/>
              <a:ahLst/>
              <a:cxnLst/>
              <a:rect l="0" t="0" r="0" b="0"/>
              <a:pathLst>
                <a:path w="196454" h="232004">
                  <a:moveTo>
                    <a:pt x="0" y="35718"/>
                  </a:moveTo>
                  <a:lnTo>
                    <a:pt x="0" y="9330"/>
                  </a:lnTo>
                  <a:lnTo>
                    <a:pt x="0" y="29930"/>
                  </a:lnTo>
                  <a:lnTo>
                    <a:pt x="8378" y="74322"/>
                  </a:lnTo>
                  <a:lnTo>
                    <a:pt x="11527" y="118201"/>
                  </a:lnTo>
                  <a:lnTo>
                    <a:pt x="17304" y="160136"/>
                  </a:lnTo>
                  <a:lnTo>
                    <a:pt x="18604" y="171382"/>
                  </a:lnTo>
                  <a:lnTo>
                    <a:pt x="24878" y="189332"/>
                  </a:lnTo>
                  <a:lnTo>
                    <a:pt x="25515" y="194682"/>
                  </a:lnTo>
                  <a:lnTo>
                    <a:pt x="26932" y="198249"/>
                  </a:lnTo>
                  <a:lnTo>
                    <a:pt x="28869" y="200627"/>
                  </a:lnTo>
                  <a:lnTo>
                    <a:pt x="31152" y="202212"/>
                  </a:lnTo>
                  <a:lnTo>
                    <a:pt x="32674" y="204261"/>
                  </a:lnTo>
                  <a:lnTo>
                    <a:pt x="35683" y="214179"/>
                  </a:lnTo>
                  <a:lnTo>
                    <a:pt x="36709" y="191944"/>
                  </a:lnTo>
                  <a:lnTo>
                    <a:pt x="44813" y="151486"/>
                  </a:lnTo>
                  <a:lnTo>
                    <a:pt x="53670" y="107206"/>
                  </a:lnTo>
                  <a:lnTo>
                    <a:pt x="64549" y="62685"/>
                  </a:lnTo>
                  <a:lnTo>
                    <a:pt x="70077" y="43470"/>
                  </a:lnTo>
                  <a:lnTo>
                    <a:pt x="71034" y="33275"/>
                  </a:lnTo>
                  <a:lnTo>
                    <a:pt x="72161" y="31113"/>
                  </a:lnTo>
                  <a:lnTo>
                    <a:pt x="73904" y="29672"/>
                  </a:lnTo>
                  <a:lnTo>
                    <a:pt x="79091" y="27358"/>
                  </a:lnTo>
                  <a:lnTo>
                    <a:pt x="84729" y="31698"/>
                  </a:lnTo>
                  <a:lnTo>
                    <a:pt x="95524" y="43046"/>
                  </a:lnTo>
                  <a:lnTo>
                    <a:pt x="116102" y="87689"/>
                  </a:lnTo>
                  <a:lnTo>
                    <a:pt x="131963" y="125980"/>
                  </a:lnTo>
                  <a:lnTo>
                    <a:pt x="153540" y="165050"/>
                  </a:lnTo>
                  <a:lnTo>
                    <a:pt x="175544" y="207271"/>
                  </a:lnTo>
                  <a:lnTo>
                    <a:pt x="183533" y="219061"/>
                  </a:lnTo>
                  <a:lnTo>
                    <a:pt x="185750" y="225683"/>
                  </a:lnTo>
                  <a:lnTo>
                    <a:pt x="187334" y="227846"/>
                  </a:lnTo>
                  <a:lnTo>
                    <a:pt x="189381" y="229288"/>
                  </a:lnTo>
                  <a:lnTo>
                    <a:pt x="196039" y="232003"/>
                  </a:lnTo>
                  <a:lnTo>
                    <a:pt x="196442" y="194007"/>
                  </a:lnTo>
                  <a:lnTo>
                    <a:pt x="196452" y="151482"/>
                  </a:lnTo>
                  <a:lnTo>
                    <a:pt x="196453" y="113250"/>
                  </a:lnTo>
                  <a:lnTo>
                    <a:pt x="196453" y="69388"/>
                  </a:lnTo>
                  <a:lnTo>
                    <a:pt x="196453" y="25612"/>
                  </a:lnTo>
                  <a:lnTo>
                    <a:pt x="19645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3" name="SMARTInkShape-Group447"/>
          <p:cNvGrpSpPr/>
          <p:nvPr/>
        </p:nvGrpSpPr>
        <p:grpSpPr>
          <a:xfrm>
            <a:off x="4348758" y="2696766"/>
            <a:ext cx="517923" cy="267891"/>
            <a:chOff x="4348758" y="2696766"/>
            <a:chExt cx="517923" cy="267891"/>
          </a:xfrm>
        </p:grpSpPr>
        <p:sp>
          <p:nvSpPr>
            <p:cNvPr id="129" name="SMARTInkShape-2246"/>
            <p:cNvSpPr/>
            <p:nvPr/>
          </p:nvSpPr>
          <p:spPr>
            <a:xfrm>
              <a:off x="4786313" y="2804487"/>
              <a:ext cx="80368" cy="140533"/>
            </a:xfrm>
            <a:custGeom>
              <a:avLst/>
              <a:gdLst/>
              <a:ahLst/>
              <a:cxnLst/>
              <a:rect l="0" t="0" r="0" b="0"/>
              <a:pathLst>
                <a:path w="80368" h="140533">
                  <a:moveTo>
                    <a:pt x="0" y="97661"/>
                  </a:moveTo>
                  <a:lnTo>
                    <a:pt x="13302" y="97661"/>
                  </a:lnTo>
                  <a:lnTo>
                    <a:pt x="18479" y="95016"/>
                  </a:lnTo>
                  <a:lnTo>
                    <a:pt x="24088" y="91525"/>
                  </a:lnTo>
                  <a:lnTo>
                    <a:pt x="43472" y="84359"/>
                  </a:lnTo>
                  <a:lnTo>
                    <a:pt x="51732" y="76536"/>
                  </a:lnTo>
                  <a:lnTo>
                    <a:pt x="57718" y="67436"/>
                  </a:lnTo>
                  <a:lnTo>
                    <a:pt x="60379" y="60085"/>
                  </a:lnTo>
                  <a:lnTo>
                    <a:pt x="62452" y="15956"/>
                  </a:lnTo>
                  <a:lnTo>
                    <a:pt x="59837" y="9093"/>
                  </a:lnTo>
                  <a:lnTo>
                    <a:pt x="54814" y="1343"/>
                  </a:lnTo>
                  <a:lnTo>
                    <a:pt x="51481" y="283"/>
                  </a:lnTo>
                  <a:lnTo>
                    <a:pt x="49203" y="0"/>
                  </a:lnTo>
                  <a:lnTo>
                    <a:pt x="44027" y="2332"/>
                  </a:lnTo>
                  <a:lnTo>
                    <a:pt x="32619" y="11914"/>
                  </a:lnTo>
                  <a:lnTo>
                    <a:pt x="23776" y="25181"/>
                  </a:lnTo>
                  <a:lnTo>
                    <a:pt x="12068" y="65032"/>
                  </a:lnTo>
                  <a:lnTo>
                    <a:pt x="10324" y="76876"/>
                  </a:lnTo>
                  <a:lnTo>
                    <a:pt x="14083" y="94700"/>
                  </a:lnTo>
                  <a:lnTo>
                    <a:pt x="28735" y="124219"/>
                  </a:lnTo>
                  <a:lnTo>
                    <a:pt x="39079" y="136311"/>
                  </a:lnTo>
                  <a:lnTo>
                    <a:pt x="47465" y="139644"/>
                  </a:lnTo>
                  <a:lnTo>
                    <a:pt x="52479" y="140532"/>
                  </a:lnTo>
                  <a:lnTo>
                    <a:pt x="60696" y="138874"/>
                  </a:lnTo>
                  <a:lnTo>
                    <a:pt x="67655" y="135822"/>
                  </a:lnTo>
                  <a:lnTo>
                    <a:pt x="80367" y="1333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SMARTInkShape-2247"/>
            <p:cNvSpPr/>
            <p:nvPr/>
          </p:nvSpPr>
          <p:spPr>
            <a:xfrm>
              <a:off x="4598789" y="2696766"/>
              <a:ext cx="125017" cy="250032"/>
            </a:xfrm>
            <a:custGeom>
              <a:avLst/>
              <a:gdLst/>
              <a:ahLst/>
              <a:cxnLst/>
              <a:rect l="0" t="0" r="0" b="0"/>
              <a:pathLst>
                <a:path w="125017" h="250032">
                  <a:moveTo>
                    <a:pt x="0" y="0"/>
                  </a:moveTo>
                  <a:lnTo>
                    <a:pt x="0" y="40312"/>
                  </a:lnTo>
                  <a:lnTo>
                    <a:pt x="0" y="83563"/>
                  </a:lnTo>
                  <a:lnTo>
                    <a:pt x="0" y="125436"/>
                  </a:lnTo>
                  <a:lnTo>
                    <a:pt x="7689" y="166201"/>
                  </a:lnTo>
                  <a:lnTo>
                    <a:pt x="17459" y="207824"/>
                  </a:lnTo>
                  <a:lnTo>
                    <a:pt x="17824" y="221431"/>
                  </a:lnTo>
                  <a:lnTo>
                    <a:pt x="18851" y="190200"/>
                  </a:lnTo>
                  <a:lnTo>
                    <a:pt x="35951" y="147191"/>
                  </a:lnTo>
                  <a:lnTo>
                    <a:pt x="50632" y="123415"/>
                  </a:lnTo>
                  <a:lnTo>
                    <a:pt x="65488" y="112311"/>
                  </a:lnTo>
                  <a:lnTo>
                    <a:pt x="68464" y="111584"/>
                  </a:lnTo>
                  <a:lnTo>
                    <a:pt x="71440" y="112092"/>
                  </a:lnTo>
                  <a:lnTo>
                    <a:pt x="77391" y="115303"/>
                  </a:lnTo>
                  <a:lnTo>
                    <a:pt x="92274" y="128281"/>
                  </a:lnTo>
                  <a:lnTo>
                    <a:pt x="101203" y="141748"/>
                  </a:lnTo>
                  <a:lnTo>
                    <a:pt x="113992" y="184949"/>
                  </a:lnTo>
                  <a:lnTo>
                    <a:pt x="116062" y="228920"/>
                  </a:lnTo>
                  <a:lnTo>
                    <a:pt x="116075" y="235026"/>
                  </a:lnTo>
                  <a:lnTo>
                    <a:pt x="117071" y="237051"/>
                  </a:lnTo>
                  <a:lnTo>
                    <a:pt x="118727" y="238401"/>
                  </a:lnTo>
                  <a:lnTo>
                    <a:pt x="120824" y="239301"/>
                  </a:lnTo>
                  <a:lnTo>
                    <a:pt x="122221" y="240893"/>
                  </a:lnTo>
                  <a:lnTo>
                    <a:pt x="125016"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2248"/>
            <p:cNvSpPr/>
            <p:nvPr/>
          </p:nvSpPr>
          <p:spPr>
            <a:xfrm>
              <a:off x="4348758" y="2759273"/>
              <a:ext cx="276821" cy="58724"/>
            </a:xfrm>
            <a:custGeom>
              <a:avLst/>
              <a:gdLst/>
              <a:ahLst/>
              <a:cxnLst/>
              <a:rect l="0" t="0" r="0" b="0"/>
              <a:pathLst>
                <a:path w="276821" h="58724">
                  <a:moveTo>
                    <a:pt x="0" y="53579"/>
                  </a:moveTo>
                  <a:lnTo>
                    <a:pt x="0" y="58319"/>
                  </a:lnTo>
                  <a:lnTo>
                    <a:pt x="992" y="58723"/>
                  </a:lnTo>
                  <a:lnTo>
                    <a:pt x="9714" y="54889"/>
                  </a:lnTo>
                  <a:lnTo>
                    <a:pt x="46981" y="53655"/>
                  </a:lnTo>
                  <a:lnTo>
                    <a:pt x="81820" y="53594"/>
                  </a:lnTo>
                  <a:lnTo>
                    <a:pt x="125891" y="50936"/>
                  </a:lnTo>
                  <a:lnTo>
                    <a:pt x="168073" y="45891"/>
                  </a:lnTo>
                  <a:lnTo>
                    <a:pt x="211457" y="35099"/>
                  </a:lnTo>
                  <a:lnTo>
                    <a:pt x="255818" y="14847"/>
                  </a:lnTo>
                  <a:lnTo>
                    <a:pt x="27682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2249"/>
            <p:cNvSpPr/>
            <p:nvPr/>
          </p:nvSpPr>
          <p:spPr>
            <a:xfrm>
              <a:off x="4474174" y="2696766"/>
              <a:ext cx="26390" cy="267891"/>
            </a:xfrm>
            <a:custGeom>
              <a:avLst/>
              <a:gdLst/>
              <a:ahLst/>
              <a:cxnLst/>
              <a:rect l="0" t="0" r="0" b="0"/>
              <a:pathLst>
                <a:path w="26390" h="267891">
                  <a:moveTo>
                    <a:pt x="17459" y="0"/>
                  </a:moveTo>
                  <a:lnTo>
                    <a:pt x="17459" y="12429"/>
                  </a:lnTo>
                  <a:lnTo>
                    <a:pt x="14813" y="18091"/>
                  </a:lnTo>
                  <a:lnTo>
                    <a:pt x="12718" y="20991"/>
                  </a:lnTo>
                  <a:lnTo>
                    <a:pt x="2637" y="63049"/>
                  </a:lnTo>
                  <a:lnTo>
                    <a:pt x="0" y="99670"/>
                  </a:lnTo>
                  <a:lnTo>
                    <a:pt x="2298" y="143065"/>
                  </a:lnTo>
                  <a:lnTo>
                    <a:pt x="7982" y="186756"/>
                  </a:lnTo>
                  <a:lnTo>
                    <a:pt x="11013" y="207801"/>
                  </a:lnTo>
                  <a:lnTo>
                    <a:pt x="23344" y="251596"/>
                  </a:lnTo>
                  <a:lnTo>
                    <a:pt x="25487" y="257771"/>
                  </a:lnTo>
                  <a:lnTo>
                    <a:pt x="26389" y="267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9" name="SMARTInkShape-Group448"/>
          <p:cNvGrpSpPr/>
          <p:nvPr/>
        </p:nvGrpSpPr>
        <p:grpSpPr>
          <a:xfrm>
            <a:off x="5223882" y="2723555"/>
            <a:ext cx="705432" cy="267891"/>
            <a:chOff x="5223882" y="2723555"/>
            <a:chExt cx="705432" cy="267891"/>
          </a:xfrm>
        </p:grpSpPr>
        <p:sp>
          <p:nvSpPr>
            <p:cNvPr id="134" name="SMARTInkShape-2250"/>
            <p:cNvSpPr/>
            <p:nvPr/>
          </p:nvSpPr>
          <p:spPr>
            <a:xfrm>
              <a:off x="5745574" y="2839641"/>
              <a:ext cx="183740" cy="8930"/>
            </a:xfrm>
            <a:custGeom>
              <a:avLst/>
              <a:gdLst/>
              <a:ahLst/>
              <a:cxnLst/>
              <a:rect l="0" t="0" r="0" b="0"/>
              <a:pathLst>
                <a:path w="183740" h="8930">
                  <a:moveTo>
                    <a:pt x="5145" y="0"/>
                  </a:moveTo>
                  <a:lnTo>
                    <a:pt x="0" y="0"/>
                  </a:lnTo>
                  <a:lnTo>
                    <a:pt x="38558" y="0"/>
                  </a:lnTo>
                  <a:lnTo>
                    <a:pt x="77455" y="7067"/>
                  </a:lnTo>
                  <a:lnTo>
                    <a:pt x="121346" y="8684"/>
                  </a:lnTo>
                  <a:lnTo>
                    <a:pt x="161154" y="8897"/>
                  </a:lnTo>
                  <a:lnTo>
                    <a:pt x="183739"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2251"/>
            <p:cNvSpPr/>
            <p:nvPr/>
          </p:nvSpPr>
          <p:spPr>
            <a:xfrm>
              <a:off x="5840016" y="2768203"/>
              <a:ext cx="17860" cy="214314"/>
            </a:xfrm>
            <a:custGeom>
              <a:avLst/>
              <a:gdLst/>
              <a:ahLst/>
              <a:cxnLst/>
              <a:rect l="0" t="0" r="0" b="0"/>
              <a:pathLst>
                <a:path w="17860" h="214314">
                  <a:moveTo>
                    <a:pt x="0" y="0"/>
                  </a:moveTo>
                  <a:lnTo>
                    <a:pt x="0" y="42241"/>
                  </a:lnTo>
                  <a:lnTo>
                    <a:pt x="0" y="82181"/>
                  </a:lnTo>
                  <a:lnTo>
                    <a:pt x="2645" y="118187"/>
                  </a:lnTo>
                  <a:lnTo>
                    <a:pt x="8377" y="160135"/>
                  </a:lnTo>
                  <a:lnTo>
                    <a:pt x="9677" y="172374"/>
                  </a:lnTo>
                  <a:lnTo>
                    <a:pt x="17859"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2252"/>
            <p:cNvSpPr/>
            <p:nvPr/>
          </p:nvSpPr>
          <p:spPr>
            <a:xfrm>
              <a:off x="5572651" y="2823594"/>
              <a:ext cx="178069" cy="167852"/>
            </a:xfrm>
            <a:custGeom>
              <a:avLst/>
              <a:gdLst/>
              <a:ahLst/>
              <a:cxnLst/>
              <a:rect l="0" t="0" r="0" b="0"/>
              <a:pathLst>
                <a:path w="178069" h="167852">
                  <a:moveTo>
                    <a:pt x="88771" y="7117"/>
                  </a:moveTo>
                  <a:lnTo>
                    <a:pt x="58624" y="7117"/>
                  </a:lnTo>
                  <a:lnTo>
                    <a:pt x="45222" y="11857"/>
                  </a:lnTo>
                  <a:lnTo>
                    <a:pt x="37005" y="19476"/>
                  </a:lnTo>
                  <a:lnTo>
                    <a:pt x="11451" y="63805"/>
                  </a:lnTo>
                  <a:lnTo>
                    <a:pt x="3464" y="81571"/>
                  </a:lnTo>
                  <a:lnTo>
                    <a:pt x="0" y="111302"/>
                  </a:lnTo>
                  <a:lnTo>
                    <a:pt x="2353" y="120559"/>
                  </a:lnTo>
                  <a:lnTo>
                    <a:pt x="14940" y="140830"/>
                  </a:lnTo>
                  <a:lnTo>
                    <a:pt x="15738" y="143884"/>
                  </a:lnTo>
                  <a:lnTo>
                    <a:pt x="17262" y="145920"/>
                  </a:lnTo>
                  <a:lnTo>
                    <a:pt x="21601" y="148182"/>
                  </a:lnTo>
                  <a:lnTo>
                    <a:pt x="24148" y="147793"/>
                  </a:lnTo>
                  <a:lnTo>
                    <a:pt x="29622" y="144715"/>
                  </a:lnTo>
                  <a:lnTo>
                    <a:pt x="47133" y="128954"/>
                  </a:lnTo>
                  <a:lnTo>
                    <a:pt x="64961" y="98850"/>
                  </a:lnTo>
                  <a:lnTo>
                    <a:pt x="77196" y="62486"/>
                  </a:lnTo>
                  <a:lnTo>
                    <a:pt x="81703" y="43366"/>
                  </a:lnTo>
                  <a:lnTo>
                    <a:pt x="87375" y="23869"/>
                  </a:lnTo>
                  <a:lnTo>
                    <a:pt x="89487" y="10463"/>
                  </a:lnTo>
                  <a:lnTo>
                    <a:pt x="96423" y="0"/>
                  </a:lnTo>
                  <a:lnTo>
                    <a:pt x="96849" y="388"/>
                  </a:lnTo>
                  <a:lnTo>
                    <a:pt x="97690" y="40442"/>
                  </a:lnTo>
                  <a:lnTo>
                    <a:pt x="105388" y="80369"/>
                  </a:lnTo>
                  <a:lnTo>
                    <a:pt x="116181" y="120796"/>
                  </a:lnTo>
                  <a:lnTo>
                    <a:pt x="124674" y="137703"/>
                  </a:lnTo>
                  <a:lnTo>
                    <a:pt x="139397" y="160647"/>
                  </a:lnTo>
                  <a:lnTo>
                    <a:pt x="145336" y="164650"/>
                  </a:lnTo>
                  <a:lnTo>
                    <a:pt x="154259" y="166903"/>
                  </a:lnTo>
                  <a:lnTo>
                    <a:pt x="178068" y="16785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SMARTInkShape-2253"/>
            <p:cNvSpPr/>
            <p:nvPr/>
          </p:nvSpPr>
          <p:spPr>
            <a:xfrm>
              <a:off x="5449010" y="2823577"/>
              <a:ext cx="60608" cy="167869"/>
            </a:xfrm>
            <a:custGeom>
              <a:avLst/>
              <a:gdLst/>
              <a:ahLst/>
              <a:cxnLst/>
              <a:rect l="0" t="0" r="0" b="0"/>
              <a:pathLst>
                <a:path w="60608" h="167869">
                  <a:moveTo>
                    <a:pt x="24888" y="105361"/>
                  </a:moveTo>
                  <a:lnTo>
                    <a:pt x="24888" y="97672"/>
                  </a:lnTo>
                  <a:lnTo>
                    <a:pt x="31025" y="89547"/>
                  </a:lnTo>
                  <a:lnTo>
                    <a:pt x="32991" y="81272"/>
                  </a:lnTo>
                  <a:lnTo>
                    <a:pt x="33450" y="75472"/>
                  </a:lnTo>
                  <a:lnTo>
                    <a:pt x="36301" y="69587"/>
                  </a:lnTo>
                  <a:lnTo>
                    <a:pt x="39882" y="63665"/>
                  </a:lnTo>
                  <a:lnTo>
                    <a:pt x="42182" y="51777"/>
                  </a:lnTo>
                  <a:lnTo>
                    <a:pt x="42714" y="23258"/>
                  </a:lnTo>
                  <a:lnTo>
                    <a:pt x="40087" y="16615"/>
                  </a:lnTo>
                  <a:lnTo>
                    <a:pt x="36605" y="10355"/>
                  </a:lnTo>
                  <a:lnTo>
                    <a:pt x="35056" y="4266"/>
                  </a:lnTo>
                  <a:lnTo>
                    <a:pt x="33651" y="2245"/>
                  </a:lnTo>
                  <a:lnTo>
                    <a:pt x="31723" y="899"/>
                  </a:lnTo>
                  <a:lnTo>
                    <a:pt x="29445" y="0"/>
                  </a:lnTo>
                  <a:lnTo>
                    <a:pt x="26934" y="394"/>
                  </a:lnTo>
                  <a:lnTo>
                    <a:pt x="17600" y="6050"/>
                  </a:lnTo>
                  <a:lnTo>
                    <a:pt x="11704" y="16294"/>
                  </a:lnTo>
                  <a:lnTo>
                    <a:pt x="144" y="60837"/>
                  </a:lnTo>
                  <a:lnTo>
                    <a:pt x="0" y="72674"/>
                  </a:lnTo>
                  <a:lnTo>
                    <a:pt x="7273" y="113487"/>
                  </a:lnTo>
                  <a:lnTo>
                    <a:pt x="19359" y="138977"/>
                  </a:lnTo>
                  <a:lnTo>
                    <a:pt x="27722" y="147752"/>
                  </a:lnTo>
                  <a:lnTo>
                    <a:pt x="47898" y="163602"/>
                  </a:lnTo>
                  <a:lnTo>
                    <a:pt x="60607" y="1678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SMARTInkShape-2254"/>
            <p:cNvSpPr/>
            <p:nvPr/>
          </p:nvSpPr>
          <p:spPr>
            <a:xfrm>
              <a:off x="5223882" y="2723555"/>
              <a:ext cx="178580" cy="267233"/>
            </a:xfrm>
            <a:custGeom>
              <a:avLst/>
              <a:gdLst/>
              <a:ahLst/>
              <a:cxnLst/>
              <a:rect l="0" t="0" r="0" b="0"/>
              <a:pathLst>
                <a:path w="178580" h="267233">
                  <a:moveTo>
                    <a:pt x="8915" y="0"/>
                  </a:moveTo>
                  <a:lnTo>
                    <a:pt x="4174" y="0"/>
                  </a:lnTo>
                  <a:lnTo>
                    <a:pt x="2778" y="992"/>
                  </a:lnTo>
                  <a:lnTo>
                    <a:pt x="1847" y="2645"/>
                  </a:lnTo>
                  <a:lnTo>
                    <a:pt x="353" y="12429"/>
                  </a:lnTo>
                  <a:lnTo>
                    <a:pt x="0" y="52520"/>
                  </a:lnTo>
                  <a:lnTo>
                    <a:pt x="979" y="90333"/>
                  </a:lnTo>
                  <a:lnTo>
                    <a:pt x="12414" y="134081"/>
                  </a:lnTo>
                  <a:lnTo>
                    <a:pt x="19775" y="178611"/>
                  </a:lnTo>
                  <a:lnTo>
                    <a:pt x="31989" y="221260"/>
                  </a:lnTo>
                  <a:lnTo>
                    <a:pt x="44223" y="265667"/>
                  </a:lnTo>
                  <a:lnTo>
                    <a:pt x="44512" y="267232"/>
                  </a:lnTo>
                  <a:lnTo>
                    <a:pt x="44632" y="225645"/>
                  </a:lnTo>
                  <a:lnTo>
                    <a:pt x="47279" y="186663"/>
                  </a:lnTo>
                  <a:lnTo>
                    <a:pt x="53728" y="143754"/>
                  </a:lnTo>
                  <a:lnTo>
                    <a:pt x="60447" y="124173"/>
                  </a:lnTo>
                  <a:lnTo>
                    <a:pt x="74522" y="104853"/>
                  </a:lnTo>
                  <a:lnTo>
                    <a:pt x="88106" y="95449"/>
                  </a:lnTo>
                  <a:lnTo>
                    <a:pt x="99957" y="91120"/>
                  </a:lnTo>
                  <a:lnTo>
                    <a:pt x="109754" y="89837"/>
                  </a:lnTo>
                  <a:lnTo>
                    <a:pt x="111859" y="90649"/>
                  </a:lnTo>
                  <a:lnTo>
                    <a:pt x="113263" y="92182"/>
                  </a:lnTo>
                  <a:lnTo>
                    <a:pt x="121838" y="111689"/>
                  </a:lnTo>
                  <a:lnTo>
                    <a:pt x="131883" y="151895"/>
                  </a:lnTo>
                  <a:lnTo>
                    <a:pt x="140818" y="194599"/>
                  </a:lnTo>
                  <a:lnTo>
                    <a:pt x="142945" y="206543"/>
                  </a:lnTo>
                  <a:lnTo>
                    <a:pt x="160899" y="238959"/>
                  </a:lnTo>
                  <a:lnTo>
                    <a:pt x="178579"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3" name="SMARTInkShape-Group449"/>
          <p:cNvGrpSpPr/>
          <p:nvPr/>
        </p:nvGrpSpPr>
        <p:grpSpPr>
          <a:xfrm>
            <a:off x="6313289" y="2805285"/>
            <a:ext cx="562571" cy="185592"/>
            <a:chOff x="6313289" y="2805285"/>
            <a:chExt cx="562571" cy="185592"/>
          </a:xfrm>
        </p:grpSpPr>
        <p:sp>
          <p:nvSpPr>
            <p:cNvPr id="140" name="SMARTInkShape-2255"/>
            <p:cNvSpPr/>
            <p:nvPr/>
          </p:nvSpPr>
          <p:spPr>
            <a:xfrm>
              <a:off x="6770501" y="2805285"/>
              <a:ext cx="105359" cy="141467"/>
            </a:xfrm>
            <a:custGeom>
              <a:avLst/>
              <a:gdLst/>
              <a:ahLst/>
              <a:cxnLst/>
              <a:rect l="0" t="0" r="0" b="0"/>
              <a:pathLst>
                <a:path w="105359" h="141467">
                  <a:moveTo>
                    <a:pt x="105358" y="34356"/>
                  </a:moveTo>
                  <a:lnTo>
                    <a:pt x="100618" y="29615"/>
                  </a:lnTo>
                  <a:lnTo>
                    <a:pt x="98291" y="24642"/>
                  </a:lnTo>
                  <a:lnTo>
                    <a:pt x="96797" y="18105"/>
                  </a:lnTo>
                  <a:lnTo>
                    <a:pt x="91797" y="12233"/>
                  </a:lnTo>
                  <a:lnTo>
                    <a:pt x="86763" y="9640"/>
                  </a:lnTo>
                  <a:lnTo>
                    <a:pt x="84033" y="8949"/>
                  </a:lnTo>
                  <a:lnTo>
                    <a:pt x="71527" y="1703"/>
                  </a:lnTo>
                  <a:lnTo>
                    <a:pt x="61880" y="0"/>
                  </a:lnTo>
                  <a:lnTo>
                    <a:pt x="53624" y="1888"/>
                  </a:lnTo>
                  <a:lnTo>
                    <a:pt x="45653" y="5043"/>
                  </a:lnTo>
                  <a:lnTo>
                    <a:pt x="19937" y="8337"/>
                  </a:lnTo>
                  <a:lnTo>
                    <a:pt x="7310" y="17237"/>
                  </a:lnTo>
                  <a:lnTo>
                    <a:pt x="2250" y="22778"/>
                  </a:lnTo>
                  <a:lnTo>
                    <a:pt x="0" y="28549"/>
                  </a:lnTo>
                  <a:lnTo>
                    <a:pt x="394" y="31476"/>
                  </a:lnTo>
                  <a:lnTo>
                    <a:pt x="3475" y="37376"/>
                  </a:lnTo>
                  <a:lnTo>
                    <a:pt x="19240" y="55195"/>
                  </a:lnTo>
                  <a:lnTo>
                    <a:pt x="60950" y="86072"/>
                  </a:lnTo>
                  <a:lnTo>
                    <a:pt x="96202" y="114674"/>
                  </a:lnTo>
                  <a:lnTo>
                    <a:pt x="101289" y="120654"/>
                  </a:lnTo>
                  <a:lnTo>
                    <a:pt x="103550" y="126619"/>
                  </a:lnTo>
                  <a:lnTo>
                    <a:pt x="103160" y="129599"/>
                  </a:lnTo>
                  <a:lnTo>
                    <a:pt x="97511" y="139747"/>
                  </a:lnTo>
                  <a:lnTo>
                    <a:pt x="76406" y="141357"/>
                  </a:lnTo>
                  <a:lnTo>
                    <a:pt x="66903" y="141466"/>
                  </a:lnTo>
                  <a:lnTo>
                    <a:pt x="45877" y="133819"/>
                  </a:lnTo>
                  <a:lnTo>
                    <a:pt x="33921" y="1236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2256"/>
            <p:cNvSpPr/>
            <p:nvPr/>
          </p:nvSpPr>
          <p:spPr>
            <a:xfrm>
              <a:off x="6554558" y="2813371"/>
              <a:ext cx="160568" cy="160216"/>
            </a:xfrm>
            <a:custGeom>
              <a:avLst/>
              <a:gdLst/>
              <a:ahLst/>
              <a:cxnLst/>
              <a:rect l="0" t="0" r="0" b="0"/>
              <a:pathLst>
                <a:path w="160568" h="160216">
                  <a:moveTo>
                    <a:pt x="115919" y="53059"/>
                  </a:moveTo>
                  <a:lnTo>
                    <a:pt x="115919" y="30936"/>
                  </a:lnTo>
                  <a:lnTo>
                    <a:pt x="113273" y="25698"/>
                  </a:lnTo>
                  <a:lnTo>
                    <a:pt x="109782" y="20062"/>
                  </a:lnTo>
                  <a:lnTo>
                    <a:pt x="106825" y="11312"/>
                  </a:lnTo>
                  <a:lnTo>
                    <a:pt x="102615" y="5400"/>
                  </a:lnTo>
                  <a:lnTo>
                    <a:pt x="94793" y="2111"/>
                  </a:lnTo>
                  <a:lnTo>
                    <a:pt x="73602" y="0"/>
                  </a:lnTo>
                  <a:lnTo>
                    <a:pt x="64700" y="2358"/>
                  </a:lnTo>
                  <a:lnTo>
                    <a:pt x="29214" y="25225"/>
                  </a:lnTo>
                  <a:lnTo>
                    <a:pt x="16365" y="41725"/>
                  </a:lnTo>
                  <a:lnTo>
                    <a:pt x="2696" y="75415"/>
                  </a:lnTo>
                  <a:lnTo>
                    <a:pt x="0" y="108113"/>
                  </a:lnTo>
                  <a:lnTo>
                    <a:pt x="2553" y="114900"/>
                  </a:lnTo>
                  <a:lnTo>
                    <a:pt x="12276" y="127341"/>
                  </a:lnTo>
                  <a:lnTo>
                    <a:pt x="17931" y="130722"/>
                  </a:lnTo>
                  <a:lnTo>
                    <a:pt x="20828" y="131623"/>
                  </a:lnTo>
                  <a:lnTo>
                    <a:pt x="29338" y="129979"/>
                  </a:lnTo>
                  <a:lnTo>
                    <a:pt x="42640" y="123475"/>
                  </a:lnTo>
                  <a:lnTo>
                    <a:pt x="69950" y="98860"/>
                  </a:lnTo>
                  <a:lnTo>
                    <a:pt x="85304" y="75519"/>
                  </a:lnTo>
                  <a:lnTo>
                    <a:pt x="103938" y="34011"/>
                  </a:lnTo>
                  <a:lnTo>
                    <a:pt x="113257" y="18281"/>
                  </a:lnTo>
                  <a:lnTo>
                    <a:pt x="115393" y="10360"/>
                  </a:lnTo>
                  <a:lnTo>
                    <a:pt x="116560" y="9710"/>
                  </a:lnTo>
                  <a:lnTo>
                    <a:pt x="123562" y="8582"/>
                  </a:lnTo>
                  <a:lnTo>
                    <a:pt x="123990" y="9517"/>
                  </a:lnTo>
                  <a:lnTo>
                    <a:pt x="124467" y="13201"/>
                  </a:lnTo>
                  <a:lnTo>
                    <a:pt x="116455" y="53362"/>
                  </a:lnTo>
                  <a:lnTo>
                    <a:pt x="115966" y="95872"/>
                  </a:lnTo>
                  <a:lnTo>
                    <a:pt x="116932" y="107805"/>
                  </a:lnTo>
                  <a:lnTo>
                    <a:pt x="131152" y="136166"/>
                  </a:lnTo>
                  <a:lnTo>
                    <a:pt x="149887" y="158326"/>
                  </a:lnTo>
                  <a:lnTo>
                    <a:pt x="153505" y="159375"/>
                  </a:lnTo>
                  <a:lnTo>
                    <a:pt x="160567" y="1602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SMARTInkShape-2257"/>
            <p:cNvSpPr/>
            <p:nvPr/>
          </p:nvSpPr>
          <p:spPr>
            <a:xfrm>
              <a:off x="6313289" y="2812852"/>
              <a:ext cx="169261" cy="178025"/>
            </a:xfrm>
            <a:custGeom>
              <a:avLst/>
              <a:gdLst/>
              <a:ahLst/>
              <a:cxnLst/>
              <a:rect l="0" t="0" r="0" b="0"/>
              <a:pathLst>
                <a:path w="169261" h="178025">
                  <a:moveTo>
                    <a:pt x="0" y="8929"/>
                  </a:moveTo>
                  <a:lnTo>
                    <a:pt x="0" y="22490"/>
                  </a:lnTo>
                  <a:lnTo>
                    <a:pt x="2646" y="27524"/>
                  </a:lnTo>
                  <a:lnTo>
                    <a:pt x="6137" y="33068"/>
                  </a:lnTo>
                  <a:lnTo>
                    <a:pt x="7689" y="38840"/>
                  </a:lnTo>
                  <a:lnTo>
                    <a:pt x="504" y="83251"/>
                  </a:lnTo>
                  <a:lnTo>
                    <a:pt x="44" y="124484"/>
                  </a:lnTo>
                  <a:lnTo>
                    <a:pt x="1012" y="136686"/>
                  </a:lnTo>
                  <a:lnTo>
                    <a:pt x="9096" y="165490"/>
                  </a:lnTo>
                  <a:lnTo>
                    <a:pt x="16510" y="176672"/>
                  </a:lnTo>
                  <a:lnTo>
                    <a:pt x="19905" y="177739"/>
                  </a:lnTo>
                  <a:lnTo>
                    <a:pt x="22200" y="178024"/>
                  </a:lnTo>
                  <a:lnTo>
                    <a:pt x="27395" y="175695"/>
                  </a:lnTo>
                  <a:lnTo>
                    <a:pt x="30170" y="173684"/>
                  </a:lnTo>
                  <a:lnTo>
                    <a:pt x="33253" y="168805"/>
                  </a:lnTo>
                  <a:lnTo>
                    <a:pt x="48003" y="128660"/>
                  </a:lnTo>
                  <a:lnTo>
                    <a:pt x="59912" y="91246"/>
                  </a:lnTo>
                  <a:lnTo>
                    <a:pt x="64926" y="46681"/>
                  </a:lnTo>
                  <a:lnTo>
                    <a:pt x="70151" y="25977"/>
                  </a:lnTo>
                  <a:lnTo>
                    <a:pt x="69588" y="23271"/>
                  </a:lnTo>
                  <a:lnTo>
                    <a:pt x="68220" y="21467"/>
                  </a:lnTo>
                  <a:lnTo>
                    <a:pt x="62842" y="18070"/>
                  </a:lnTo>
                  <a:lnTo>
                    <a:pt x="62607" y="22662"/>
                  </a:lnTo>
                  <a:lnTo>
                    <a:pt x="65198" y="27600"/>
                  </a:lnTo>
                  <a:lnTo>
                    <a:pt x="67277" y="30306"/>
                  </a:lnTo>
                  <a:lnTo>
                    <a:pt x="69589" y="38605"/>
                  </a:lnTo>
                  <a:lnTo>
                    <a:pt x="73921" y="71691"/>
                  </a:lnTo>
                  <a:lnTo>
                    <a:pt x="89515" y="109824"/>
                  </a:lnTo>
                  <a:lnTo>
                    <a:pt x="98291" y="129444"/>
                  </a:lnTo>
                  <a:lnTo>
                    <a:pt x="119066" y="162206"/>
                  </a:lnTo>
                  <a:lnTo>
                    <a:pt x="125017" y="166349"/>
                  </a:lnTo>
                  <a:lnTo>
                    <a:pt x="133946" y="168682"/>
                  </a:lnTo>
                  <a:lnTo>
                    <a:pt x="150041" y="169606"/>
                  </a:lnTo>
                  <a:lnTo>
                    <a:pt x="156022" y="160166"/>
                  </a:lnTo>
                  <a:lnTo>
                    <a:pt x="166595" y="120839"/>
                  </a:lnTo>
                  <a:lnTo>
                    <a:pt x="169260" y="84557"/>
                  </a:lnTo>
                  <a:lnTo>
                    <a:pt x="161940" y="40043"/>
                  </a:lnTo>
                  <a:lnTo>
                    <a:pt x="158624" y="30033"/>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9" name="SMARTInkShape-Group450"/>
          <p:cNvGrpSpPr/>
          <p:nvPr/>
        </p:nvGrpSpPr>
        <p:grpSpPr>
          <a:xfrm>
            <a:off x="7135009" y="2636081"/>
            <a:ext cx="857062" cy="328576"/>
            <a:chOff x="7135009" y="2636081"/>
            <a:chExt cx="857062" cy="328576"/>
          </a:xfrm>
        </p:grpSpPr>
        <p:sp>
          <p:nvSpPr>
            <p:cNvPr id="144" name="SMARTInkShape-2258"/>
            <p:cNvSpPr/>
            <p:nvPr/>
          </p:nvSpPr>
          <p:spPr>
            <a:xfrm>
              <a:off x="7831872" y="2636081"/>
              <a:ext cx="160199" cy="282119"/>
            </a:xfrm>
            <a:custGeom>
              <a:avLst/>
              <a:gdLst/>
              <a:ahLst/>
              <a:cxnLst/>
              <a:rect l="0" t="0" r="0" b="0"/>
              <a:pathLst>
                <a:path w="160199" h="282119">
                  <a:moveTo>
                    <a:pt x="115550" y="176771"/>
                  </a:moveTo>
                  <a:lnTo>
                    <a:pt x="101989" y="163209"/>
                  </a:lnTo>
                  <a:lnTo>
                    <a:pt x="96955" y="160822"/>
                  </a:lnTo>
                  <a:lnTo>
                    <a:pt x="80899" y="159288"/>
                  </a:lnTo>
                  <a:lnTo>
                    <a:pt x="72699" y="161725"/>
                  </a:lnTo>
                  <a:lnTo>
                    <a:pt x="32920" y="183826"/>
                  </a:lnTo>
                  <a:lnTo>
                    <a:pt x="18052" y="204365"/>
                  </a:lnTo>
                  <a:lnTo>
                    <a:pt x="3529" y="233431"/>
                  </a:lnTo>
                  <a:lnTo>
                    <a:pt x="0" y="258364"/>
                  </a:lnTo>
                  <a:lnTo>
                    <a:pt x="2347" y="265290"/>
                  </a:lnTo>
                  <a:lnTo>
                    <a:pt x="11940" y="277820"/>
                  </a:lnTo>
                  <a:lnTo>
                    <a:pt x="17577" y="281213"/>
                  </a:lnTo>
                  <a:lnTo>
                    <a:pt x="20469" y="282118"/>
                  </a:lnTo>
                  <a:lnTo>
                    <a:pt x="28974" y="280477"/>
                  </a:lnTo>
                  <a:lnTo>
                    <a:pt x="42273" y="273975"/>
                  </a:lnTo>
                  <a:lnTo>
                    <a:pt x="68878" y="254402"/>
                  </a:lnTo>
                  <a:lnTo>
                    <a:pt x="95651" y="211465"/>
                  </a:lnTo>
                  <a:lnTo>
                    <a:pt x="109194" y="176568"/>
                  </a:lnTo>
                  <a:lnTo>
                    <a:pt x="120432" y="134875"/>
                  </a:lnTo>
                  <a:lnTo>
                    <a:pt x="126326" y="96947"/>
                  </a:lnTo>
                  <a:lnTo>
                    <a:pt x="132477" y="52819"/>
                  </a:lnTo>
                  <a:lnTo>
                    <a:pt x="132141" y="33108"/>
                  </a:lnTo>
                  <a:lnTo>
                    <a:pt x="125283" y="10537"/>
                  </a:lnTo>
                  <a:lnTo>
                    <a:pt x="124585" y="0"/>
                  </a:lnTo>
                  <a:lnTo>
                    <a:pt x="124481" y="40431"/>
                  </a:lnTo>
                  <a:lnTo>
                    <a:pt x="124480" y="79405"/>
                  </a:lnTo>
                  <a:lnTo>
                    <a:pt x="121834" y="105588"/>
                  </a:lnTo>
                  <a:lnTo>
                    <a:pt x="116377" y="150015"/>
                  </a:lnTo>
                  <a:lnTo>
                    <a:pt x="116788" y="175788"/>
                  </a:lnTo>
                  <a:lnTo>
                    <a:pt x="123271" y="213732"/>
                  </a:lnTo>
                  <a:lnTo>
                    <a:pt x="128862" y="234906"/>
                  </a:lnTo>
                  <a:lnTo>
                    <a:pt x="139640" y="252710"/>
                  </a:lnTo>
                  <a:lnTo>
                    <a:pt x="147382" y="262661"/>
                  </a:lnTo>
                  <a:lnTo>
                    <a:pt x="149542" y="268853"/>
                  </a:lnTo>
                  <a:lnTo>
                    <a:pt x="151109" y="270901"/>
                  </a:lnTo>
                  <a:lnTo>
                    <a:pt x="160198" y="2749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SMARTInkShape-2259"/>
            <p:cNvSpPr/>
            <p:nvPr/>
          </p:nvSpPr>
          <p:spPr>
            <a:xfrm>
              <a:off x="7661672" y="2777321"/>
              <a:ext cx="80368" cy="142688"/>
            </a:xfrm>
            <a:custGeom>
              <a:avLst/>
              <a:gdLst/>
              <a:ahLst/>
              <a:cxnLst/>
              <a:rect l="0" t="0" r="0" b="0"/>
              <a:pathLst>
                <a:path w="80368" h="142688">
                  <a:moveTo>
                    <a:pt x="0" y="80179"/>
                  </a:moveTo>
                  <a:lnTo>
                    <a:pt x="0" y="89000"/>
                  </a:lnTo>
                  <a:lnTo>
                    <a:pt x="4741" y="89077"/>
                  </a:lnTo>
                  <a:lnTo>
                    <a:pt x="9713" y="86448"/>
                  </a:lnTo>
                  <a:lnTo>
                    <a:pt x="23915" y="74868"/>
                  </a:lnTo>
                  <a:lnTo>
                    <a:pt x="43449" y="66985"/>
                  </a:lnTo>
                  <a:lnTo>
                    <a:pt x="51722" y="59102"/>
                  </a:lnTo>
                  <a:lnTo>
                    <a:pt x="76326" y="28808"/>
                  </a:lnTo>
                  <a:lnTo>
                    <a:pt x="80210" y="1952"/>
                  </a:lnTo>
                  <a:lnTo>
                    <a:pt x="79270" y="1239"/>
                  </a:lnTo>
                  <a:lnTo>
                    <a:pt x="73207" y="234"/>
                  </a:lnTo>
                  <a:lnTo>
                    <a:pt x="67924" y="0"/>
                  </a:lnTo>
                  <a:lnTo>
                    <a:pt x="62269" y="2541"/>
                  </a:lnTo>
                  <a:lnTo>
                    <a:pt x="50554" y="12257"/>
                  </a:lnTo>
                  <a:lnTo>
                    <a:pt x="15690" y="56315"/>
                  </a:lnTo>
                  <a:lnTo>
                    <a:pt x="3386" y="84066"/>
                  </a:lnTo>
                  <a:lnTo>
                    <a:pt x="1505" y="95466"/>
                  </a:lnTo>
                  <a:lnTo>
                    <a:pt x="3314" y="104502"/>
                  </a:lnTo>
                  <a:lnTo>
                    <a:pt x="6434" y="112817"/>
                  </a:lnTo>
                  <a:lnTo>
                    <a:pt x="7820" y="123128"/>
                  </a:lnTo>
                  <a:lnTo>
                    <a:pt x="10174" y="126671"/>
                  </a:lnTo>
                  <a:lnTo>
                    <a:pt x="13728" y="129033"/>
                  </a:lnTo>
                  <a:lnTo>
                    <a:pt x="50882" y="141169"/>
                  </a:lnTo>
                  <a:lnTo>
                    <a:pt x="80367" y="14268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2260"/>
            <p:cNvSpPr/>
            <p:nvPr/>
          </p:nvSpPr>
          <p:spPr>
            <a:xfrm>
              <a:off x="7447927" y="2671509"/>
              <a:ext cx="151238" cy="257430"/>
            </a:xfrm>
            <a:custGeom>
              <a:avLst/>
              <a:gdLst/>
              <a:ahLst/>
              <a:cxnLst/>
              <a:rect l="0" t="0" r="0" b="0"/>
              <a:pathLst>
                <a:path w="151238" h="257430">
                  <a:moveTo>
                    <a:pt x="115518" y="159202"/>
                  </a:moveTo>
                  <a:lnTo>
                    <a:pt x="115518" y="145900"/>
                  </a:lnTo>
                  <a:lnTo>
                    <a:pt x="112873" y="140722"/>
                  </a:lnTo>
                  <a:lnTo>
                    <a:pt x="102215" y="128159"/>
                  </a:lnTo>
                  <a:lnTo>
                    <a:pt x="94392" y="125561"/>
                  </a:lnTo>
                  <a:lnTo>
                    <a:pt x="77942" y="123894"/>
                  </a:lnTo>
                  <a:lnTo>
                    <a:pt x="63484" y="128345"/>
                  </a:lnTo>
                  <a:lnTo>
                    <a:pt x="19882" y="165792"/>
                  </a:lnTo>
                  <a:lnTo>
                    <a:pt x="9129" y="179014"/>
                  </a:lnTo>
                  <a:lnTo>
                    <a:pt x="5897" y="184316"/>
                  </a:lnTo>
                  <a:lnTo>
                    <a:pt x="710" y="212229"/>
                  </a:lnTo>
                  <a:lnTo>
                    <a:pt x="0" y="221795"/>
                  </a:lnTo>
                  <a:lnTo>
                    <a:pt x="4341" y="237500"/>
                  </a:lnTo>
                  <a:lnTo>
                    <a:pt x="6674" y="241166"/>
                  </a:lnTo>
                  <a:lnTo>
                    <a:pt x="20438" y="252274"/>
                  </a:lnTo>
                  <a:lnTo>
                    <a:pt x="24350" y="253000"/>
                  </a:lnTo>
                  <a:lnTo>
                    <a:pt x="50571" y="249288"/>
                  </a:lnTo>
                  <a:lnTo>
                    <a:pt x="55353" y="247040"/>
                  </a:lnTo>
                  <a:lnTo>
                    <a:pt x="63312" y="239252"/>
                  </a:lnTo>
                  <a:lnTo>
                    <a:pt x="91796" y="199689"/>
                  </a:lnTo>
                  <a:lnTo>
                    <a:pt x="109185" y="158654"/>
                  </a:lnTo>
                  <a:lnTo>
                    <a:pt x="124398" y="114481"/>
                  </a:lnTo>
                  <a:lnTo>
                    <a:pt x="130717" y="87743"/>
                  </a:lnTo>
                  <a:lnTo>
                    <a:pt x="138172" y="45098"/>
                  </a:lnTo>
                  <a:lnTo>
                    <a:pt x="133410" y="766"/>
                  </a:lnTo>
                  <a:lnTo>
                    <a:pt x="133399" y="0"/>
                  </a:lnTo>
                  <a:lnTo>
                    <a:pt x="133384" y="3662"/>
                  </a:lnTo>
                  <a:lnTo>
                    <a:pt x="130734" y="8383"/>
                  </a:lnTo>
                  <a:lnTo>
                    <a:pt x="128639" y="11031"/>
                  </a:lnTo>
                  <a:lnTo>
                    <a:pt x="126311" y="19265"/>
                  </a:lnTo>
                  <a:lnTo>
                    <a:pt x="124557" y="62911"/>
                  </a:lnTo>
                  <a:lnTo>
                    <a:pt x="131530" y="105879"/>
                  </a:lnTo>
                  <a:lnTo>
                    <a:pt x="133134" y="150306"/>
                  </a:lnTo>
                  <a:lnTo>
                    <a:pt x="133346" y="190185"/>
                  </a:lnTo>
                  <a:lnTo>
                    <a:pt x="134364" y="220554"/>
                  </a:lnTo>
                  <a:lnTo>
                    <a:pt x="142472" y="244898"/>
                  </a:lnTo>
                  <a:lnTo>
                    <a:pt x="151237" y="2574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SMARTInkShape-2261"/>
            <p:cNvSpPr/>
            <p:nvPr/>
          </p:nvSpPr>
          <p:spPr>
            <a:xfrm>
              <a:off x="7288402" y="2687919"/>
              <a:ext cx="141099" cy="232090"/>
            </a:xfrm>
            <a:custGeom>
              <a:avLst/>
              <a:gdLst/>
              <a:ahLst/>
              <a:cxnLst/>
              <a:rect l="0" t="0" r="0" b="0"/>
              <a:pathLst>
                <a:path w="141099" h="232090">
                  <a:moveTo>
                    <a:pt x="132168" y="133862"/>
                  </a:moveTo>
                  <a:lnTo>
                    <a:pt x="127428" y="129122"/>
                  </a:lnTo>
                  <a:lnTo>
                    <a:pt x="125101" y="124149"/>
                  </a:lnTo>
                  <a:lnTo>
                    <a:pt x="124480" y="121433"/>
                  </a:lnTo>
                  <a:lnTo>
                    <a:pt x="118499" y="115771"/>
                  </a:lnTo>
                  <a:lnTo>
                    <a:pt x="96817" y="100769"/>
                  </a:lnTo>
                  <a:lnTo>
                    <a:pt x="93718" y="99894"/>
                  </a:lnTo>
                  <a:lnTo>
                    <a:pt x="84984" y="101567"/>
                  </a:lnTo>
                  <a:lnTo>
                    <a:pt x="63207" y="110726"/>
                  </a:lnTo>
                  <a:lnTo>
                    <a:pt x="45699" y="123920"/>
                  </a:lnTo>
                  <a:lnTo>
                    <a:pt x="29135" y="146156"/>
                  </a:lnTo>
                  <a:lnTo>
                    <a:pt x="7220" y="187463"/>
                  </a:lnTo>
                  <a:lnTo>
                    <a:pt x="890" y="202661"/>
                  </a:lnTo>
                  <a:lnTo>
                    <a:pt x="0" y="206517"/>
                  </a:lnTo>
                  <a:lnTo>
                    <a:pt x="400" y="210080"/>
                  </a:lnTo>
                  <a:lnTo>
                    <a:pt x="3490" y="216685"/>
                  </a:lnTo>
                  <a:lnTo>
                    <a:pt x="10808" y="225981"/>
                  </a:lnTo>
                  <a:lnTo>
                    <a:pt x="16384" y="229374"/>
                  </a:lnTo>
                  <a:lnTo>
                    <a:pt x="28048" y="231553"/>
                  </a:lnTo>
                  <a:lnTo>
                    <a:pt x="33968" y="229205"/>
                  </a:lnTo>
                  <a:lnTo>
                    <a:pt x="62468" y="211084"/>
                  </a:lnTo>
                  <a:lnTo>
                    <a:pt x="92573" y="167074"/>
                  </a:lnTo>
                  <a:lnTo>
                    <a:pt x="101144" y="147892"/>
                  </a:lnTo>
                  <a:lnTo>
                    <a:pt x="109562" y="106569"/>
                  </a:lnTo>
                  <a:lnTo>
                    <a:pt x="113684" y="69426"/>
                  </a:lnTo>
                  <a:lnTo>
                    <a:pt x="113235" y="34573"/>
                  </a:lnTo>
                  <a:lnTo>
                    <a:pt x="107224" y="16097"/>
                  </a:lnTo>
                  <a:lnTo>
                    <a:pt x="105389" y="0"/>
                  </a:lnTo>
                  <a:lnTo>
                    <a:pt x="106372" y="30384"/>
                  </a:lnTo>
                  <a:lnTo>
                    <a:pt x="113068" y="64281"/>
                  </a:lnTo>
                  <a:lnTo>
                    <a:pt x="116791" y="107318"/>
                  </a:lnTo>
                  <a:lnTo>
                    <a:pt x="123381" y="151754"/>
                  </a:lnTo>
                  <a:lnTo>
                    <a:pt x="130816" y="191634"/>
                  </a:lnTo>
                  <a:lnTo>
                    <a:pt x="141098" y="2320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SMARTInkShape-2262"/>
            <p:cNvSpPr/>
            <p:nvPr/>
          </p:nvSpPr>
          <p:spPr>
            <a:xfrm>
              <a:off x="7135009" y="2759839"/>
              <a:ext cx="160547" cy="204818"/>
            </a:xfrm>
            <a:custGeom>
              <a:avLst/>
              <a:gdLst/>
              <a:ahLst/>
              <a:cxnLst/>
              <a:rect l="0" t="0" r="0" b="0"/>
              <a:pathLst>
                <a:path w="160547" h="204818">
                  <a:moveTo>
                    <a:pt x="115897" y="115520"/>
                  </a:moveTo>
                  <a:lnTo>
                    <a:pt x="115897" y="110780"/>
                  </a:lnTo>
                  <a:lnTo>
                    <a:pt x="118543" y="105807"/>
                  </a:lnTo>
                  <a:lnTo>
                    <a:pt x="120638" y="103091"/>
                  </a:lnTo>
                  <a:lnTo>
                    <a:pt x="121042" y="101281"/>
                  </a:lnTo>
                  <a:lnTo>
                    <a:pt x="120319" y="100074"/>
                  </a:lnTo>
                  <a:lnTo>
                    <a:pt x="118845" y="99270"/>
                  </a:lnTo>
                  <a:lnTo>
                    <a:pt x="117207" y="93085"/>
                  </a:lnTo>
                  <a:lnTo>
                    <a:pt x="114956" y="55994"/>
                  </a:lnTo>
                  <a:lnTo>
                    <a:pt x="100671" y="23978"/>
                  </a:lnTo>
                  <a:lnTo>
                    <a:pt x="86087" y="5876"/>
                  </a:lnTo>
                  <a:lnTo>
                    <a:pt x="77512" y="2297"/>
                  </a:lnTo>
                  <a:lnTo>
                    <a:pt x="55839" y="0"/>
                  </a:lnTo>
                  <a:lnTo>
                    <a:pt x="51054" y="1796"/>
                  </a:lnTo>
                  <a:lnTo>
                    <a:pt x="33029" y="19601"/>
                  </a:lnTo>
                  <a:lnTo>
                    <a:pt x="7047" y="58188"/>
                  </a:lnTo>
                  <a:lnTo>
                    <a:pt x="1955" y="81335"/>
                  </a:lnTo>
                  <a:lnTo>
                    <a:pt x="0" y="121086"/>
                  </a:lnTo>
                  <a:lnTo>
                    <a:pt x="841" y="144217"/>
                  </a:lnTo>
                  <a:lnTo>
                    <a:pt x="4568" y="152418"/>
                  </a:lnTo>
                  <a:lnTo>
                    <a:pt x="6952" y="155001"/>
                  </a:lnTo>
                  <a:lnTo>
                    <a:pt x="12245" y="157872"/>
                  </a:lnTo>
                  <a:lnTo>
                    <a:pt x="20804" y="159488"/>
                  </a:lnTo>
                  <a:lnTo>
                    <a:pt x="26669" y="157221"/>
                  </a:lnTo>
                  <a:lnTo>
                    <a:pt x="29623" y="155227"/>
                  </a:lnTo>
                  <a:lnTo>
                    <a:pt x="41492" y="137769"/>
                  </a:lnTo>
                  <a:lnTo>
                    <a:pt x="62320" y="94923"/>
                  </a:lnTo>
                  <a:lnTo>
                    <a:pt x="73111" y="50910"/>
                  </a:lnTo>
                  <a:lnTo>
                    <a:pt x="80142" y="8968"/>
                  </a:lnTo>
                  <a:lnTo>
                    <a:pt x="80175" y="20846"/>
                  </a:lnTo>
                  <a:lnTo>
                    <a:pt x="91203" y="64843"/>
                  </a:lnTo>
                  <a:lnTo>
                    <a:pt x="98129" y="105981"/>
                  </a:lnTo>
                  <a:lnTo>
                    <a:pt x="113190" y="150116"/>
                  </a:lnTo>
                  <a:lnTo>
                    <a:pt x="131796" y="180567"/>
                  </a:lnTo>
                  <a:lnTo>
                    <a:pt x="160546" y="20481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5" name="SMARTInkShape-Group451"/>
          <p:cNvGrpSpPr/>
          <p:nvPr/>
        </p:nvGrpSpPr>
        <p:grpSpPr>
          <a:xfrm>
            <a:off x="8242102" y="2638043"/>
            <a:ext cx="696516" cy="273036"/>
            <a:chOff x="8242102" y="2638043"/>
            <a:chExt cx="696516" cy="273036"/>
          </a:xfrm>
        </p:grpSpPr>
        <p:sp>
          <p:nvSpPr>
            <p:cNvPr id="150" name="SMARTInkShape-2263"/>
            <p:cNvSpPr/>
            <p:nvPr/>
          </p:nvSpPr>
          <p:spPr>
            <a:xfrm>
              <a:off x="8778360" y="2751588"/>
              <a:ext cx="160258" cy="25546"/>
            </a:xfrm>
            <a:custGeom>
              <a:avLst/>
              <a:gdLst/>
              <a:ahLst/>
              <a:cxnLst/>
              <a:rect l="0" t="0" r="0" b="0"/>
              <a:pathLst>
                <a:path w="160258" h="25546">
                  <a:moveTo>
                    <a:pt x="17382" y="25545"/>
                  </a:moveTo>
                  <a:lnTo>
                    <a:pt x="12641" y="25545"/>
                  </a:lnTo>
                  <a:lnTo>
                    <a:pt x="7669" y="22899"/>
                  </a:lnTo>
                  <a:lnTo>
                    <a:pt x="0" y="16983"/>
                  </a:lnTo>
                  <a:lnTo>
                    <a:pt x="4405" y="11984"/>
                  </a:lnTo>
                  <a:lnTo>
                    <a:pt x="9300" y="9596"/>
                  </a:lnTo>
                  <a:lnTo>
                    <a:pt x="41767" y="7797"/>
                  </a:lnTo>
                  <a:lnTo>
                    <a:pt x="73683" y="5054"/>
                  </a:lnTo>
                  <a:lnTo>
                    <a:pt x="107216" y="0"/>
                  </a:lnTo>
                  <a:lnTo>
                    <a:pt x="150824" y="6554"/>
                  </a:lnTo>
                  <a:lnTo>
                    <a:pt x="160257" y="76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SMARTInkShape-2264"/>
            <p:cNvSpPr/>
            <p:nvPr/>
          </p:nvSpPr>
          <p:spPr>
            <a:xfrm>
              <a:off x="8840391" y="2638043"/>
              <a:ext cx="62508" cy="255177"/>
            </a:xfrm>
            <a:custGeom>
              <a:avLst/>
              <a:gdLst/>
              <a:ahLst/>
              <a:cxnLst/>
              <a:rect l="0" t="0" r="0" b="0"/>
              <a:pathLst>
                <a:path w="62508" h="255177">
                  <a:moveTo>
                    <a:pt x="0" y="5145"/>
                  </a:moveTo>
                  <a:lnTo>
                    <a:pt x="0" y="0"/>
                  </a:lnTo>
                  <a:lnTo>
                    <a:pt x="0" y="44276"/>
                  </a:lnTo>
                  <a:lnTo>
                    <a:pt x="992" y="86726"/>
                  </a:lnTo>
                  <a:lnTo>
                    <a:pt x="7689" y="130320"/>
                  </a:lnTo>
                  <a:lnTo>
                    <a:pt x="18479" y="174829"/>
                  </a:lnTo>
                  <a:lnTo>
                    <a:pt x="35773" y="218675"/>
                  </a:lnTo>
                  <a:lnTo>
                    <a:pt x="42019" y="234439"/>
                  </a:lnTo>
                  <a:lnTo>
                    <a:pt x="44471" y="241991"/>
                  </a:lnTo>
                  <a:lnTo>
                    <a:pt x="52182" y="253243"/>
                  </a:lnTo>
                  <a:lnTo>
                    <a:pt x="55604" y="254317"/>
                  </a:lnTo>
                  <a:lnTo>
                    <a:pt x="62507" y="25517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SMARTInkShape-2265"/>
            <p:cNvSpPr/>
            <p:nvPr/>
          </p:nvSpPr>
          <p:spPr>
            <a:xfrm>
              <a:off x="8617673" y="2750753"/>
              <a:ext cx="187000" cy="124039"/>
            </a:xfrm>
            <a:custGeom>
              <a:avLst/>
              <a:gdLst/>
              <a:ahLst/>
              <a:cxnLst/>
              <a:rect l="0" t="0" r="0" b="0"/>
              <a:pathLst>
                <a:path w="187000" h="124039">
                  <a:moveTo>
                    <a:pt x="88772" y="26380"/>
                  </a:moveTo>
                  <a:lnTo>
                    <a:pt x="84032" y="21639"/>
                  </a:lnTo>
                  <a:lnTo>
                    <a:pt x="81705" y="16666"/>
                  </a:lnTo>
                  <a:lnTo>
                    <a:pt x="80210" y="10130"/>
                  </a:lnTo>
                  <a:lnTo>
                    <a:pt x="75211" y="4257"/>
                  </a:lnTo>
                  <a:lnTo>
                    <a:pt x="70177" y="1664"/>
                  </a:lnTo>
                  <a:lnTo>
                    <a:pt x="58861" y="0"/>
                  </a:lnTo>
                  <a:lnTo>
                    <a:pt x="45294" y="4453"/>
                  </a:lnTo>
                  <a:lnTo>
                    <a:pt x="33446" y="12056"/>
                  </a:lnTo>
                  <a:lnTo>
                    <a:pt x="5460" y="51603"/>
                  </a:lnTo>
                  <a:lnTo>
                    <a:pt x="1249" y="68470"/>
                  </a:lnTo>
                  <a:lnTo>
                    <a:pt x="0" y="81294"/>
                  </a:lnTo>
                  <a:lnTo>
                    <a:pt x="2355" y="88159"/>
                  </a:lnTo>
                  <a:lnTo>
                    <a:pt x="5716" y="94517"/>
                  </a:lnTo>
                  <a:lnTo>
                    <a:pt x="7210" y="100650"/>
                  </a:lnTo>
                  <a:lnTo>
                    <a:pt x="8600" y="102682"/>
                  </a:lnTo>
                  <a:lnTo>
                    <a:pt x="10520" y="104037"/>
                  </a:lnTo>
                  <a:lnTo>
                    <a:pt x="15299" y="105543"/>
                  </a:lnTo>
                  <a:lnTo>
                    <a:pt x="29365" y="106588"/>
                  </a:lnTo>
                  <a:lnTo>
                    <a:pt x="31308" y="105649"/>
                  </a:lnTo>
                  <a:lnTo>
                    <a:pt x="32603" y="104030"/>
                  </a:lnTo>
                  <a:lnTo>
                    <a:pt x="33467" y="101960"/>
                  </a:lnTo>
                  <a:lnTo>
                    <a:pt x="49102" y="81581"/>
                  </a:lnTo>
                  <a:lnTo>
                    <a:pt x="68397" y="37765"/>
                  </a:lnTo>
                  <a:lnTo>
                    <a:pt x="70909" y="8679"/>
                  </a:lnTo>
                  <a:lnTo>
                    <a:pt x="71905" y="30890"/>
                  </a:lnTo>
                  <a:lnTo>
                    <a:pt x="78601" y="59324"/>
                  </a:lnTo>
                  <a:lnTo>
                    <a:pt x="82325" y="88914"/>
                  </a:lnTo>
                  <a:lnTo>
                    <a:pt x="89508" y="104109"/>
                  </a:lnTo>
                  <a:lnTo>
                    <a:pt x="96045" y="111528"/>
                  </a:lnTo>
                  <a:lnTo>
                    <a:pt x="109889" y="120290"/>
                  </a:lnTo>
                  <a:lnTo>
                    <a:pt x="121708" y="123327"/>
                  </a:lnTo>
                  <a:lnTo>
                    <a:pt x="131853" y="124038"/>
                  </a:lnTo>
                  <a:lnTo>
                    <a:pt x="148721" y="119697"/>
                  </a:lnTo>
                  <a:lnTo>
                    <a:pt x="165069" y="109342"/>
                  </a:lnTo>
                  <a:lnTo>
                    <a:pt x="186999" y="888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SMARTInkShape-2266"/>
            <p:cNvSpPr/>
            <p:nvPr/>
          </p:nvSpPr>
          <p:spPr>
            <a:xfrm>
              <a:off x="8242102" y="2670142"/>
              <a:ext cx="357188" cy="223078"/>
            </a:xfrm>
            <a:custGeom>
              <a:avLst/>
              <a:gdLst/>
              <a:ahLst/>
              <a:cxnLst/>
              <a:rect l="0" t="0" r="0" b="0"/>
              <a:pathLst>
                <a:path w="357188" h="223078">
                  <a:moveTo>
                    <a:pt x="0" y="106991"/>
                  </a:moveTo>
                  <a:lnTo>
                    <a:pt x="7689" y="114679"/>
                  </a:lnTo>
                  <a:lnTo>
                    <a:pt x="47710" y="115872"/>
                  </a:lnTo>
                  <a:lnTo>
                    <a:pt x="91427" y="115916"/>
                  </a:lnTo>
                  <a:lnTo>
                    <a:pt x="116717" y="113273"/>
                  </a:lnTo>
                  <a:lnTo>
                    <a:pt x="159825" y="100689"/>
                  </a:lnTo>
                  <a:lnTo>
                    <a:pt x="204233" y="82156"/>
                  </a:lnTo>
                  <a:lnTo>
                    <a:pt x="218161" y="67110"/>
                  </a:lnTo>
                  <a:lnTo>
                    <a:pt x="246007" y="23781"/>
                  </a:lnTo>
                  <a:lnTo>
                    <a:pt x="249236" y="9379"/>
                  </a:lnTo>
                  <a:lnTo>
                    <a:pt x="249874" y="1720"/>
                  </a:lnTo>
                  <a:lnTo>
                    <a:pt x="248934" y="1091"/>
                  </a:lnTo>
                  <a:lnTo>
                    <a:pt x="242328" y="0"/>
                  </a:lnTo>
                  <a:lnTo>
                    <a:pt x="241919" y="937"/>
                  </a:lnTo>
                  <a:lnTo>
                    <a:pt x="241465" y="4624"/>
                  </a:lnTo>
                  <a:lnTo>
                    <a:pt x="238617" y="9570"/>
                  </a:lnTo>
                  <a:lnTo>
                    <a:pt x="236468" y="12278"/>
                  </a:lnTo>
                  <a:lnTo>
                    <a:pt x="234081" y="20578"/>
                  </a:lnTo>
                  <a:lnTo>
                    <a:pt x="227542" y="64275"/>
                  </a:lnTo>
                  <a:lnTo>
                    <a:pt x="223620" y="108402"/>
                  </a:lnTo>
                  <a:lnTo>
                    <a:pt x="224308" y="141996"/>
                  </a:lnTo>
                  <a:lnTo>
                    <a:pt x="231806" y="185479"/>
                  </a:lnTo>
                  <a:lnTo>
                    <a:pt x="232063" y="197826"/>
                  </a:lnTo>
                  <a:lnTo>
                    <a:pt x="233092" y="200289"/>
                  </a:lnTo>
                  <a:lnTo>
                    <a:pt x="234769" y="201932"/>
                  </a:lnTo>
                  <a:lnTo>
                    <a:pt x="239851" y="204569"/>
                  </a:lnTo>
                  <a:lnTo>
                    <a:pt x="240267" y="203793"/>
                  </a:lnTo>
                  <a:lnTo>
                    <a:pt x="240731" y="200285"/>
                  </a:lnTo>
                  <a:lnTo>
                    <a:pt x="243582" y="195418"/>
                  </a:lnTo>
                  <a:lnTo>
                    <a:pt x="245732" y="192732"/>
                  </a:lnTo>
                  <a:lnTo>
                    <a:pt x="248120" y="184455"/>
                  </a:lnTo>
                  <a:lnTo>
                    <a:pt x="256908" y="151073"/>
                  </a:lnTo>
                  <a:lnTo>
                    <a:pt x="274228" y="109778"/>
                  </a:lnTo>
                  <a:lnTo>
                    <a:pt x="276660" y="102276"/>
                  </a:lnTo>
                  <a:lnTo>
                    <a:pt x="281048" y="95635"/>
                  </a:lnTo>
                  <a:lnTo>
                    <a:pt x="286306" y="92022"/>
                  </a:lnTo>
                  <a:lnTo>
                    <a:pt x="289097" y="91058"/>
                  </a:lnTo>
                  <a:lnTo>
                    <a:pt x="290958" y="91408"/>
                  </a:lnTo>
                  <a:lnTo>
                    <a:pt x="292198" y="92634"/>
                  </a:lnTo>
                  <a:lnTo>
                    <a:pt x="294189" y="96989"/>
                  </a:lnTo>
                  <a:lnTo>
                    <a:pt x="299274" y="102484"/>
                  </a:lnTo>
                  <a:lnTo>
                    <a:pt x="301683" y="110279"/>
                  </a:lnTo>
                  <a:lnTo>
                    <a:pt x="305685" y="125825"/>
                  </a:lnTo>
                  <a:lnTo>
                    <a:pt x="319429" y="170076"/>
                  </a:lnTo>
                  <a:lnTo>
                    <a:pt x="321554" y="180669"/>
                  </a:lnTo>
                  <a:lnTo>
                    <a:pt x="328329" y="192211"/>
                  </a:lnTo>
                  <a:lnTo>
                    <a:pt x="357187" y="22307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SMARTInkShape-2267"/>
            <p:cNvSpPr/>
            <p:nvPr/>
          </p:nvSpPr>
          <p:spPr>
            <a:xfrm>
              <a:off x="8331409" y="2661047"/>
              <a:ext cx="17839" cy="250032"/>
            </a:xfrm>
            <a:custGeom>
              <a:avLst/>
              <a:gdLst/>
              <a:ahLst/>
              <a:cxnLst/>
              <a:rect l="0" t="0" r="0" b="0"/>
              <a:pathLst>
                <a:path w="17839" h="250032">
                  <a:moveTo>
                    <a:pt x="8919" y="0"/>
                  </a:moveTo>
                  <a:lnTo>
                    <a:pt x="8919" y="4740"/>
                  </a:lnTo>
                  <a:lnTo>
                    <a:pt x="6273" y="9714"/>
                  </a:lnTo>
                  <a:lnTo>
                    <a:pt x="1230" y="16250"/>
                  </a:lnTo>
                  <a:lnTo>
                    <a:pt x="62" y="55357"/>
                  </a:lnTo>
                  <a:lnTo>
                    <a:pt x="0" y="98461"/>
                  </a:lnTo>
                  <a:lnTo>
                    <a:pt x="7059" y="142906"/>
                  </a:lnTo>
                  <a:lnTo>
                    <a:pt x="11014" y="167027"/>
                  </a:lnTo>
                  <a:lnTo>
                    <a:pt x="16499" y="192956"/>
                  </a:lnTo>
                  <a:lnTo>
                    <a:pt x="17814" y="237560"/>
                  </a:lnTo>
                  <a:lnTo>
                    <a:pt x="17838" y="244792"/>
                  </a:lnTo>
                  <a:lnTo>
                    <a:pt x="16850" y="246539"/>
                  </a:lnTo>
                  <a:lnTo>
                    <a:pt x="15199" y="247703"/>
                  </a:lnTo>
                  <a:lnTo>
                    <a:pt x="8919"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1" name="SMARTInkShape-Group452"/>
          <p:cNvGrpSpPr/>
          <p:nvPr/>
        </p:nvGrpSpPr>
        <p:grpSpPr>
          <a:xfrm>
            <a:off x="196453" y="3170039"/>
            <a:ext cx="767954" cy="223033"/>
            <a:chOff x="196453" y="3170039"/>
            <a:chExt cx="767954" cy="223033"/>
          </a:xfrm>
        </p:grpSpPr>
        <p:sp>
          <p:nvSpPr>
            <p:cNvPr id="156" name="SMARTInkShape-2268"/>
            <p:cNvSpPr/>
            <p:nvPr/>
          </p:nvSpPr>
          <p:spPr>
            <a:xfrm>
              <a:off x="428625" y="3232547"/>
              <a:ext cx="348259" cy="17860"/>
            </a:xfrm>
            <a:custGeom>
              <a:avLst/>
              <a:gdLst/>
              <a:ahLst/>
              <a:cxnLst/>
              <a:rect l="0" t="0" r="0" b="0"/>
              <a:pathLst>
                <a:path w="348259" h="17860">
                  <a:moveTo>
                    <a:pt x="348258" y="17859"/>
                  </a:moveTo>
                  <a:lnTo>
                    <a:pt x="307653" y="17859"/>
                  </a:lnTo>
                  <a:lnTo>
                    <a:pt x="273540" y="13119"/>
                  </a:lnTo>
                  <a:lnTo>
                    <a:pt x="238035" y="10171"/>
                  </a:lnTo>
                  <a:lnTo>
                    <a:pt x="202380" y="9297"/>
                  </a:lnTo>
                  <a:lnTo>
                    <a:pt x="166680" y="9038"/>
                  </a:lnTo>
                  <a:lnTo>
                    <a:pt x="130966" y="4221"/>
                  </a:lnTo>
                  <a:lnTo>
                    <a:pt x="90472" y="834"/>
                  </a:lnTo>
                  <a:lnTo>
                    <a:pt x="49544" y="110"/>
                  </a:lnTo>
                  <a:lnTo>
                    <a:pt x="4933" y="2"/>
                  </a:ln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2269"/>
            <p:cNvSpPr/>
            <p:nvPr/>
          </p:nvSpPr>
          <p:spPr>
            <a:xfrm>
              <a:off x="803672" y="3223617"/>
              <a:ext cx="160735" cy="142685"/>
            </a:xfrm>
            <a:custGeom>
              <a:avLst/>
              <a:gdLst/>
              <a:ahLst/>
              <a:cxnLst/>
              <a:rect l="0" t="0" r="0" b="0"/>
              <a:pathLst>
                <a:path w="160735" h="142685">
                  <a:moveTo>
                    <a:pt x="0" y="0"/>
                  </a:moveTo>
                  <a:lnTo>
                    <a:pt x="4740" y="0"/>
                  </a:lnTo>
                  <a:lnTo>
                    <a:pt x="6137" y="992"/>
                  </a:lnTo>
                  <a:lnTo>
                    <a:pt x="7068" y="2646"/>
                  </a:lnTo>
                  <a:lnTo>
                    <a:pt x="8562" y="7689"/>
                  </a:lnTo>
                  <a:lnTo>
                    <a:pt x="9849" y="21951"/>
                  </a:lnTo>
                  <a:lnTo>
                    <a:pt x="15045" y="33183"/>
                  </a:lnTo>
                  <a:lnTo>
                    <a:pt x="25438" y="77524"/>
                  </a:lnTo>
                  <a:lnTo>
                    <a:pt x="35114" y="117953"/>
                  </a:lnTo>
                  <a:lnTo>
                    <a:pt x="35716" y="142684"/>
                  </a:lnTo>
                  <a:lnTo>
                    <a:pt x="35718" y="138078"/>
                  </a:lnTo>
                  <a:lnTo>
                    <a:pt x="38364" y="133137"/>
                  </a:lnTo>
                  <a:lnTo>
                    <a:pt x="42847" y="125648"/>
                  </a:lnTo>
                  <a:lnTo>
                    <a:pt x="56709" y="92945"/>
                  </a:lnTo>
                  <a:lnTo>
                    <a:pt x="65222" y="83311"/>
                  </a:lnTo>
                  <a:lnTo>
                    <a:pt x="109089" y="45277"/>
                  </a:lnTo>
                  <a:lnTo>
                    <a:pt x="151071" y="20522"/>
                  </a:lnTo>
                  <a:lnTo>
                    <a:pt x="160734"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2270"/>
            <p:cNvSpPr/>
            <p:nvPr/>
          </p:nvSpPr>
          <p:spPr>
            <a:xfrm>
              <a:off x="580431" y="3170039"/>
              <a:ext cx="169664" cy="196454"/>
            </a:xfrm>
            <a:custGeom>
              <a:avLst/>
              <a:gdLst/>
              <a:ahLst/>
              <a:cxnLst/>
              <a:rect l="0" t="0" r="0" b="0"/>
              <a:pathLst>
                <a:path w="169664" h="196454">
                  <a:moveTo>
                    <a:pt x="8928" y="0"/>
                  </a:moveTo>
                  <a:lnTo>
                    <a:pt x="1240" y="0"/>
                  </a:lnTo>
                  <a:lnTo>
                    <a:pt x="826" y="992"/>
                  </a:lnTo>
                  <a:lnTo>
                    <a:pt x="13" y="43639"/>
                  </a:lnTo>
                  <a:lnTo>
                    <a:pt x="0" y="82924"/>
                  </a:lnTo>
                  <a:lnTo>
                    <a:pt x="2645" y="107914"/>
                  </a:lnTo>
                  <a:lnTo>
                    <a:pt x="18090" y="151087"/>
                  </a:lnTo>
                  <a:lnTo>
                    <a:pt x="24907" y="162400"/>
                  </a:lnTo>
                  <a:lnTo>
                    <a:pt x="55677" y="187273"/>
                  </a:lnTo>
                  <a:lnTo>
                    <a:pt x="66417" y="192373"/>
                  </a:lnTo>
                  <a:lnTo>
                    <a:pt x="77804" y="194640"/>
                  </a:lnTo>
                  <a:lnTo>
                    <a:pt x="86834" y="193001"/>
                  </a:lnTo>
                  <a:lnTo>
                    <a:pt x="95147" y="187974"/>
                  </a:lnTo>
                  <a:lnTo>
                    <a:pt x="109991" y="173987"/>
                  </a:lnTo>
                  <a:lnTo>
                    <a:pt x="130694" y="138763"/>
                  </a:lnTo>
                  <a:lnTo>
                    <a:pt x="140174" y="108990"/>
                  </a:lnTo>
                  <a:lnTo>
                    <a:pt x="142637" y="64531"/>
                  </a:lnTo>
                  <a:lnTo>
                    <a:pt x="141776" y="52493"/>
                  </a:lnTo>
                  <a:lnTo>
                    <a:pt x="138086" y="43835"/>
                  </a:lnTo>
                  <a:lnTo>
                    <a:pt x="126619" y="28743"/>
                  </a:lnTo>
                  <a:lnTo>
                    <a:pt x="125092" y="29084"/>
                  </a:lnTo>
                  <a:lnTo>
                    <a:pt x="120749" y="32109"/>
                  </a:lnTo>
                  <a:lnTo>
                    <a:pt x="118158" y="36760"/>
                  </a:lnTo>
                  <a:lnTo>
                    <a:pt x="117467" y="39390"/>
                  </a:lnTo>
                  <a:lnTo>
                    <a:pt x="110221" y="51731"/>
                  </a:lnTo>
                  <a:lnTo>
                    <a:pt x="108518" y="61356"/>
                  </a:lnTo>
                  <a:lnTo>
                    <a:pt x="114963" y="103099"/>
                  </a:lnTo>
                  <a:lnTo>
                    <a:pt x="125113" y="145788"/>
                  </a:lnTo>
                  <a:lnTo>
                    <a:pt x="131879" y="162700"/>
                  </a:lnTo>
                  <a:lnTo>
                    <a:pt x="158980" y="194643"/>
                  </a:lnTo>
                  <a:lnTo>
                    <a:pt x="162600" y="195649"/>
                  </a:lnTo>
                  <a:lnTo>
                    <a:pt x="169663"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2271"/>
            <p:cNvSpPr/>
            <p:nvPr/>
          </p:nvSpPr>
          <p:spPr>
            <a:xfrm>
              <a:off x="393429" y="3250577"/>
              <a:ext cx="133424" cy="122928"/>
            </a:xfrm>
            <a:custGeom>
              <a:avLst/>
              <a:gdLst/>
              <a:ahLst/>
              <a:cxnLst/>
              <a:rect l="0" t="0" r="0" b="0"/>
              <a:pathLst>
                <a:path w="133424" h="122928">
                  <a:moveTo>
                    <a:pt x="53055" y="17689"/>
                  </a:moveTo>
                  <a:lnTo>
                    <a:pt x="60744" y="17689"/>
                  </a:lnTo>
                  <a:lnTo>
                    <a:pt x="61158" y="16696"/>
                  </a:lnTo>
                  <a:lnTo>
                    <a:pt x="61617" y="12948"/>
                  </a:lnTo>
                  <a:lnTo>
                    <a:pt x="62732" y="11552"/>
                  </a:lnTo>
                  <a:lnTo>
                    <a:pt x="69641" y="9127"/>
                  </a:lnTo>
                  <a:lnTo>
                    <a:pt x="70349" y="6277"/>
                  </a:lnTo>
                  <a:lnTo>
                    <a:pt x="70537" y="4127"/>
                  </a:lnTo>
                  <a:lnTo>
                    <a:pt x="69671" y="2695"/>
                  </a:lnTo>
                  <a:lnTo>
                    <a:pt x="68101" y="1740"/>
                  </a:lnTo>
                  <a:lnTo>
                    <a:pt x="61151" y="395"/>
                  </a:lnTo>
                  <a:lnTo>
                    <a:pt x="58453" y="207"/>
                  </a:lnTo>
                  <a:lnTo>
                    <a:pt x="52808" y="2643"/>
                  </a:lnTo>
                  <a:lnTo>
                    <a:pt x="46992" y="6041"/>
                  </a:lnTo>
                  <a:lnTo>
                    <a:pt x="41100" y="7551"/>
                  </a:lnTo>
                  <a:lnTo>
                    <a:pt x="35174" y="13514"/>
                  </a:lnTo>
                  <a:lnTo>
                    <a:pt x="11383" y="56569"/>
                  </a:lnTo>
                  <a:lnTo>
                    <a:pt x="3446" y="74298"/>
                  </a:lnTo>
                  <a:lnTo>
                    <a:pt x="0" y="99276"/>
                  </a:lnTo>
                  <a:lnTo>
                    <a:pt x="2355" y="106205"/>
                  </a:lnTo>
                  <a:lnTo>
                    <a:pt x="7212" y="113997"/>
                  </a:lnTo>
                  <a:lnTo>
                    <a:pt x="10521" y="115063"/>
                  </a:lnTo>
                  <a:lnTo>
                    <a:pt x="12793" y="115347"/>
                  </a:lnTo>
                  <a:lnTo>
                    <a:pt x="14308" y="114544"/>
                  </a:lnTo>
                  <a:lnTo>
                    <a:pt x="15317" y="113017"/>
                  </a:lnTo>
                  <a:lnTo>
                    <a:pt x="21678" y="98696"/>
                  </a:lnTo>
                  <a:lnTo>
                    <a:pt x="29519" y="90734"/>
                  </a:lnTo>
                  <a:lnTo>
                    <a:pt x="34388" y="87221"/>
                  </a:lnTo>
                  <a:lnTo>
                    <a:pt x="37634" y="82895"/>
                  </a:lnTo>
                  <a:lnTo>
                    <a:pt x="50685" y="44008"/>
                  </a:lnTo>
                  <a:lnTo>
                    <a:pt x="60301" y="16806"/>
                  </a:lnTo>
                  <a:lnTo>
                    <a:pt x="61486" y="6402"/>
                  </a:lnTo>
                  <a:lnTo>
                    <a:pt x="62645" y="4212"/>
                  </a:lnTo>
                  <a:lnTo>
                    <a:pt x="64409" y="2751"/>
                  </a:lnTo>
                  <a:lnTo>
                    <a:pt x="70534" y="0"/>
                  </a:lnTo>
                  <a:lnTo>
                    <a:pt x="70881" y="12273"/>
                  </a:lnTo>
                  <a:lnTo>
                    <a:pt x="65763" y="30877"/>
                  </a:lnTo>
                  <a:lnTo>
                    <a:pt x="73172" y="71342"/>
                  </a:lnTo>
                  <a:lnTo>
                    <a:pt x="86095" y="100050"/>
                  </a:lnTo>
                  <a:lnTo>
                    <a:pt x="95117" y="115133"/>
                  </a:lnTo>
                  <a:lnTo>
                    <a:pt x="95979" y="118370"/>
                  </a:lnTo>
                  <a:lnTo>
                    <a:pt x="97546" y="120528"/>
                  </a:lnTo>
                  <a:lnTo>
                    <a:pt x="99583" y="121968"/>
                  </a:lnTo>
                  <a:lnTo>
                    <a:pt x="101933" y="122927"/>
                  </a:lnTo>
                  <a:lnTo>
                    <a:pt x="109836" y="121347"/>
                  </a:lnTo>
                  <a:lnTo>
                    <a:pt x="121598" y="116988"/>
                  </a:lnTo>
                  <a:lnTo>
                    <a:pt x="133423" y="1069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2272"/>
            <p:cNvSpPr/>
            <p:nvPr/>
          </p:nvSpPr>
          <p:spPr>
            <a:xfrm>
              <a:off x="196453" y="3223617"/>
              <a:ext cx="142463" cy="169455"/>
            </a:xfrm>
            <a:custGeom>
              <a:avLst/>
              <a:gdLst/>
              <a:ahLst/>
              <a:cxnLst/>
              <a:rect l="0" t="0" r="0" b="0"/>
              <a:pathLst>
                <a:path w="142463" h="169455">
                  <a:moveTo>
                    <a:pt x="0" y="0"/>
                  </a:moveTo>
                  <a:lnTo>
                    <a:pt x="0" y="43472"/>
                  </a:lnTo>
                  <a:lnTo>
                    <a:pt x="5145" y="71977"/>
                  </a:lnTo>
                  <a:lnTo>
                    <a:pt x="582" y="110911"/>
                  </a:lnTo>
                  <a:lnTo>
                    <a:pt x="51" y="152943"/>
                  </a:lnTo>
                  <a:lnTo>
                    <a:pt x="7" y="167266"/>
                  </a:lnTo>
                  <a:lnTo>
                    <a:pt x="997" y="168066"/>
                  </a:lnTo>
                  <a:lnTo>
                    <a:pt x="7131" y="169191"/>
                  </a:lnTo>
                  <a:lnTo>
                    <a:pt x="12430" y="169454"/>
                  </a:lnTo>
                  <a:lnTo>
                    <a:pt x="14240" y="168532"/>
                  </a:lnTo>
                  <a:lnTo>
                    <a:pt x="15446" y="166925"/>
                  </a:lnTo>
                  <a:lnTo>
                    <a:pt x="32997" y="129521"/>
                  </a:lnTo>
                  <a:lnTo>
                    <a:pt x="50624" y="87108"/>
                  </a:lnTo>
                  <a:lnTo>
                    <a:pt x="67471" y="50671"/>
                  </a:lnTo>
                  <a:lnTo>
                    <a:pt x="71283" y="20149"/>
                  </a:lnTo>
                  <a:lnTo>
                    <a:pt x="72327" y="19386"/>
                  </a:lnTo>
                  <a:lnTo>
                    <a:pt x="76552" y="18312"/>
                  </a:lnTo>
                  <a:lnTo>
                    <a:pt x="74372" y="18060"/>
                  </a:lnTo>
                  <a:lnTo>
                    <a:pt x="73394" y="18986"/>
                  </a:lnTo>
                  <a:lnTo>
                    <a:pt x="72307" y="22660"/>
                  </a:lnTo>
                  <a:lnTo>
                    <a:pt x="71453" y="65864"/>
                  </a:lnTo>
                  <a:lnTo>
                    <a:pt x="72434" y="83456"/>
                  </a:lnTo>
                  <a:lnTo>
                    <a:pt x="78568" y="100244"/>
                  </a:lnTo>
                  <a:lnTo>
                    <a:pt x="85677" y="112936"/>
                  </a:lnTo>
                  <a:lnTo>
                    <a:pt x="89217" y="127830"/>
                  </a:lnTo>
                  <a:lnTo>
                    <a:pt x="93561" y="135528"/>
                  </a:lnTo>
                  <a:lnTo>
                    <a:pt x="98799" y="139609"/>
                  </a:lnTo>
                  <a:lnTo>
                    <a:pt x="105506" y="142230"/>
                  </a:lnTo>
                  <a:lnTo>
                    <a:pt x="109068" y="139943"/>
                  </a:lnTo>
                  <a:lnTo>
                    <a:pt x="111408" y="137944"/>
                  </a:lnTo>
                  <a:lnTo>
                    <a:pt x="116653" y="135723"/>
                  </a:lnTo>
                  <a:lnTo>
                    <a:pt x="119440" y="135130"/>
                  </a:lnTo>
                  <a:lnTo>
                    <a:pt x="125184" y="129180"/>
                  </a:lnTo>
                  <a:lnTo>
                    <a:pt x="130051" y="119922"/>
                  </a:lnTo>
                  <a:lnTo>
                    <a:pt x="140785" y="80243"/>
                  </a:lnTo>
                  <a:lnTo>
                    <a:pt x="142462" y="56530"/>
                  </a:lnTo>
                  <a:lnTo>
                    <a:pt x="140046" y="47284"/>
                  </a:lnTo>
                  <a:lnTo>
                    <a:pt x="135753" y="36500"/>
                  </a:lnTo>
                  <a:lnTo>
                    <a:pt x="135150" y="33263"/>
                  </a:lnTo>
                  <a:lnTo>
                    <a:pt x="133757" y="31105"/>
                  </a:lnTo>
                  <a:lnTo>
                    <a:pt x="131835" y="29667"/>
                  </a:lnTo>
                  <a:lnTo>
                    <a:pt x="129562" y="28707"/>
                  </a:lnTo>
                  <a:lnTo>
                    <a:pt x="128047" y="27076"/>
                  </a:lnTo>
                  <a:lnTo>
                    <a:pt x="125016"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0" name="SMARTInkShape-Group453"/>
          <p:cNvGrpSpPr/>
          <p:nvPr/>
        </p:nvGrpSpPr>
        <p:grpSpPr>
          <a:xfrm>
            <a:off x="1205924" y="3170039"/>
            <a:ext cx="1222952" cy="410443"/>
            <a:chOff x="1205924" y="3170039"/>
            <a:chExt cx="1222952" cy="410443"/>
          </a:xfrm>
        </p:grpSpPr>
        <p:sp>
          <p:nvSpPr>
            <p:cNvPr id="162" name="SMARTInkShape-2273"/>
            <p:cNvSpPr/>
            <p:nvPr/>
          </p:nvSpPr>
          <p:spPr>
            <a:xfrm>
              <a:off x="2375297" y="3170039"/>
              <a:ext cx="53579" cy="232173"/>
            </a:xfrm>
            <a:custGeom>
              <a:avLst/>
              <a:gdLst/>
              <a:ahLst/>
              <a:cxnLst/>
              <a:rect l="0" t="0" r="0" b="0"/>
              <a:pathLst>
                <a:path w="53579" h="232173">
                  <a:moveTo>
                    <a:pt x="0" y="0"/>
                  </a:moveTo>
                  <a:lnTo>
                    <a:pt x="992" y="22360"/>
                  </a:lnTo>
                  <a:lnTo>
                    <a:pt x="14239" y="62826"/>
                  </a:lnTo>
                  <a:lnTo>
                    <a:pt x="22123" y="99640"/>
                  </a:lnTo>
                  <a:lnTo>
                    <a:pt x="28820" y="143061"/>
                  </a:lnTo>
                  <a:lnTo>
                    <a:pt x="37759" y="186756"/>
                  </a:lnTo>
                  <a:lnTo>
                    <a:pt x="53578"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2274"/>
            <p:cNvSpPr/>
            <p:nvPr/>
          </p:nvSpPr>
          <p:spPr>
            <a:xfrm>
              <a:off x="2228578" y="3269907"/>
              <a:ext cx="146720" cy="113877"/>
            </a:xfrm>
            <a:custGeom>
              <a:avLst/>
              <a:gdLst/>
              <a:ahLst/>
              <a:cxnLst/>
              <a:rect l="0" t="0" r="0" b="0"/>
              <a:pathLst>
                <a:path w="146720" h="113877">
                  <a:moveTo>
                    <a:pt x="146719" y="25148"/>
                  </a:moveTo>
                  <a:lnTo>
                    <a:pt x="141978" y="25148"/>
                  </a:lnTo>
                  <a:lnTo>
                    <a:pt x="140582" y="24156"/>
                  </a:lnTo>
                  <a:lnTo>
                    <a:pt x="139651" y="22502"/>
                  </a:lnTo>
                  <a:lnTo>
                    <a:pt x="139030" y="20407"/>
                  </a:lnTo>
                  <a:lnTo>
                    <a:pt x="137624" y="19011"/>
                  </a:lnTo>
                  <a:lnTo>
                    <a:pt x="128239" y="14124"/>
                  </a:lnTo>
                  <a:lnTo>
                    <a:pt x="112090" y="3898"/>
                  </a:lnTo>
                  <a:lnTo>
                    <a:pt x="95558" y="0"/>
                  </a:lnTo>
                  <a:lnTo>
                    <a:pt x="83963" y="1734"/>
                  </a:lnTo>
                  <a:lnTo>
                    <a:pt x="41403" y="16514"/>
                  </a:lnTo>
                  <a:lnTo>
                    <a:pt x="29466" y="23295"/>
                  </a:lnTo>
                  <a:lnTo>
                    <a:pt x="17168" y="38269"/>
                  </a:lnTo>
                  <a:lnTo>
                    <a:pt x="1054" y="66980"/>
                  </a:lnTo>
                  <a:lnTo>
                    <a:pt x="0" y="72879"/>
                  </a:lnTo>
                  <a:lnTo>
                    <a:pt x="1474" y="84726"/>
                  </a:lnTo>
                  <a:lnTo>
                    <a:pt x="7882" y="97812"/>
                  </a:lnTo>
                  <a:lnTo>
                    <a:pt x="20805" y="107973"/>
                  </a:lnTo>
                  <a:lnTo>
                    <a:pt x="37202" y="112527"/>
                  </a:lnTo>
                  <a:lnTo>
                    <a:pt x="54628" y="113876"/>
                  </a:lnTo>
                  <a:lnTo>
                    <a:pt x="72359" y="109536"/>
                  </a:lnTo>
                  <a:lnTo>
                    <a:pt x="99432" y="96331"/>
                  </a:lnTo>
                  <a:lnTo>
                    <a:pt x="119930" y="787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SMARTInkShape-2275"/>
            <p:cNvSpPr/>
            <p:nvPr/>
          </p:nvSpPr>
          <p:spPr>
            <a:xfrm>
              <a:off x="2116336" y="3263303"/>
              <a:ext cx="89133" cy="121050"/>
            </a:xfrm>
            <a:custGeom>
              <a:avLst/>
              <a:gdLst/>
              <a:ahLst/>
              <a:cxnLst/>
              <a:rect l="0" t="0" r="0" b="0"/>
              <a:pathLst>
                <a:path w="89133" h="121050">
                  <a:moveTo>
                    <a:pt x="0" y="85330"/>
                  </a:moveTo>
                  <a:lnTo>
                    <a:pt x="25990" y="85330"/>
                  </a:lnTo>
                  <a:lnTo>
                    <a:pt x="34041" y="82684"/>
                  </a:lnTo>
                  <a:lnTo>
                    <a:pt x="73144" y="55518"/>
                  </a:lnTo>
                  <a:lnTo>
                    <a:pt x="82967" y="41881"/>
                  </a:lnTo>
                  <a:lnTo>
                    <a:pt x="87422" y="30012"/>
                  </a:lnTo>
                  <a:lnTo>
                    <a:pt x="89132" y="8076"/>
                  </a:lnTo>
                  <a:lnTo>
                    <a:pt x="88195" y="7038"/>
                  </a:lnTo>
                  <a:lnTo>
                    <a:pt x="79562" y="2727"/>
                  </a:lnTo>
                  <a:lnTo>
                    <a:pt x="76853" y="495"/>
                  </a:lnTo>
                  <a:lnTo>
                    <a:pt x="74056" y="0"/>
                  </a:lnTo>
                  <a:lnTo>
                    <a:pt x="71199" y="662"/>
                  </a:lnTo>
                  <a:lnTo>
                    <a:pt x="65378" y="3052"/>
                  </a:lnTo>
                  <a:lnTo>
                    <a:pt x="59484" y="4113"/>
                  </a:lnTo>
                  <a:lnTo>
                    <a:pt x="53557" y="9877"/>
                  </a:lnTo>
                  <a:lnTo>
                    <a:pt x="46623" y="18061"/>
                  </a:lnTo>
                  <a:lnTo>
                    <a:pt x="32556" y="29239"/>
                  </a:lnTo>
                  <a:lnTo>
                    <a:pt x="15250" y="56017"/>
                  </a:lnTo>
                  <a:lnTo>
                    <a:pt x="10802" y="68817"/>
                  </a:lnTo>
                  <a:lnTo>
                    <a:pt x="12408" y="78322"/>
                  </a:lnTo>
                  <a:lnTo>
                    <a:pt x="18890" y="92183"/>
                  </a:lnTo>
                  <a:lnTo>
                    <a:pt x="29969" y="105756"/>
                  </a:lnTo>
                  <a:lnTo>
                    <a:pt x="43496" y="114974"/>
                  </a:lnTo>
                  <a:lnTo>
                    <a:pt x="55331" y="119249"/>
                  </a:lnTo>
                  <a:lnTo>
                    <a:pt x="80367" y="12104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2276"/>
            <p:cNvSpPr/>
            <p:nvPr/>
          </p:nvSpPr>
          <p:spPr>
            <a:xfrm>
              <a:off x="1920160" y="3251063"/>
              <a:ext cx="115810" cy="329419"/>
            </a:xfrm>
            <a:custGeom>
              <a:avLst/>
              <a:gdLst/>
              <a:ahLst/>
              <a:cxnLst/>
              <a:rect l="0" t="0" r="0" b="0"/>
              <a:pathLst>
                <a:path w="115810" h="329419">
                  <a:moveTo>
                    <a:pt x="97949" y="70781"/>
                  </a:moveTo>
                  <a:lnTo>
                    <a:pt x="102690" y="66040"/>
                  </a:lnTo>
                  <a:lnTo>
                    <a:pt x="105017" y="58421"/>
                  </a:lnTo>
                  <a:lnTo>
                    <a:pt x="106770" y="35355"/>
                  </a:lnTo>
                  <a:lnTo>
                    <a:pt x="102106" y="19384"/>
                  </a:lnTo>
                  <a:lnTo>
                    <a:pt x="94441" y="6825"/>
                  </a:lnTo>
                  <a:lnTo>
                    <a:pt x="88783" y="2668"/>
                  </a:lnTo>
                  <a:lnTo>
                    <a:pt x="81969" y="821"/>
                  </a:lnTo>
                  <a:lnTo>
                    <a:pt x="72326" y="0"/>
                  </a:lnTo>
                  <a:lnTo>
                    <a:pt x="55741" y="4279"/>
                  </a:lnTo>
                  <a:lnTo>
                    <a:pt x="38259" y="16570"/>
                  </a:lnTo>
                  <a:lnTo>
                    <a:pt x="6824" y="56035"/>
                  </a:lnTo>
                  <a:lnTo>
                    <a:pt x="1827" y="73798"/>
                  </a:lnTo>
                  <a:lnTo>
                    <a:pt x="0" y="103528"/>
                  </a:lnTo>
                  <a:lnTo>
                    <a:pt x="2492" y="112786"/>
                  </a:lnTo>
                  <a:lnTo>
                    <a:pt x="12176" y="126813"/>
                  </a:lnTo>
                  <a:lnTo>
                    <a:pt x="20471" y="130410"/>
                  </a:lnTo>
                  <a:lnTo>
                    <a:pt x="25461" y="131370"/>
                  </a:lnTo>
                  <a:lnTo>
                    <a:pt x="29780" y="131017"/>
                  </a:lnTo>
                  <a:lnTo>
                    <a:pt x="51735" y="120691"/>
                  </a:lnTo>
                  <a:lnTo>
                    <a:pt x="86167" y="91033"/>
                  </a:lnTo>
                  <a:lnTo>
                    <a:pt x="111499" y="57040"/>
                  </a:lnTo>
                  <a:lnTo>
                    <a:pt x="114532" y="47307"/>
                  </a:lnTo>
                  <a:lnTo>
                    <a:pt x="115759" y="35598"/>
                  </a:lnTo>
                  <a:lnTo>
                    <a:pt x="115808" y="74286"/>
                  </a:lnTo>
                  <a:lnTo>
                    <a:pt x="115809" y="115891"/>
                  </a:lnTo>
                  <a:lnTo>
                    <a:pt x="115809" y="160138"/>
                  </a:lnTo>
                  <a:lnTo>
                    <a:pt x="115809" y="201945"/>
                  </a:lnTo>
                  <a:lnTo>
                    <a:pt x="115809" y="239895"/>
                  </a:lnTo>
                  <a:lnTo>
                    <a:pt x="113163" y="267071"/>
                  </a:lnTo>
                  <a:lnTo>
                    <a:pt x="97717" y="311084"/>
                  </a:lnTo>
                  <a:lnTo>
                    <a:pt x="94818" y="317303"/>
                  </a:lnTo>
                  <a:lnTo>
                    <a:pt x="90901" y="321450"/>
                  </a:lnTo>
                  <a:lnTo>
                    <a:pt x="81257" y="326056"/>
                  </a:lnTo>
                  <a:lnTo>
                    <a:pt x="65033" y="329014"/>
                  </a:lnTo>
                  <a:lnTo>
                    <a:pt x="54877" y="329418"/>
                  </a:lnTo>
                  <a:lnTo>
                    <a:pt x="43749" y="324306"/>
                  </a:lnTo>
                  <a:lnTo>
                    <a:pt x="8653" y="29402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2277"/>
            <p:cNvSpPr/>
            <p:nvPr/>
          </p:nvSpPr>
          <p:spPr>
            <a:xfrm>
              <a:off x="1768078" y="3259336"/>
              <a:ext cx="98228" cy="123098"/>
            </a:xfrm>
            <a:custGeom>
              <a:avLst/>
              <a:gdLst/>
              <a:ahLst/>
              <a:cxnLst/>
              <a:rect l="0" t="0" r="0" b="0"/>
              <a:pathLst>
                <a:path w="98228" h="123098">
                  <a:moveTo>
                    <a:pt x="0" y="0"/>
                  </a:moveTo>
                  <a:lnTo>
                    <a:pt x="0" y="42240"/>
                  </a:lnTo>
                  <a:lnTo>
                    <a:pt x="0" y="83377"/>
                  </a:lnTo>
                  <a:lnTo>
                    <a:pt x="0" y="123097"/>
                  </a:lnTo>
                  <a:lnTo>
                    <a:pt x="0" y="82760"/>
                  </a:lnTo>
                  <a:lnTo>
                    <a:pt x="12429" y="42833"/>
                  </a:lnTo>
                  <a:lnTo>
                    <a:pt x="17779" y="22829"/>
                  </a:lnTo>
                  <a:lnTo>
                    <a:pt x="27361" y="9323"/>
                  </a:lnTo>
                  <a:lnTo>
                    <a:pt x="32997" y="4143"/>
                  </a:lnTo>
                  <a:lnTo>
                    <a:pt x="38808" y="1842"/>
                  </a:lnTo>
                  <a:lnTo>
                    <a:pt x="41747" y="2220"/>
                  </a:lnTo>
                  <a:lnTo>
                    <a:pt x="47659" y="5286"/>
                  </a:lnTo>
                  <a:lnTo>
                    <a:pt x="79155" y="34566"/>
                  </a:lnTo>
                  <a:lnTo>
                    <a:pt x="93431" y="55923"/>
                  </a:lnTo>
                  <a:lnTo>
                    <a:pt x="98227" y="7143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2278"/>
            <p:cNvSpPr/>
            <p:nvPr/>
          </p:nvSpPr>
          <p:spPr>
            <a:xfrm>
              <a:off x="1564502" y="3250438"/>
              <a:ext cx="167858" cy="124985"/>
            </a:xfrm>
            <a:custGeom>
              <a:avLst/>
              <a:gdLst/>
              <a:ahLst/>
              <a:cxnLst/>
              <a:rect l="0" t="0" r="0" b="0"/>
              <a:pathLst>
                <a:path w="167858" h="124985">
                  <a:moveTo>
                    <a:pt x="96420" y="8898"/>
                  </a:moveTo>
                  <a:lnTo>
                    <a:pt x="96420" y="4158"/>
                  </a:lnTo>
                  <a:lnTo>
                    <a:pt x="95428" y="2761"/>
                  </a:lnTo>
                  <a:lnTo>
                    <a:pt x="93774" y="1830"/>
                  </a:lnTo>
                  <a:lnTo>
                    <a:pt x="88732" y="336"/>
                  </a:lnTo>
                  <a:lnTo>
                    <a:pt x="67482" y="0"/>
                  </a:lnTo>
                  <a:lnTo>
                    <a:pt x="53229" y="4718"/>
                  </a:lnTo>
                  <a:lnTo>
                    <a:pt x="36439" y="17140"/>
                  </a:lnTo>
                  <a:lnTo>
                    <a:pt x="20116" y="39116"/>
                  </a:lnTo>
                  <a:lnTo>
                    <a:pt x="2257" y="68285"/>
                  </a:lnTo>
                  <a:lnTo>
                    <a:pt x="0" y="78618"/>
                  </a:lnTo>
                  <a:lnTo>
                    <a:pt x="1642" y="87178"/>
                  </a:lnTo>
                  <a:lnTo>
                    <a:pt x="13530" y="109018"/>
                  </a:lnTo>
                  <a:lnTo>
                    <a:pt x="19231" y="112927"/>
                  </a:lnTo>
                  <a:lnTo>
                    <a:pt x="28019" y="115127"/>
                  </a:lnTo>
                  <a:lnTo>
                    <a:pt x="41647" y="111039"/>
                  </a:lnTo>
                  <a:lnTo>
                    <a:pt x="53512" y="103544"/>
                  </a:lnTo>
                  <a:lnTo>
                    <a:pt x="81505" y="64041"/>
                  </a:lnTo>
                  <a:lnTo>
                    <a:pt x="96006" y="27682"/>
                  </a:lnTo>
                  <a:lnTo>
                    <a:pt x="101149" y="52513"/>
                  </a:lnTo>
                  <a:lnTo>
                    <a:pt x="119343" y="92355"/>
                  </a:lnTo>
                  <a:lnTo>
                    <a:pt x="123056" y="109143"/>
                  </a:lnTo>
                  <a:lnTo>
                    <a:pt x="127440" y="117282"/>
                  </a:lnTo>
                  <a:lnTo>
                    <a:pt x="132696" y="121560"/>
                  </a:lnTo>
                  <a:lnTo>
                    <a:pt x="141234" y="123970"/>
                  </a:lnTo>
                  <a:lnTo>
                    <a:pt x="167857" y="12498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SMARTInkShape-2279"/>
            <p:cNvSpPr/>
            <p:nvPr/>
          </p:nvSpPr>
          <p:spPr>
            <a:xfrm>
              <a:off x="1384103" y="3170039"/>
              <a:ext cx="133945" cy="196454"/>
            </a:xfrm>
            <a:custGeom>
              <a:avLst/>
              <a:gdLst/>
              <a:ahLst/>
              <a:cxnLst/>
              <a:rect l="0" t="0" r="0" b="0"/>
              <a:pathLst>
                <a:path w="133945" h="196454">
                  <a:moveTo>
                    <a:pt x="8928" y="0"/>
                  </a:moveTo>
                  <a:lnTo>
                    <a:pt x="1240" y="0"/>
                  </a:lnTo>
                  <a:lnTo>
                    <a:pt x="826" y="992"/>
                  </a:lnTo>
                  <a:lnTo>
                    <a:pt x="13" y="39217"/>
                  </a:lnTo>
                  <a:lnTo>
                    <a:pt x="0" y="79891"/>
                  </a:lnTo>
                  <a:lnTo>
                    <a:pt x="2645" y="100732"/>
                  </a:lnTo>
                  <a:lnTo>
                    <a:pt x="8377" y="142311"/>
                  </a:lnTo>
                  <a:lnTo>
                    <a:pt x="9675" y="153538"/>
                  </a:lnTo>
                  <a:lnTo>
                    <a:pt x="17746" y="178023"/>
                  </a:lnTo>
                  <a:lnTo>
                    <a:pt x="17857" y="135476"/>
                  </a:lnTo>
                  <a:lnTo>
                    <a:pt x="26952" y="96158"/>
                  </a:lnTo>
                  <a:lnTo>
                    <a:pt x="33672" y="84495"/>
                  </a:lnTo>
                  <a:lnTo>
                    <a:pt x="39108" y="77902"/>
                  </a:lnTo>
                  <a:lnTo>
                    <a:pt x="44831" y="74311"/>
                  </a:lnTo>
                  <a:lnTo>
                    <a:pt x="56590" y="72005"/>
                  </a:lnTo>
                  <a:lnTo>
                    <a:pt x="62522" y="74336"/>
                  </a:lnTo>
                  <a:lnTo>
                    <a:pt x="65494" y="76346"/>
                  </a:lnTo>
                  <a:lnTo>
                    <a:pt x="67474" y="78679"/>
                  </a:lnTo>
                  <a:lnTo>
                    <a:pt x="77225" y="102492"/>
                  </a:lnTo>
                  <a:lnTo>
                    <a:pt x="87219" y="137035"/>
                  </a:lnTo>
                  <a:lnTo>
                    <a:pt x="107207" y="175955"/>
                  </a:lnTo>
                  <a:lnTo>
                    <a:pt x="119072" y="189979"/>
                  </a:lnTo>
                  <a:lnTo>
                    <a:pt x="125019" y="193576"/>
                  </a:lnTo>
                  <a:lnTo>
                    <a:pt x="133944"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SMARTInkShape-2280"/>
            <p:cNvSpPr/>
            <p:nvPr/>
          </p:nvSpPr>
          <p:spPr>
            <a:xfrm>
              <a:off x="1205924" y="3182855"/>
              <a:ext cx="115671" cy="164842"/>
            </a:xfrm>
            <a:custGeom>
              <a:avLst/>
              <a:gdLst/>
              <a:ahLst/>
              <a:cxnLst/>
              <a:rect l="0" t="0" r="0" b="0"/>
              <a:pathLst>
                <a:path w="115671" h="164842">
                  <a:moveTo>
                    <a:pt x="106740" y="49692"/>
                  </a:moveTo>
                  <a:lnTo>
                    <a:pt x="102000" y="44951"/>
                  </a:lnTo>
                  <a:lnTo>
                    <a:pt x="99672" y="39978"/>
                  </a:lnTo>
                  <a:lnTo>
                    <a:pt x="96840" y="16696"/>
                  </a:lnTo>
                  <a:lnTo>
                    <a:pt x="90125" y="6774"/>
                  </a:lnTo>
                  <a:lnTo>
                    <a:pt x="86788" y="5813"/>
                  </a:lnTo>
                  <a:lnTo>
                    <a:pt x="84509" y="5556"/>
                  </a:lnTo>
                  <a:lnTo>
                    <a:pt x="79331" y="2626"/>
                  </a:lnTo>
                  <a:lnTo>
                    <a:pt x="76561" y="455"/>
                  </a:lnTo>
                  <a:lnTo>
                    <a:pt x="72730" y="0"/>
                  </a:lnTo>
                  <a:lnTo>
                    <a:pt x="42122" y="7307"/>
                  </a:lnTo>
                  <a:lnTo>
                    <a:pt x="36872" y="9529"/>
                  </a:lnTo>
                  <a:lnTo>
                    <a:pt x="28393" y="17290"/>
                  </a:lnTo>
                  <a:lnTo>
                    <a:pt x="14866" y="38441"/>
                  </a:lnTo>
                  <a:lnTo>
                    <a:pt x="2748" y="79496"/>
                  </a:lnTo>
                  <a:lnTo>
                    <a:pt x="0" y="109228"/>
                  </a:lnTo>
                  <a:lnTo>
                    <a:pt x="4448" y="127084"/>
                  </a:lnTo>
                  <a:lnTo>
                    <a:pt x="20585" y="155113"/>
                  </a:lnTo>
                  <a:lnTo>
                    <a:pt x="26447" y="161038"/>
                  </a:lnTo>
                  <a:lnTo>
                    <a:pt x="29399" y="162618"/>
                  </a:lnTo>
                  <a:lnTo>
                    <a:pt x="43034" y="164841"/>
                  </a:lnTo>
                  <a:lnTo>
                    <a:pt x="59642" y="160760"/>
                  </a:lnTo>
                  <a:lnTo>
                    <a:pt x="104115" y="138909"/>
                  </a:lnTo>
                  <a:lnTo>
                    <a:pt x="115670" y="1300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8" name="SMARTInkShape-Group454"/>
          <p:cNvGrpSpPr/>
          <p:nvPr/>
        </p:nvGrpSpPr>
        <p:grpSpPr>
          <a:xfrm>
            <a:off x="2723555" y="3116461"/>
            <a:ext cx="839391" cy="232173"/>
            <a:chOff x="2723555" y="3116461"/>
            <a:chExt cx="839391" cy="232173"/>
          </a:xfrm>
        </p:grpSpPr>
        <p:sp>
          <p:nvSpPr>
            <p:cNvPr id="171" name="SMARTInkShape-2281"/>
            <p:cNvSpPr/>
            <p:nvPr/>
          </p:nvSpPr>
          <p:spPr>
            <a:xfrm>
              <a:off x="3429000" y="3143774"/>
              <a:ext cx="133946" cy="142352"/>
            </a:xfrm>
            <a:custGeom>
              <a:avLst/>
              <a:gdLst/>
              <a:ahLst/>
              <a:cxnLst/>
              <a:rect l="0" t="0" r="0" b="0"/>
              <a:pathLst>
                <a:path w="133946" h="142352">
                  <a:moveTo>
                    <a:pt x="0" y="79843"/>
                  </a:moveTo>
                  <a:lnTo>
                    <a:pt x="7689" y="79843"/>
                  </a:lnTo>
                  <a:lnTo>
                    <a:pt x="28938" y="72155"/>
                  </a:lnTo>
                  <a:lnTo>
                    <a:pt x="54253" y="68431"/>
                  </a:lnTo>
                  <a:lnTo>
                    <a:pt x="65784" y="62865"/>
                  </a:lnTo>
                  <a:lnTo>
                    <a:pt x="108381" y="32543"/>
                  </a:lnTo>
                  <a:lnTo>
                    <a:pt x="112661" y="26410"/>
                  </a:lnTo>
                  <a:lnTo>
                    <a:pt x="115071" y="17378"/>
                  </a:lnTo>
                  <a:lnTo>
                    <a:pt x="115886" y="5438"/>
                  </a:lnTo>
                  <a:lnTo>
                    <a:pt x="114960" y="3451"/>
                  </a:lnTo>
                  <a:lnTo>
                    <a:pt x="113351" y="2125"/>
                  </a:lnTo>
                  <a:lnTo>
                    <a:pt x="108917" y="653"/>
                  </a:lnTo>
                  <a:lnTo>
                    <a:pt x="103639" y="0"/>
                  </a:lnTo>
                  <a:lnTo>
                    <a:pt x="90350" y="4372"/>
                  </a:lnTo>
                  <a:lnTo>
                    <a:pt x="75210" y="14738"/>
                  </a:lnTo>
                  <a:lnTo>
                    <a:pt x="54896" y="34032"/>
                  </a:lnTo>
                  <a:lnTo>
                    <a:pt x="49203" y="44931"/>
                  </a:lnTo>
                  <a:lnTo>
                    <a:pt x="45248" y="73996"/>
                  </a:lnTo>
                  <a:lnTo>
                    <a:pt x="45819" y="90789"/>
                  </a:lnTo>
                  <a:lnTo>
                    <a:pt x="49468" y="98929"/>
                  </a:lnTo>
                  <a:lnTo>
                    <a:pt x="57100" y="109090"/>
                  </a:lnTo>
                  <a:lnTo>
                    <a:pt x="82150" y="127422"/>
                  </a:lnTo>
                  <a:lnTo>
                    <a:pt x="94058" y="130755"/>
                  </a:lnTo>
                  <a:lnTo>
                    <a:pt x="107288" y="133229"/>
                  </a:lnTo>
                  <a:lnTo>
                    <a:pt x="133945" y="14235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SMARTInkShape-2282"/>
            <p:cNvSpPr/>
            <p:nvPr/>
          </p:nvSpPr>
          <p:spPr>
            <a:xfrm>
              <a:off x="3232547" y="3187931"/>
              <a:ext cx="178595" cy="8898"/>
            </a:xfrm>
            <a:custGeom>
              <a:avLst/>
              <a:gdLst/>
              <a:ahLst/>
              <a:cxnLst/>
              <a:rect l="0" t="0" r="0" b="0"/>
              <a:pathLst>
                <a:path w="178595" h="8898">
                  <a:moveTo>
                    <a:pt x="0" y="8897"/>
                  </a:moveTo>
                  <a:lnTo>
                    <a:pt x="17169" y="8897"/>
                  </a:lnTo>
                  <a:lnTo>
                    <a:pt x="20376" y="7905"/>
                  </a:lnTo>
                  <a:lnTo>
                    <a:pt x="22514" y="6251"/>
                  </a:lnTo>
                  <a:lnTo>
                    <a:pt x="23939" y="4157"/>
                  </a:lnTo>
                  <a:lnTo>
                    <a:pt x="33459" y="1829"/>
                  </a:lnTo>
                  <a:lnTo>
                    <a:pt x="72316" y="212"/>
                  </a:lnTo>
                  <a:lnTo>
                    <a:pt x="116201" y="0"/>
                  </a:lnTo>
                  <a:lnTo>
                    <a:pt x="155980" y="6111"/>
                  </a:lnTo>
                  <a:lnTo>
                    <a:pt x="178594" y="88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SMARTInkShape-2283"/>
            <p:cNvSpPr/>
            <p:nvPr/>
          </p:nvSpPr>
          <p:spPr>
            <a:xfrm>
              <a:off x="3303986" y="3116461"/>
              <a:ext cx="17859" cy="223243"/>
            </a:xfrm>
            <a:custGeom>
              <a:avLst/>
              <a:gdLst/>
              <a:ahLst/>
              <a:cxnLst/>
              <a:rect l="0" t="0" r="0" b="0"/>
              <a:pathLst>
                <a:path w="17859" h="223243">
                  <a:moveTo>
                    <a:pt x="8928" y="0"/>
                  </a:moveTo>
                  <a:lnTo>
                    <a:pt x="1239" y="15377"/>
                  </a:lnTo>
                  <a:lnTo>
                    <a:pt x="107" y="54928"/>
                  </a:lnTo>
                  <a:lnTo>
                    <a:pt x="13" y="98404"/>
                  </a:lnTo>
                  <a:lnTo>
                    <a:pt x="0" y="141906"/>
                  </a:lnTo>
                  <a:lnTo>
                    <a:pt x="991" y="162542"/>
                  </a:lnTo>
                  <a:lnTo>
                    <a:pt x="8560" y="206550"/>
                  </a:lnTo>
                  <a:lnTo>
                    <a:pt x="11410" y="213508"/>
                  </a:lnTo>
                  <a:lnTo>
                    <a:pt x="17858"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SMARTInkShape-2284"/>
            <p:cNvSpPr/>
            <p:nvPr/>
          </p:nvSpPr>
          <p:spPr>
            <a:xfrm>
              <a:off x="3054121" y="3188007"/>
              <a:ext cx="187357" cy="133161"/>
            </a:xfrm>
            <a:custGeom>
              <a:avLst/>
              <a:gdLst/>
              <a:ahLst/>
              <a:cxnLst/>
              <a:rect l="0" t="0" r="0" b="0"/>
              <a:pathLst>
                <a:path w="187357" h="133161">
                  <a:moveTo>
                    <a:pt x="115918" y="8821"/>
                  </a:moveTo>
                  <a:lnTo>
                    <a:pt x="111178" y="8821"/>
                  </a:lnTo>
                  <a:lnTo>
                    <a:pt x="106204" y="6175"/>
                  </a:lnTo>
                  <a:lnTo>
                    <a:pt x="100687" y="2684"/>
                  </a:lnTo>
                  <a:lnTo>
                    <a:pt x="89060" y="443"/>
                  </a:lnTo>
                  <a:lnTo>
                    <a:pt x="72469" y="0"/>
                  </a:lnTo>
                  <a:lnTo>
                    <a:pt x="64196" y="2586"/>
                  </a:lnTo>
                  <a:lnTo>
                    <a:pt x="29184" y="28573"/>
                  </a:lnTo>
                  <a:lnTo>
                    <a:pt x="20153" y="40420"/>
                  </a:lnTo>
                  <a:lnTo>
                    <a:pt x="4125" y="73763"/>
                  </a:lnTo>
                  <a:lnTo>
                    <a:pt x="0" y="117169"/>
                  </a:lnTo>
                  <a:lnTo>
                    <a:pt x="1928" y="120741"/>
                  </a:lnTo>
                  <a:lnTo>
                    <a:pt x="9363" y="127355"/>
                  </a:lnTo>
                  <a:lnTo>
                    <a:pt x="16636" y="130956"/>
                  </a:lnTo>
                  <a:lnTo>
                    <a:pt x="19964" y="131916"/>
                  </a:lnTo>
                  <a:lnTo>
                    <a:pt x="23175" y="131564"/>
                  </a:lnTo>
                  <a:lnTo>
                    <a:pt x="29389" y="128527"/>
                  </a:lnTo>
                  <a:lnTo>
                    <a:pt x="56558" y="108896"/>
                  </a:lnTo>
                  <a:lnTo>
                    <a:pt x="87807" y="65216"/>
                  </a:lnTo>
                  <a:lnTo>
                    <a:pt x="93502" y="53398"/>
                  </a:lnTo>
                  <a:lnTo>
                    <a:pt x="97026" y="42524"/>
                  </a:lnTo>
                  <a:lnTo>
                    <a:pt x="107372" y="27458"/>
                  </a:lnTo>
                  <a:lnTo>
                    <a:pt x="114230" y="19669"/>
                  </a:lnTo>
                  <a:lnTo>
                    <a:pt x="114793" y="20021"/>
                  </a:lnTo>
                  <a:lnTo>
                    <a:pt x="115585" y="25259"/>
                  </a:lnTo>
                  <a:lnTo>
                    <a:pt x="116901" y="65765"/>
                  </a:lnTo>
                  <a:lnTo>
                    <a:pt x="126941" y="107070"/>
                  </a:lnTo>
                  <a:lnTo>
                    <a:pt x="133869" y="128695"/>
                  </a:lnTo>
                  <a:lnTo>
                    <a:pt x="135823" y="130409"/>
                  </a:lnTo>
                  <a:lnTo>
                    <a:pt x="140640" y="132313"/>
                  </a:lnTo>
                  <a:lnTo>
                    <a:pt x="146088" y="133160"/>
                  </a:lnTo>
                  <a:lnTo>
                    <a:pt x="164799" y="126574"/>
                  </a:lnTo>
                  <a:lnTo>
                    <a:pt x="179790" y="118566"/>
                  </a:lnTo>
                  <a:lnTo>
                    <a:pt x="187356" y="10704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SMARTInkShape-2285"/>
            <p:cNvSpPr/>
            <p:nvPr/>
          </p:nvSpPr>
          <p:spPr>
            <a:xfrm>
              <a:off x="2902148" y="3223617"/>
              <a:ext cx="98228" cy="8931"/>
            </a:xfrm>
            <a:custGeom>
              <a:avLst/>
              <a:gdLst/>
              <a:ahLst/>
              <a:cxnLst/>
              <a:rect l="0" t="0" r="0" b="0"/>
              <a:pathLst>
                <a:path w="98228" h="8931">
                  <a:moveTo>
                    <a:pt x="0" y="8930"/>
                  </a:moveTo>
                  <a:lnTo>
                    <a:pt x="4741" y="8930"/>
                  </a:lnTo>
                  <a:lnTo>
                    <a:pt x="9714" y="6284"/>
                  </a:lnTo>
                  <a:lnTo>
                    <a:pt x="12429" y="4189"/>
                  </a:lnTo>
                  <a:lnTo>
                    <a:pt x="20738" y="1862"/>
                  </a:lnTo>
                  <a:lnTo>
                    <a:pt x="60899" y="164"/>
                  </a:lnTo>
                  <a:lnTo>
                    <a:pt x="9822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SMARTInkShape-2286"/>
            <p:cNvSpPr/>
            <p:nvPr/>
          </p:nvSpPr>
          <p:spPr>
            <a:xfrm>
              <a:off x="2937976" y="3143250"/>
              <a:ext cx="17752" cy="205384"/>
            </a:xfrm>
            <a:custGeom>
              <a:avLst/>
              <a:gdLst/>
              <a:ahLst/>
              <a:cxnLst/>
              <a:rect l="0" t="0" r="0" b="0"/>
              <a:pathLst>
                <a:path w="17752" h="205384">
                  <a:moveTo>
                    <a:pt x="17751" y="0"/>
                  </a:moveTo>
                  <a:lnTo>
                    <a:pt x="13010" y="4740"/>
                  </a:lnTo>
                  <a:lnTo>
                    <a:pt x="10683" y="9714"/>
                  </a:lnTo>
                  <a:lnTo>
                    <a:pt x="8869" y="53831"/>
                  </a:lnTo>
                  <a:lnTo>
                    <a:pt x="6190" y="74158"/>
                  </a:lnTo>
                  <a:lnTo>
                    <a:pt x="721" y="116444"/>
                  </a:lnTo>
                  <a:lnTo>
                    <a:pt x="0" y="156041"/>
                  </a:lnTo>
                  <a:lnTo>
                    <a:pt x="7589" y="188585"/>
                  </a:lnTo>
                  <a:lnTo>
                    <a:pt x="10919" y="195602"/>
                  </a:lnTo>
                  <a:lnTo>
                    <a:pt x="17751"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SMARTInkShape-2287"/>
            <p:cNvSpPr/>
            <p:nvPr/>
          </p:nvSpPr>
          <p:spPr>
            <a:xfrm>
              <a:off x="2723555" y="3187898"/>
              <a:ext cx="178594" cy="151445"/>
            </a:xfrm>
            <a:custGeom>
              <a:avLst/>
              <a:gdLst/>
              <a:ahLst/>
              <a:cxnLst/>
              <a:rect l="0" t="0" r="0" b="0"/>
              <a:pathLst>
                <a:path w="178594" h="151445">
                  <a:moveTo>
                    <a:pt x="178593" y="0"/>
                  </a:moveTo>
                  <a:lnTo>
                    <a:pt x="136018" y="0"/>
                  </a:lnTo>
                  <a:lnTo>
                    <a:pt x="104391" y="2646"/>
                  </a:lnTo>
                  <a:lnTo>
                    <a:pt x="60403" y="18092"/>
                  </a:lnTo>
                  <a:lnTo>
                    <a:pt x="40386" y="26858"/>
                  </a:lnTo>
                  <a:lnTo>
                    <a:pt x="24734" y="38709"/>
                  </a:lnTo>
                  <a:lnTo>
                    <a:pt x="20915" y="44655"/>
                  </a:lnTo>
                  <a:lnTo>
                    <a:pt x="18764" y="53580"/>
                  </a:lnTo>
                  <a:lnTo>
                    <a:pt x="18463" y="56556"/>
                  </a:lnTo>
                  <a:lnTo>
                    <a:pt x="20246" y="59532"/>
                  </a:lnTo>
                  <a:lnTo>
                    <a:pt x="32236" y="68462"/>
                  </a:lnTo>
                  <a:lnTo>
                    <a:pt x="42770" y="74415"/>
                  </a:lnTo>
                  <a:lnTo>
                    <a:pt x="81295" y="82230"/>
                  </a:lnTo>
                  <a:lnTo>
                    <a:pt x="124313" y="98391"/>
                  </a:lnTo>
                  <a:lnTo>
                    <a:pt x="143948" y="110165"/>
                  </a:lnTo>
                  <a:lnTo>
                    <a:pt x="148313" y="118747"/>
                  </a:lnTo>
                  <a:lnTo>
                    <a:pt x="149477" y="123813"/>
                  </a:lnTo>
                  <a:lnTo>
                    <a:pt x="149260" y="127191"/>
                  </a:lnTo>
                  <a:lnTo>
                    <a:pt x="148124" y="129443"/>
                  </a:lnTo>
                  <a:lnTo>
                    <a:pt x="129308" y="145626"/>
                  </a:lnTo>
                  <a:lnTo>
                    <a:pt x="118324" y="149059"/>
                  </a:lnTo>
                  <a:lnTo>
                    <a:pt x="79486" y="151444"/>
                  </a:lnTo>
                  <a:lnTo>
                    <a:pt x="42731" y="150765"/>
                  </a:lnTo>
                  <a:lnTo>
                    <a:pt x="12045" y="139370"/>
                  </a:lnTo>
                  <a:lnTo>
                    <a:pt x="5353" y="133711"/>
                  </a:lnTo>
                  <a:lnTo>
                    <a:pt x="2379" y="127888"/>
                  </a:lnTo>
                  <a:lnTo>
                    <a:pt x="0"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3" name="SMARTInkShape-Group455"/>
          <p:cNvGrpSpPr/>
          <p:nvPr/>
        </p:nvGrpSpPr>
        <p:grpSpPr>
          <a:xfrm>
            <a:off x="3839766" y="3062915"/>
            <a:ext cx="759024" cy="285719"/>
            <a:chOff x="3839766" y="3062915"/>
            <a:chExt cx="759024" cy="285719"/>
          </a:xfrm>
        </p:grpSpPr>
        <p:sp>
          <p:nvSpPr>
            <p:cNvPr id="179" name="SMARTInkShape-2288"/>
            <p:cNvSpPr/>
            <p:nvPr/>
          </p:nvSpPr>
          <p:spPr>
            <a:xfrm>
              <a:off x="4339831" y="3161109"/>
              <a:ext cx="258959" cy="151125"/>
            </a:xfrm>
            <a:custGeom>
              <a:avLst/>
              <a:gdLst/>
              <a:ahLst/>
              <a:cxnLst/>
              <a:rect l="0" t="0" r="0" b="0"/>
              <a:pathLst>
                <a:path w="258959" h="151125">
                  <a:moveTo>
                    <a:pt x="8927" y="0"/>
                  </a:moveTo>
                  <a:lnTo>
                    <a:pt x="8927" y="20991"/>
                  </a:lnTo>
                  <a:lnTo>
                    <a:pt x="549" y="62747"/>
                  </a:lnTo>
                  <a:lnTo>
                    <a:pt x="29" y="104194"/>
                  </a:lnTo>
                  <a:lnTo>
                    <a:pt x="0" y="122731"/>
                  </a:lnTo>
                  <a:lnTo>
                    <a:pt x="991" y="123492"/>
                  </a:lnTo>
                  <a:lnTo>
                    <a:pt x="4738" y="124339"/>
                  </a:lnTo>
                  <a:lnTo>
                    <a:pt x="6135" y="123573"/>
                  </a:lnTo>
                  <a:lnTo>
                    <a:pt x="7066" y="122069"/>
                  </a:lnTo>
                  <a:lnTo>
                    <a:pt x="7686" y="120075"/>
                  </a:lnTo>
                  <a:lnTo>
                    <a:pt x="29885" y="78030"/>
                  </a:lnTo>
                  <a:lnTo>
                    <a:pt x="52374" y="34273"/>
                  </a:lnTo>
                  <a:lnTo>
                    <a:pt x="74045" y="6872"/>
                  </a:lnTo>
                  <a:lnTo>
                    <a:pt x="80201" y="3054"/>
                  </a:lnTo>
                  <a:lnTo>
                    <a:pt x="92238" y="603"/>
                  </a:lnTo>
                  <a:lnTo>
                    <a:pt x="98209" y="2914"/>
                  </a:lnTo>
                  <a:lnTo>
                    <a:pt x="110127" y="12482"/>
                  </a:lnTo>
                  <a:lnTo>
                    <a:pt x="119059" y="30488"/>
                  </a:lnTo>
                  <a:lnTo>
                    <a:pt x="123837" y="57102"/>
                  </a:lnTo>
                  <a:lnTo>
                    <a:pt x="124910" y="100337"/>
                  </a:lnTo>
                  <a:lnTo>
                    <a:pt x="125009" y="144054"/>
                  </a:lnTo>
                  <a:lnTo>
                    <a:pt x="125012" y="149508"/>
                  </a:lnTo>
                  <a:lnTo>
                    <a:pt x="126004" y="150274"/>
                  </a:lnTo>
                  <a:lnTo>
                    <a:pt x="129753" y="151124"/>
                  </a:lnTo>
                  <a:lnTo>
                    <a:pt x="131149" y="150359"/>
                  </a:lnTo>
                  <a:lnTo>
                    <a:pt x="132080" y="148857"/>
                  </a:lnTo>
                  <a:lnTo>
                    <a:pt x="133115" y="143549"/>
                  </a:lnTo>
                  <a:lnTo>
                    <a:pt x="134690" y="129405"/>
                  </a:lnTo>
                  <a:lnTo>
                    <a:pt x="150145" y="87984"/>
                  </a:lnTo>
                  <a:lnTo>
                    <a:pt x="171439" y="49216"/>
                  </a:lnTo>
                  <a:lnTo>
                    <a:pt x="190392" y="16787"/>
                  </a:lnTo>
                  <a:lnTo>
                    <a:pt x="196403" y="12422"/>
                  </a:lnTo>
                  <a:lnTo>
                    <a:pt x="199395" y="11258"/>
                  </a:lnTo>
                  <a:lnTo>
                    <a:pt x="202382" y="11474"/>
                  </a:lnTo>
                  <a:lnTo>
                    <a:pt x="208347" y="14360"/>
                  </a:lnTo>
                  <a:lnTo>
                    <a:pt x="210335" y="16519"/>
                  </a:lnTo>
                  <a:lnTo>
                    <a:pt x="220098" y="33878"/>
                  </a:lnTo>
                  <a:lnTo>
                    <a:pt x="223301" y="47852"/>
                  </a:lnTo>
                  <a:lnTo>
                    <a:pt x="229100" y="59709"/>
                  </a:lnTo>
                  <a:lnTo>
                    <a:pt x="239029" y="98688"/>
                  </a:lnTo>
                  <a:lnTo>
                    <a:pt x="250207" y="121873"/>
                  </a:lnTo>
                  <a:lnTo>
                    <a:pt x="255069" y="129572"/>
                  </a:lnTo>
                  <a:lnTo>
                    <a:pt x="258958"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SMARTInkShape-2289"/>
            <p:cNvSpPr/>
            <p:nvPr/>
          </p:nvSpPr>
          <p:spPr>
            <a:xfrm>
              <a:off x="4018359" y="3143710"/>
              <a:ext cx="253604" cy="160110"/>
            </a:xfrm>
            <a:custGeom>
              <a:avLst/>
              <a:gdLst/>
              <a:ahLst/>
              <a:cxnLst/>
              <a:rect l="0" t="0" r="0" b="0"/>
              <a:pathLst>
                <a:path w="253604" h="160110">
                  <a:moveTo>
                    <a:pt x="0" y="17399"/>
                  </a:moveTo>
                  <a:lnTo>
                    <a:pt x="0" y="57301"/>
                  </a:lnTo>
                  <a:lnTo>
                    <a:pt x="0" y="97837"/>
                  </a:lnTo>
                  <a:lnTo>
                    <a:pt x="993" y="121405"/>
                  </a:lnTo>
                  <a:lnTo>
                    <a:pt x="11024" y="150725"/>
                  </a:lnTo>
                  <a:lnTo>
                    <a:pt x="13303" y="153908"/>
                  </a:lnTo>
                  <a:lnTo>
                    <a:pt x="18480" y="157445"/>
                  </a:lnTo>
                  <a:lnTo>
                    <a:pt x="26303" y="160109"/>
                  </a:lnTo>
                  <a:lnTo>
                    <a:pt x="26784" y="116633"/>
                  </a:lnTo>
                  <a:lnTo>
                    <a:pt x="29434" y="95419"/>
                  </a:lnTo>
                  <a:lnTo>
                    <a:pt x="44881" y="53696"/>
                  </a:lnTo>
                  <a:lnTo>
                    <a:pt x="56601" y="29420"/>
                  </a:lnTo>
                  <a:lnTo>
                    <a:pt x="60554" y="25413"/>
                  </a:lnTo>
                  <a:lnTo>
                    <a:pt x="102135" y="3369"/>
                  </a:lnTo>
                  <a:lnTo>
                    <a:pt x="126352" y="44"/>
                  </a:lnTo>
                  <a:lnTo>
                    <a:pt x="153396" y="7273"/>
                  </a:lnTo>
                  <a:lnTo>
                    <a:pt x="155843" y="8664"/>
                  </a:lnTo>
                  <a:lnTo>
                    <a:pt x="157473" y="10584"/>
                  </a:lnTo>
                  <a:lnTo>
                    <a:pt x="159285" y="15362"/>
                  </a:lnTo>
                  <a:lnTo>
                    <a:pt x="160678" y="43012"/>
                  </a:lnTo>
                  <a:lnTo>
                    <a:pt x="155978" y="59605"/>
                  </a:lnTo>
                  <a:lnTo>
                    <a:pt x="146493" y="76852"/>
                  </a:lnTo>
                  <a:lnTo>
                    <a:pt x="143016" y="116952"/>
                  </a:lnTo>
                  <a:lnTo>
                    <a:pt x="145584" y="123822"/>
                  </a:lnTo>
                  <a:lnTo>
                    <a:pt x="155317" y="136317"/>
                  </a:lnTo>
                  <a:lnTo>
                    <a:pt x="160973" y="139705"/>
                  </a:lnTo>
                  <a:lnTo>
                    <a:pt x="172688" y="141879"/>
                  </a:lnTo>
                  <a:lnTo>
                    <a:pt x="181261" y="136885"/>
                  </a:lnTo>
                  <a:lnTo>
                    <a:pt x="225331" y="102676"/>
                  </a:lnTo>
                  <a:lnTo>
                    <a:pt x="249805" y="61987"/>
                  </a:lnTo>
                  <a:lnTo>
                    <a:pt x="252857" y="56054"/>
                  </a:lnTo>
                  <a:lnTo>
                    <a:pt x="253603" y="44170"/>
                  </a:lnTo>
                  <a:lnTo>
                    <a:pt x="250737" y="20372"/>
                  </a:lnTo>
                  <a:lnTo>
                    <a:pt x="248517" y="16405"/>
                  </a:lnTo>
                  <a:lnTo>
                    <a:pt x="245053" y="13760"/>
                  </a:lnTo>
                  <a:lnTo>
                    <a:pt x="233343" y="7391"/>
                  </a:lnTo>
                  <a:lnTo>
                    <a:pt x="229976" y="4774"/>
                  </a:lnTo>
                  <a:lnTo>
                    <a:pt x="220944" y="1866"/>
                  </a:lnTo>
                  <a:lnTo>
                    <a:pt x="203717" y="0"/>
                  </a:lnTo>
                  <a:lnTo>
                    <a:pt x="197036" y="2390"/>
                  </a:lnTo>
                  <a:lnTo>
                    <a:pt x="190759" y="5768"/>
                  </a:lnTo>
                  <a:lnTo>
                    <a:pt x="178645" y="7936"/>
                  </a:lnTo>
                  <a:lnTo>
                    <a:pt x="175652" y="8114"/>
                  </a:lnTo>
                  <a:lnTo>
                    <a:pt x="173656" y="9225"/>
                  </a:lnTo>
                  <a:lnTo>
                    <a:pt x="172325" y="10957"/>
                  </a:lnTo>
                  <a:lnTo>
                    <a:pt x="169664" y="1739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SMARTInkShape-2290"/>
            <p:cNvSpPr/>
            <p:nvPr/>
          </p:nvSpPr>
          <p:spPr>
            <a:xfrm>
              <a:off x="3839766" y="3178969"/>
              <a:ext cx="125016" cy="26790"/>
            </a:xfrm>
            <a:custGeom>
              <a:avLst/>
              <a:gdLst/>
              <a:ahLst/>
              <a:cxnLst/>
              <a:rect l="0" t="0" r="0" b="0"/>
              <a:pathLst>
                <a:path w="125016" h="26790">
                  <a:moveTo>
                    <a:pt x="0" y="26789"/>
                  </a:moveTo>
                  <a:lnTo>
                    <a:pt x="37354" y="25797"/>
                  </a:lnTo>
                  <a:lnTo>
                    <a:pt x="81425" y="12550"/>
                  </a:lnTo>
                  <a:lnTo>
                    <a:pt x="111003" y="6999"/>
                  </a:lnTo>
                  <a:lnTo>
                    <a:pt x="12501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SMARTInkShape-2291"/>
            <p:cNvSpPr/>
            <p:nvPr/>
          </p:nvSpPr>
          <p:spPr>
            <a:xfrm>
              <a:off x="3880198" y="3062915"/>
              <a:ext cx="75655" cy="285719"/>
            </a:xfrm>
            <a:custGeom>
              <a:avLst/>
              <a:gdLst/>
              <a:ahLst/>
              <a:cxnLst/>
              <a:rect l="0" t="0" r="0" b="0"/>
              <a:pathLst>
                <a:path w="75655" h="285719">
                  <a:moveTo>
                    <a:pt x="75654" y="8898"/>
                  </a:moveTo>
                  <a:lnTo>
                    <a:pt x="70913" y="4157"/>
                  </a:lnTo>
                  <a:lnTo>
                    <a:pt x="65940" y="1830"/>
                  </a:lnTo>
                  <a:lnTo>
                    <a:pt x="37818" y="0"/>
                  </a:lnTo>
                  <a:lnTo>
                    <a:pt x="31387" y="2628"/>
                  </a:lnTo>
                  <a:lnTo>
                    <a:pt x="28284" y="4718"/>
                  </a:lnTo>
                  <a:lnTo>
                    <a:pt x="10192" y="28648"/>
                  </a:lnTo>
                  <a:lnTo>
                    <a:pt x="6872" y="40496"/>
                  </a:lnTo>
                  <a:lnTo>
                    <a:pt x="2357" y="61255"/>
                  </a:lnTo>
                  <a:lnTo>
                    <a:pt x="0" y="67615"/>
                  </a:lnTo>
                  <a:lnTo>
                    <a:pt x="27" y="82619"/>
                  </a:lnTo>
                  <a:lnTo>
                    <a:pt x="3389" y="121245"/>
                  </a:lnTo>
                  <a:lnTo>
                    <a:pt x="10189" y="159964"/>
                  </a:lnTo>
                  <a:lnTo>
                    <a:pt x="15208" y="196275"/>
                  </a:lnTo>
                  <a:lnTo>
                    <a:pt x="24118" y="240273"/>
                  </a:lnTo>
                  <a:lnTo>
                    <a:pt x="29645" y="259984"/>
                  </a:lnTo>
                  <a:lnTo>
                    <a:pt x="31005" y="28571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2" name="SMARTInkShape-Group456"/>
          <p:cNvGrpSpPr/>
          <p:nvPr/>
        </p:nvGrpSpPr>
        <p:grpSpPr>
          <a:xfrm>
            <a:off x="4841405" y="3009305"/>
            <a:ext cx="1105768" cy="526528"/>
            <a:chOff x="4841405" y="3009305"/>
            <a:chExt cx="1105768" cy="526528"/>
          </a:xfrm>
        </p:grpSpPr>
        <p:sp>
          <p:nvSpPr>
            <p:cNvPr id="184" name="SMARTInkShape-2292"/>
            <p:cNvSpPr/>
            <p:nvPr/>
          </p:nvSpPr>
          <p:spPr>
            <a:xfrm>
              <a:off x="5732859" y="3009305"/>
              <a:ext cx="8931" cy="8930"/>
            </a:xfrm>
            <a:custGeom>
              <a:avLst/>
              <a:gdLst/>
              <a:ahLst/>
              <a:cxnLst/>
              <a:rect l="0" t="0" r="0" b="0"/>
              <a:pathLst>
                <a:path w="8931" h="8930">
                  <a:moveTo>
                    <a:pt x="0" y="8929"/>
                  </a:moveTo>
                  <a:lnTo>
                    <a:pt x="0" y="1241"/>
                  </a:lnTo>
                  <a:lnTo>
                    <a:pt x="993" y="827"/>
                  </a:lnTo>
                  <a:lnTo>
                    <a:pt x="893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SMARTInkShape-2293"/>
            <p:cNvSpPr/>
            <p:nvPr/>
          </p:nvSpPr>
          <p:spPr>
            <a:xfrm>
              <a:off x="5750719" y="3036144"/>
              <a:ext cx="196454" cy="232123"/>
            </a:xfrm>
            <a:custGeom>
              <a:avLst/>
              <a:gdLst/>
              <a:ahLst/>
              <a:cxnLst/>
              <a:rect l="0" t="0" r="0" b="0"/>
              <a:pathLst>
                <a:path w="196454" h="232123">
                  <a:moveTo>
                    <a:pt x="0" y="71387"/>
                  </a:moveTo>
                  <a:lnTo>
                    <a:pt x="0" y="113736"/>
                  </a:lnTo>
                  <a:lnTo>
                    <a:pt x="0" y="154771"/>
                  </a:lnTo>
                  <a:lnTo>
                    <a:pt x="992" y="189461"/>
                  </a:lnTo>
                  <a:lnTo>
                    <a:pt x="7129" y="201181"/>
                  </a:lnTo>
                  <a:lnTo>
                    <a:pt x="20990" y="217084"/>
                  </a:lnTo>
                  <a:lnTo>
                    <a:pt x="24908" y="218128"/>
                  </a:lnTo>
                  <a:lnTo>
                    <a:pt x="55920" y="213740"/>
                  </a:lnTo>
                  <a:lnTo>
                    <a:pt x="100372" y="188549"/>
                  </a:lnTo>
                  <a:lnTo>
                    <a:pt x="144589" y="152464"/>
                  </a:lnTo>
                  <a:lnTo>
                    <a:pt x="169030" y="136603"/>
                  </a:lnTo>
                  <a:lnTo>
                    <a:pt x="172218" y="135700"/>
                  </a:lnTo>
                  <a:lnTo>
                    <a:pt x="174343" y="134106"/>
                  </a:lnTo>
                  <a:lnTo>
                    <a:pt x="178034" y="126365"/>
                  </a:lnTo>
                  <a:lnTo>
                    <a:pt x="173688" y="120640"/>
                  </a:lnTo>
                  <a:lnTo>
                    <a:pt x="166160" y="118082"/>
                  </a:lnTo>
                  <a:lnTo>
                    <a:pt x="161375" y="117400"/>
                  </a:lnTo>
                  <a:lnTo>
                    <a:pt x="153412" y="119288"/>
                  </a:lnTo>
                  <a:lnTo>
                    <a:pt x="145574" y="122442"/>
                  </a:lnTo>
                  <a:lnTo>
                    <a:pt x="118634" y="129374"/>
                  </a:lnTo>
                  <a:lnTo>
                    <a:pt x="95165" y="141123"/>
                  </a:lnTo>
                  <a:lnTo>
                    <a:pt x="78358" y="155991"/>
                  </a:lnTo>
                  <a:lnTo>
                    <a:pt x="60050" y="184663"/>
                  </a:lnTo>
                  <a:lnTo>
                    <a:pt x="55496" y="197665"/>
                  </a:lnTo>
                  <a:lnTo>
                    <a:pt x="55849" y="201213"/>
                  </a:lnTo>
                  <a:lnTo>
                    <a:pt x="61434" y="212348"/>
                  </a:lnTo>
                  <a:lnTo>
                    <a:pt x="64676" y="213411"/>
                  </a:lnTo>
                  <a:lnTo>
                    <a:pt x="79582" y="214094"/>
                  </a:lnTo>
                  <a:lnTo>
                    <a:pt x="87625" y="211542"/>
                  </a:lnTo>
                  <a:lnTo>
                    <a:pt x="100873" y="201818"/>
                  </a:lnTo>
                  <a:lnTo>
                    <a:pt x="127164" y="166257"/>
                  </a:lnTo>
                  <a:lnTo>
                    <a:pt x="140479" y="124748"/>
                  </a:lnTo>
                  <a:lnTo>
                    <a:pt x="148008" y="103955"/>
                  </a:lnTo>
                  <a:lnTo>
                    <a:pt x="157608" y="60380"/>
                  </a:lnTo>
                  <a:lnTo>
                    <a:pt x="160612" y="16632"/>
                  </a:lnTo>
                  <a:lnTo>
                    <a:pt x="158034" y="9679"/>
                  </a:lnTo>
                  <a:lnTo>
                    <a:pt x="151836" y="0"/>
                  </a:lnTo>
                  <a:lnTo>
                    <a:pt x="151805" y="42191"/>
                  </a:lnTo>
                  <a:lnTo>
                    <a:pt x="154450" y="74108"/>
                  </a:lnTo>
                  <a:lnTo>
                    <a:pt x="160182" y="118136"/>
                  </a:lnTo>
                  <a:lnTo>
                    <a:pt x="163217" y="140801"/>
                  </a:lnTo>
                  <a:lnTo>
                    <a:pt x="176975" y="184378"/>
                  </a:lnTo>
                  <a:lnTo>
                    <a:pt x="180520" y="193705"/>
                  </a:lnTo>
                  <a:lnTo>
                    <a:pt x="194802" y="220029"/>
                  </a:lnTo>
                  <a:lnTo>
                    <a:pt x="196453" y="23212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SMARTInkShape-2294"/>
            <p:cNvSpPr/>
            <p:nvPr/>
          </p:nvSpPr>
          <p:spPr>
            <a:xfrm>
              <a:off x="5590057" y="3098602"/>
              <a:ext cx="71366" cy="150244"/>
            </a:xfrm>
            <a:custGeom>
              <a:avLst/>
              <a:gdLst/>
              <a:ahLst/>
              <a:cxnLst/>
              <a:rect l="0" t="0" r="0" b="0"/>
              <a:pathLst>
                <a:path w="71366" h="150244">
                  <a:moveTo>
                    <a:pt x="8857" y="0"/>
                  </a:moveTo>
                  <a:lnTo>
                    <a:pt x="8857" y="4740"/>
                  </a:lnTo>
                  <a:lnTo>
                    <a:pt x="6211" y="9713"/>
                  </a:lnTo>
                  <a:lnTo>
                    <a:pt x="1168" y="16250"/>
                  </a:lnTo>
                  <a:lnTo>
                    <a:pt x="0" y="54364"/>
                  </a:lnTo>
                  <a:lnTo>
                    <a:pt x="926" y="98218"/>
                  </a:lnTo>
                  <a:lnTo>
                    <a:pt x="16178" y="139230"/>
                  </a:lnTo>
                  <a:lnTo>
                    <a:pt x="22050" y="146535"/>
                  </a:lnTo>
                  <a:lnTo>
                    <a:pt x="27288" y="149462"/>
                  </a:lnTo>
                  <a:lnTo>
                    <a:pt x="30074" y="150243"/>
                  </a:lnTo>
                  <a:lnTo>
                    <a:pt x="31932" y="149771"/>
                  </a:lnTo>
                  <a:lnTo>
                    <a:pt x="33170" y="148465"/>
                  </a:lnTo>
                  <a:lnTo>
                    <a:pt x="33996" y="146601"/>
                  </a:lnTo>
                  <a:lnTo>
                    <a:pt x="35538" y="145359"/>
                  </a:lnTo>
                  <a:lnTo>
                    <a:pt x="39898" y="143979"/>
                  </a:lnTo>
                  <a:lnTo>
                    <a:pt x="45142" y="138074"/>
                  </a:lnTo>
                  <a:lnTo>
                    <a:pt x="49788" y="128835"/>
                  </a:lnTo>
                  <a:lnTo>
                    <a:pt x="63001" y="86526"/>
                  </a:lnTo>
                  <a:lnTo>
                    <a:pt x="69713" y="57771"/>
                  </a:lnTo>
                  <a:lnTo>
                    <a:pt x="71322" y="15437"/>
                  </a:lnTo>
                  <a:lnTo>
                    <a:pt x="7136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SMARTInkShape-2295"/>
            <p:cNvSpPr/>
            <p:nvPr/>
          </p:nvSpPr>
          <p:spPr>
            <a:xfrm>
              <a:off x="5411436" y="3134475"/>
              <a:ext cx="89240" cy="401358"/>
            </a:xfrm>
            <a:custGeom>
              <a:avLst/>
              <a:gdLst/>
              <a:ahLst/>
              <a:cxnLst/>
              <a:rect l="0" t="0" r="0" b="0"/>
              <a:pathLst>
                <a:path w="89240" h="401358">
                  <a:moveTo>
                    <a:pt x="80322" y="44494"/>
                  </a:moveTo>
                  <a:lnTo>
                    <a:pt x="85062" y="44494"/>
                  </a:lnTo>
                  <a:lnTo>
                    <a:pt x="86459" y="43502"/>
                  </a:lnTo>
                  <a:lnTo>
                    <a:pt x="87390" y="41848"/>
                  </a:lnTo>
                  <a:lnTo>
                    <a:pt x="88883" y="32065"/>
                  </a:lnTo>
                  <a:lnTo>
                    <a:pt x="89143" y="23503"/>
                  </a:lnTo>
                  <a:lnTo>
                    <a:pt x="86557" y="17636"/>
                  </a:lnTo>
                  <a:lnTo>
                    <a:pt x="72998" y="1605"/>
                  </a:lnTo>
                  <a:lnTo>
                    <a:pt x="69460" y="627"/>
                  </a:lnTo>
                  <a:lnTo>
                    <a:pt x="54364" y="0"/>
                  </a:lnTo>
                  <a:lnTo>
                    <a:pt x="50118" y="1933"/>
                  </a:lnTo>
                  <a:lnTo>
                    <a:pt x="33031" y="19976"/>
                  </a:lnTo>
                  <a:lnTo>
                    <a:pt x="14867" y="58596"/>
                  </a:lnTo>
                  <a:lnTo>
                    <a:pt x="2604" y="86394"/>
                  </a:lnTo>
                  <a:lnTo>
                    <a:pt x="0" y="122682"/>
                  </a:lnTo>
                  <a:lnTo>
                    <a:pt x="977" y="123408"/>
                  </a:lnTo>
                  <a:lnTo>
                    <a:pt x="7647" y="124669"/>
                  </a:lnTo>
                  <a:lnTo>
                    <a:pt x="16761" y="111557"/>
                  </a:lnTo>
                  <a:lnTo>
                    <a:pt x="33996" y="95738"/>
                  </a:lnTo>
                  <a:lnTo>
                    <a:pt x="41460" y="82167"/>
                  </a:lnTo>
                  <a:lnTo>
                    <a:pt x="48723" y="63952"/>
                  </a:lnTo>
                  <a:lnTo>
                    <a:pt x="51318" y="60442"/>
                  </a:lnTo>
                  <a:lnTo>
                    <a:pt x="58720" y="54511"/>
                  </a:lnTo>
                  <a:lnTo>
                    <a:pt x="61969" y="46009"/>
                  </a:lnTo>
                  <a:lnTo>
                    <a:pt x="62134" y="46496"/>
                  </a:lnTo>
                  <a:lnTo>
                    <a:pt x="62450" y="70265"/>
                  </a:lnTo>
                  <a:lnTo>
                    <a:pt x="52747" y="108043"/>
                  </a:lnTo>
                  <a:lnTo>
                    <a:pt x="41471" y="147667"/>
                  </a:lnTo>
                  <a:lnTo>
                    <a:pt x="37391" y="181999"/>
                  </a:lnTo>
                  <a:lnTo>
                    <a:pt x="31442" y="217307"/>
                  </a:lnTo>
                  <a:lnTo>
                    <a:pt x="28135" y="252904"/>
                  </a:lnTo>
                  <a:lnTo>
                    <a:pt x="31896" y="288587"/>
                  </a:lnTo>
                  <a:lnTo>
                    <a:pt x="35919" y="329071"/>
                  </a:lnTo>
                  <a:lnTo>
                    <a:pt x="43574" y="355693"/>
                  </a:lnTo>
                  <a:lnTo>
                    <a:pt x="69298" y="397985"/>
                  </a:lnTo>
                  <a:lnTo>
                    <a:pt x="70988" y="399217"/>
                  </a:lnTo>
                  <a:lnTo>
                    <a:pt x="75512" y="400586"/>
                  </a:lnTo>
                  <a:lnTo>
                    <a:pt x="83637" y="401357"/>
                  </a:lnTo>
                  <a:lnTo>
                    <a:pt x="85509" y="399481"/>
                  </a:lnTo>
                  <a:lnTo>
                    <a:pt x="87588" y="392104"/>
                  </a:lnTo>
                  <a:lnTo>
                    <a:pt x="89155" y="352852"/>
                  </a:lnTo>
                  <a:lnTo>
                    <a:pt x="89239" y="311834"/>
                  </a:lnTo>
                  <a:lnTo>
                    <a:pt x="86604" y="267663"/>
                  </a:lnTo>
                  <a:lnTo>
                    <a:pt x="78228" y="223865"/>
                  </a:lnTo>
                  <a:lnTo>
                    <a:pt x="64171" y="193424"/>
                  </a:lnTo>
                  <a:lnTo>
                    <a:pt x="33054" y="158130"/>
                  </a:lnTo>
                  <a:lnTo>
                    <a:pt x="26902" y="154530"/>
                  </a:lnTo>
                  <a:lnTo>
                    <a:pt x="17971" y="151700"/>
                  </a:lnTo>
                  <a:lnTo>
                    <a:pt x="17828" y="159343"/>
                  </a:lnTo>
                  <a:lnTo>
                    <a:pt x="18815" y="159755"/>
                  </a:lnTo>
                  <a:lnTo>
                    <a:pt x="35673" y="1605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SMARTInkShape-2296"/>
            <p:cNvSpPr/>
            <p:nvPr/>
          </p:nvSpPr>
          <p:spPr>
            <a:xfrm>
              <a:off x="5313164" y="3072180"/>
              <a:ext cx="8931" cy="8563"/>
            </a:xfrm>
            <a:custGeom>
              <a:avLst/>
              <a:gdLst/>
              <a:ahLst/>
              <a:cxnLst/>
              <a:rect l="0" t="0" r="0" b="0"/>
              <a:pathLst>
                <a:path w="8931" h="8563">
                  <a:moveTo>
                    <a:pt x="0" y="8562"/>
                  </a:moveTo>
                  <a:lnTo>
                    <a:pt x="0" y="0"/>
                  </a:lnTo>
                  <a:lnTo>
                    <a:pt x="8930" y="856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SMARTInkShape-2297"/>
            <p:cNvSpPr/>
            <p:nvPr/>
          </p:nvSpPr>
          <p:spPr>
            <a:xfrm>
              <a:off x="5322094" y="3161109"/>
              <a:ext cx="17860" cy="160736"/>
            </a:xfrm>
            <a:custGeom>
              <a:avLst/>
              <a:gdLst/>
              <a:ahLst/>
              <a:cxnLst/>
              <a:rect l="0" t="0" r="0" b="0"/>
              <a:pathLst>
                <a:path w="17860" h="160736">
                  <a:moveTo>
                    <a:pt x="0" y="0"/>
                  </a:moveTo>
                  <a:lnTo>
                    <a:pt x="0" y="39320"/>
                  </a:lnTo>
                  <a:lnTo>
                    <a:pt x="0" y="83050"/>
                  </a:lnTo>
                  <a:lnTo>
                    <a:pt x="992" y="117248"/>
                  </a:lnTo>
                  <a:lnTo>
                    <a:pt x="7068" y="135645"/>
                  </a:lnTo>
                  <a:lnTo>
                    <a:pt x="8561" y="148613"/>
                  </a:lnTo>
                  <a:lnTo>
                    <a:pt x="17859" y="1607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SMARTInkShape-2298"/>
            <p:cNvSpPr/>
            <p:nvPr/>
          </p:nvSpPr>
          <p:spPr>
            <a:xfrm>
              <a:off x="5188148" y="3107531"/>
              <a:ext cx="35720" cy="213741"/>
            </a:xfrm>
            <a:custGeom>
              <a:avLst/>
              <a:gdLst/>
              <a:ahLst/>
              <a:cxnLst/>
              <a:rect l="0" t="0" r="0" b="0"/>
              <a:pathLst>
                <a:path w="35720" h="213741">
                  <a:moveTo>
                    <a:pt x="0" y="0"/>
                  </a:moveTo>
                  <a:lnTo>
                    <a:pt x="0" y="41982"/>
                  </a:lnTo>
                  <a:lnTo>
                    <a:pt x="0" y="81192"/>
                  </a:lnTo>
                  <a:lnTo>
                    <a:pt x="993" y="125125"/>
                  </a:lnTo>
                  <a:lnTo>
                    <a:pt x="7689" y="164938"/>
                  </a:lnTo>
                  <a:lnTo>
                    <a:pt x="17460" y="207791"/>
                  </a:lnTo>
                  <a:lnTo>
                    <a:pt x="18585" y="209965"/>
                  </a:lnTo>
                  <a:lnTo>
                    <a:pt x="20328" y="211414"/>
                  </a:lnTo>
                  <a:lnTo>
                    <a:pt x="25513" y="213740"/>
                  </a:lnTo>
                  <a:lnTo>
                    <a:pt x="35719"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2299"/>
            <p:cNvSpPr/>
            <p:nvPr/>
          </p:nvSpPr>
          <p:spPr>
            <a:xfrm>
              <a:off x="4841405" y="3152334"/>
              <a:ext cx="168151" cy="169511"/>
            </a:xfrm>
            <a:custGeom>
              <a:avLst/>
              <a:gdLst/>
              <a:ahLst/>
              <a:cxnLst/>
              <a:rect l="0" t="0" r="0" b="0"/>
              <a:pathLst>
                <a:path w="168151" h="169511">
                  <a:moveTo>
                    <a:pt x="87783" y="35564"/>
                  </a:moveTo>
                  <a:lnTo>
                    <a:pt x="87783" y="5753"/>
                  </a:lnTo>
                  <a:lnTo>
                    <a:pt x="86790" y="3784"/>
                  </a:lnTo>
                  <a:lnTo>
                    <a:pt x="85137" y="2471"/>
                  </a:lnTo>
                  <a:lnTo>
                    <a:pt x="80653" y="1012"/>
                  </a:lnTo>
                  <a:lnTo>
                    <a:pt x="66792" y="0"/>
                  </a:lnTo>
                  <a:lnTo>
                    <a:pt x="60925" y="2560"/>
                  </a:lnTo>
                  <a:lnTo>
                    <a:pt x="39965" y="16078"/>
                  </a:lnTo>
                  <a:lnTo>
                    <a:pt x="17924" y="42087"/>
                  </a:lnTo>
                  <a:lnTo>
                    <a:pt x="12086" y="56323"/>
                  </a:lnTo>
                  <a:lnTo>
                    <a:pt x="8499" y="70587"/>
                  </a:lnTo>
                  <a:lnTo>
                    <a:pt x="757" y="90475"/>
                  </a:lnTo>
                  <a:lnTo>
                    <a:pt x="0" y="95984"/>
                  </a:lnTo>
                  <a:lnTo>
                    <a:pt x="1805" y="104751"/>
                  </a:lnTo>
                  <a:lnTo>
                    <a:pt x="4922" y="112947"/>
                  </a:lnTo>
                  <a:lnTo>
                    <a:pt x="7669" y="126733"/>
                  </a:lnTo>
                  <a:lnTo>
                    <a:pt x="9569" y="129085"/>
                  </a:lnTo>
                  <a:lnTo>
                    <a:pt x="14326" y="131700"/>
                  </a:lnTo>
                  <a:lnTo>
                    <a:pt x="19747" y="132862"/>
                  </a:lnTo>
                  <a:lnTo>
                    <a:pt x="22582" y="132179"/>
                  </a:lnTo>
                  <a:lnTo>
                    <a:pt x="28377" y="128775"/>
                  </a:lnTo>
                  <a:lnTo>
                    <a:pt x="45797" y="108596"/>
                  </a:lnTo>
                  <a:lnTo>
                    <a:pt x="50862" y="105087"/>
                  </a:lnTo>
                  <a:lnTo>
                    <a:pt x="59137" y="93253"/>
                  </a:lnTo>
                  <a:lnTo>
                    <a:pt x="66727" y="72501"/>
                  </a:lnTo>
                  <a:lnTo>
                    <a:pt x="74032" y="47711"/>
                  </a:lnTo>
                  <a:lnTo>
                    <a:pt x="85286" y="27450"/>
                  </a:lnTo>
                  <a:lnTo>
                    <a:pt x="87637" y="10587"/>
                  </a:lnTo>
                  <a:lnTo>
                    <a:pt x="90427" y="45368"/>
                  </a:lnTo>
                  <a:lnTo>
                    <a:pt x="94850" y="62612"/>
                  </a:lnTo>
                  <a:lnTo>
                    <a:pt x="98806" y="80290"/>
                  </a:lnTo>
                  <a:lnTo>
                    <a:pt x="103616" y="98095"/>
                  </a:lnTo>
                  <a:lnTo>
                    <a:pt x="104292" y="104040"/>
                  </a:lnTo>
                  <a:lnTo>
                    <a:pt x="110333" y="115938"/>
                  </a:lnTo>
                  <a:lnTo>
                    <a:pt x="134704" y="149005"/>
                  </a:lnTo>
                  <a:lnTo>
                    <a:pt x="158636" y="166632"/>
                  </a:lnTo>
                  <a:lnTo>
                    <a:pt x="168150" y="1695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5" name="SMARTInkShape-Group457"/>
          <p:cNvGrpSpPr/>
          <p:nvPr/>
        </p:nvGrpSpPr>
        <p:grpSpPr>
          <a:xfrm>
            <a:off x="6179344" y="3107531"/>
            <a:ext cx="285586" cy="196454"/>
            <a:chOff x="6179344" y="3107531"/>
            <a:chExt cx="285586" cy="196454"/>
          </a:xfrm>
        </p:grpSpPr>
        <p:sp>
          <p:nvSpPr>
            <p:cNvPr id="193" name="SMARTInkShape-2300"/>
            <p:cNvSpPr/>
            <p:nvPr/>
          </p:nvSpPr>
          <p:spPr>
            <a:xfrm>
              <a:off x="6179344" y="3178969"/>
              <a:ext cx="285586" cy="124480"/>
            </a:xfrm>
            <a:custGeom>
              <a:avLst/>
              <a:gdLst/>
              <a:ahLst/>
              <a:cxnLst/>
              <a:rect l="0" t="0" r="0" b="0"/>
              <a:pathLst>
                <a:path w="285586" h="124480">
                  <a:moveTo>
                    <a:pt x="0" y="17859"/>
                  </a:moveTo>
                  <a:lnTo>
                    <a:pt x="38173" y="17859"/>
                  </a:lnTo>
                  <a:lnTo>
                    <a:pt x="80690" y="17859"/>
                  </a:lnTo>
                  <a:lnTo>
                    <a:pt x="122286" y="17859"/>
                  </a:lnTo>
                  <a:lnTo>
                    <a:pt x="160195" y="15213"/>
                  </a:lnTo>
                  <a:lnTo>
                    <a:pt x="204319" y="8765"/>
                  </a:lnTo>
                  <a:lnTo>
                    <a:pt x="248065" y="118"/>
                  </a:lnTo>
                  <a:lnTo>
                    <a:pt x="244708" y="35"/>
                  </a:lnTo>
                  <a:lnTo>
                    <a:pt x="240059" y="2661"/>
                  </a:lnTo>
                  <a:lnTo>
                    <a:pt x="220204" y="20991"/>
                  </a:lnTo>
                  <a:lnTo>
                    <a:pt x="196451" y="62746"/>
                  </a:lnTo>
                  <a:lnTo>
                    <a:pt x="191491" y="74520"/>
                  </a:lnTo>
                  <a:lnTo>
                    <a:pt x="187678" y="109614"/>
                  </a:lnTo>
                  <a:lnTo>
                    <a:pt x="190238" y="115855"/>
                  </a:lnTo>
                  <a:lnTo>
                    <a:pt x="192310" y="118909"/>
                  </a:lnTo>
                  <a:lnTo>
                    <a:pt x="197257" y="122301"/>
                  </a:lnTo>
                  <a:lnTo>
                    <a:pt x="203756" y="123809"/>
                  </a:lnTo>
                  <a:lnTo>
                    <a:pt x="213258" y="124479"/>
                  </a:lnTo>
                  <a:lnTo>
                    <a:pt x="242483" y="117280"/>
                  </a:lnTo>
                  <a:lnTo>
                    <a:pt x="257276" y="106959"/>
                  </a:lnTo>
                  <a:lnTo>
                    <a:pt x="272923" y="91830"/>
                  </a:lnTo>
                  <a:lnTo>
                    <a:pt x="279387" y="81823"/>
                  </a:lnTo>
                  <a:lnTo>
                    <a:pt x="283865" y="65034"/>
                  </a:lnTo>
                  <a:lnTo>
                    <a:pt x="285585" y="34466"/>
                  </a:lnTo>
                  <a:lnTo>
                    <a:pt x="280961" y="19583"/>
                  </a:lnTo>
                  <a:lnTo>
                    <a:pt x="278588" y="16032"/>
                  </a:lnTo>
                  <a:lnTo>
                    <a:pt x="260678" y="1518"/>
                  </a:lnTo>
                  <a:lnTo>
                    <a:pt x="25003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SMARTInkShape-2301"/>
            <p:cNvSpPr/>
            <p:nvPr/>
          </p:nvSpPr>
          <p:spPr>
            <a:xfrm>
              <a:off x="6234742" y="3107531"/>
              <a:ext cx="33900" cy="196454"/>
            </a:xfrm>
            <a:custGeom>
              <a:avLst/>
              <a:gdLst/>
              <a:ahLst/>
              <a:cxnLst/>
              <a:rect l="0" t="0" r="0" b="0"/>
              <a:pathLst>
                <a:path w="33900" h="196454">
                  <a:moveTo>
                    <a:pt x="7110" y="0"/>
                  </a:moveTo>
                  <a:lnTo>
                    <a:pt x="7110" y="7689"/>
                  </a:lnTo>
                  <a:lnTo>
                    <a:pt x="41" y="28194"/>
                  </a:lnTo>
                  <a:lnTo>
                    <a:pt x="0" y="39320"/>
                  </a:lnTo>
                  <a:lnTo>
                    <a:pt x="6355" y="80606"/>
                  </a:lnTo>
                  <a:lnTo>
                    <a:pt x="11750" y="117490"/>
                  </a:lnTo>
                  <a:lnTo>
                    <a:pt x="23351" y="157359"/>
                  </a:lnTo>
                  <a:lnTo>
                    <a:pt x="25642" y="175355"/>
                  </a:lnTo>
                  <a:lnTo>
                    <a:pt x="33899"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0" name="SMARTInkShape-Group458"/>
          <p:cNvGrpSpPr/>
          <p:nvPr/>
        </p:nvGrpSpPr>
        <p:grpSpPr>
          <a:xfrm>
            <a:off x="6733518" y="3125535"/>
            <a:ext cx="810150" cy="383629"/>
            <a:chOff x="6733518" y="3125535"/>
            <a:chExt cx="810150" cy="383629"/>
          </a:xfrm>
        </p:grpSpPr>
        <p:sp>
          <p:nvSpPr>
            <p:cNvPr id="196" name="SMARTInkShape-2302"/>
            <p:cNvSpPr/>
            <p:nvPr/>
          </p:nvSpPr>
          <p:spPr>
            <a:xfrm>
              <a:off x="7422744" y="3125535"/>
              <a:ext cx="120924" cy="133755"/>
            </a:xfrm>
            <a:custGeom>
              <a:avLst/>
              <a:gdLst/>
              <a:ahLst/>
              <a:cxnLst/>
              <a:rect l="0" t="0" r="0" b="0"/>
              <a:pathLst>
                <a:path w="120924" h="133755">
                  <a:moveTo>
                    <a:pt x="104983" y="35574"/>
                  </a:moveTo>
                  <a:lnTo>
                    <a:pt x="104983" y="30834"/>
                  </a:lnTo>
                  <a:lnTo>
                    <a:pt x="102337" y="25861"/>
                  </a:lnTo>
                  <a:lnTo>
                    <a:pt x="100242" y="23145"/>
                  </a:lnTo>
                  <a:lnTo>
                    <a:pt x="95269" y="20128"/>
                  </a:lnTo>
                  <a:lnTo>
                    <a:pt x="89752" y="17796"/>
                  </a:lnTo>
                  <a:lnTo>
                    <a:pt x="71218" y="3570"/>
                  </a:lnTo>
                  <a:lnTo>
                    <a:pt x="44924" y="345"/>
                  </a:lnTo>
                  <a:lnTo>
                    <a:pt x="32176" y="0"/>
                  </a:lnTo>
                  <a:lnTo>
                    <a:pt x="5162" y="7557"/>
                  </a:lnTo>
                  <a:lnTo>
                    <a:pt x="2717" y="8959"/>
                  </a:lnTo>
                  <a:lnTo>
                    <a:pt x="1087" y="10885"/>
                  </a:lnTo>
                  <a:lnTo>
                    <a:pt x="0" y="13162"/>
                  </a:lnTo>
                  <a:lnTo>
                    <a:pt x="1438" y="20983"/>
                  </a:lnTo>
                  <a:lnTo>
                    <a:pt x="7826" y="33897"/>
                  </a:lnTo>
                  <a:lnTo>
                    <a:pt x="14177" y="40782"/>
                  </a:lnTo>
                  <a:lnTo>
                    <a:pt x="57531" y="72999"/>
                  </a:lnTo>
                  <a:lnTo>
                    <a:pt x="98047" y="101168"/>
                  </a:lnTo>
                  <a:lnTo>
                    <a:pt x="118526" y="121643"/>
                  </a:lnTo>
                  <a:lnTo>
                    <a:pt x="120923" y="127736"/>
                  </a:lnTo>
                  <a:lnTo>
                    <a:pt x="120571" y="129758"/>
                  </a:lnTo>
                  <a:lnTo>
                    <a:pt x="119343" y="131105"/>
                  </a:lnTo>
                  <a:lnTo>
                    <a:pt x="115334" y="132603"/>
                  </a:lnTo>
                  <a:lnTo>
                    <a:pt x="80587" y="133754"/>
                  </a:lnTo>
                  <a:lnTo>
                    <a:pt x="57243" y="126663"/>
                  </a:lnTo>
                  <a:lnTo>
                    <a:pt x="22157" y="111677"/>
                  </a:lnTo>
                  <a:lnTo>
                    <a:pt x="6756" y="980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SMARTInkShape-2303"/>
            <p:cNvSpPr/>
            <p:nvPr/>
          </p:nvSpPr>
          <p:spPr>
            <a:xfrm>
              <a:off x="7225914" y="3144981"/>
              <a:ext cx="167868" cy="141145"/>
            </a:xfrm>
            <a:custGeom>
              <a:avLst/>
              <a:gdLst/>
              <a:ahLst/>
              <a:cxnLst/>
              <a:rect l="0" t="0" r="0" b="0"/>
              <a:pathLst>
                <a:path w="167868" h="141145">
                  <a:moveTo>
                    <a:pt x="87500" y="42917"/>
                  </a:moveTo>
                  <a:lnTo>
                    <a:pt x="87500" y="20794"/>
                  </a:lnTo>
                  <a:lnTo>
                    <a:pt x="84854" y="15556"/>
                  </a:lnTo>
                  <a:lnTo>
                    <a:pt x="82759" y="12770"/>
                  </a:lnTo>
                  <a:lnTo>
                    <a:pt x="70331" y="4109"/>
                  </a:lnTo>
                  <a:lnTo>
                    <a:pt x="58821" y="0"/>
                  </a:lnTo>
                  <a:lnTo>
                    <a:pt x="55482" y="415"/>
                  </a:lnTo>
                  <a:lnTo>
                    <a:pt x="30825" y="13601"/>
                  </a:lnTo>
                  <a:lnTo>
                    <a:pt x="23285" y="19305"/>
                  </a:lnTo>
                  <a:lnTo>
                    <a:pt x="4268" y="44670"/>
                  </a:lnTo>
                  <a:lnTo>
                    <a:pt x="899" y="53949"/>
                  </a:lnTo>
                  <a:lnTo>
                    <a:pt x="0" y="59202"/>
                  </a:lnTo>
                  <a:lnTo>
                    <a:pt x="1648" y="70329"/>
                  </a:lnTo>
                  <a:lnTo>
                    <a:pt x="9297" y="95766"/>
                  </a:lnTo>
                  <a:lnTo>
                    <a:pt x="19467" y="108258"/>
                  </a:lnTo>
                  <a:lnTo>
                    <a:pt x="25182" y="111645"/>
                  </a:lnTo>
                  <a:lnTo>
                    <a:pt x="36936" y="113819"/>
                  </a:lnTo>
                  <a:lnTo>
                    <a:pt x="50580" y="109456"/>
                  </a:lnTo>
                  <a:lnTo>
                    <a:pt x="65839" y="99092"/>
                  </a:lnTo>
                  <a:lnTo>
                    <a:pt x="75349" y="89438"/>
                  </a:lnTo>
                  <a:lnTo>
                    <a:pt x="99396" y="45735"/>
                  </a:lnTo>
                  <a:lnTo>
                    <a:pt x="103593" y="32728"/>
                  </a:lnTo>
                  <a:lnTo>
                    <a:pt x="103189" y="29179"/>
                  </a:lnTo>
                  <a:lnTo>
                    <a:pt x="96525" y="16296"/>
                  </a:lnTo>
                  <a:lnTo>
                    <a:pt x="97423" y="47176"/>
                  </a:lnTo>
                  <a:lnTo>
                    <a:pt x="114522" y="87641"/>
                  </a:lnTo>
                  <a:lnTo>
                    <a:pt x="126241" y="106653"/>
                  </a:lnTo>
                  <a:lnTo>
                    <a:pt x="153171" y="134280"/>
                  </a:lnTo>
                  <a:lnTo>
                    <a:pt x="167867" y="14114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SMARTInkShape-2304"/>
            <p:cNvSpPr/>
            <p:nvPr/>
          </p:nvSpPr>
          <p:spPr>
            <a:xfrm>
              <a:off x="7047701" y="3134442"/>
              <a:ext cx="140097" cy="374722"/>
            </a:xfrm>
            <a:custGeom>
              <a:avLst/>
              <a:gdLst/>
              <a:ahLst/>
              <a:cxnLst/>
              <a:rect l="0" t="0" r="0" b="0"/>
              <a:pathLst>
                <a:path w="140097" h="374722">
                  <a:moveTo>
                    <a:pt x="122838" y="26667"/>
                  </a:moveTo>
                  <a:lnTo>
                    <a:pt x="118097" y="21927"/>
                  </a:lnTo>
                  <a:lnTo>
                    <a:pt x="115770" y="16954"/>
                  </a:lnTo>
                  <a:lnTo>
                    <a:pt x="114277" y="10417"/>
                  </a:lnTo>
                  <a:lnTo>
                    <a:pt x="106252" y="1261"/>
                  </a:lnTo>
                  <a:lnTo>
                    <a:pt x="102898" y="493"/>
                  </a:lnTo>
                  <a:lnTo>
                    <a:pt x="92662" y="0"/>
                  </a:lnTo>
                  <a:lnTo>
                    <a:pt x="84291" y="5224"/>
                  </a:lnTo>
                  <a:lnTo>
                    <a:pt x="48478" y="39610"/>
                  </a:lnTo>
                  <a:lnTo>
                    <a:pt x="30964" y="68476"/>
                  </a:lnTo>
                  <a:lnTo>
                    <a:pt x="25866" y="91186"/>
                  </a:lnTo>
                  <a:lnTo>
                    <a:pt x="24777" y="109492"/>
                  </a:lnTo>
                  <a:lnTo>
                    <a:pt x="27331" y="115733"/>
                  </a:lnTo>
                  <a:lnTo>
                    <a:pt x="29400" y="118787"/>
                  </a:lnTo>
                  <a:lnTo>
                    <a:pt x="34347" y="122179"/>
                  </a:lnTo>
                  <a:lnTo>
                    <a:pt x="42710" y="124090"/>
                  </a:lnTo>
                  <a:lnTo>
                    <a:pt x="45607" y="124358"/>
                  </a:lnTo>
                  <a:lnTo>
                    <a:pt x="51472" y="122010"/>
                  </a:lnTo>
                  <a:lnTo>
                    <a:pt x="72430" y="108639"/>
                  </a:lnTo>
                  <a:lnTo>
                    <a:pt x="92828" y="76887"/>
                  </a:lnTo>
                  <a:lnTo>
                    <a:pt x="118863" y="32775"/>
                  </a:lnTo>
                  <a:lnTo>
                    <a:pt x="122792" y="17929"/>
                  </a:lnTo>
                  <a:lnTo>
                    <a:pt x="122825" y="22535"/>
                  </a:lnTo>
                  <a:lnTo>
                    <a:pt x="120186" y="27476"/>
                  </a:lnTo>
                  <a:lnTo>
                    <a:pt x="118093" y="30183"/>
                  </a:lnTo>
                  <a:lnTo>
                    <a:pt x="115149" y="48214"/>
                  </a:lnTo>
                  <a:lnTo>
                    <a:pt x="121139" y="85239"/>
                  </a:lnTo>
                  <a:lnTo>
                    <a:pt x="122502" y="124116"/>
                  </a:lnTo>
                  <a:lnTo>
                    <a:pt x="128909" y="167588"/>
                  </a:lnTo>
                  <a:lnTo>
                    <a:pt x="131913" y="202588"/>
                  </a:lnTo>
                  <a:lnTo>
                    <a:pt x="137653" y="237101"/>
                  </a:lnTo>
                  <a:lnTo>
                    <a:pt x="140096" y="275932"/>
                  </a:lnTo>
                  <a:lnTo>
                    <a:pt x="137873" y="303261"/>
                  </a:lnTo>
                  <a:lnTo>
                    <a:pt x="130588" y="340977"/>
                  </a:lnTo>
                  <a:lnTo>
                    <a:pt x="111757" y="367050"/>
                  </a:lnTo>
                  <a:lnTo>
                    <a:pt x="102699" y="371425"/>
                  </a:lnTo>
                  <a:lnTo>
                    <a:pt x="63173" y="374721"/>
                  </a:lnTo>
                  <a:lnTo>
                    <a:pt x="45408" y="370124"/>
                  </a:lnTo>
                  <a:lnTo>
                    <a:pt x="36170" y="362539"/>
                  </a:lnTo>
                  <a:lnTo>
                    <a:pt x="5170" y="324121"/>
                  </a:lnTo>
                  <a:lnTo>
                    <a:pt x="0" y="306405"/>
                  </a:lnTo>
                  <a:lnTo>
                    <a:pt x="1436" y="294531"/>
                  </a:lnTo>
                  <a:lnTo>
                    <a:pt x="10443" y="270740"/>
                  </a:lnTo>
                  <a:lnTo>
                    <a:pt x="23610" y="252885"/>
                  </a:lnTo>
                  <a:lnTo>
                    <a:pt x="61374" y="220475"/>
                  </a:lnTo>
                  <a:lnTo>
                    <a:pt x="82137" y="203485"/>
                  </a:lnTo>
                  <a:lnTo>
                    <a:pt x="97219" y="193160"/>
                  </a:lnTo>
                  <a:lnTo>
                    <a:pt x="113908" y="1784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SMARTInkShape-2305"/>
            <p:cNvSpPr/>
            <p:nvPr/>
          </p:nvSpPr>
          <p:spPr>
            <a:xfrm>
              <a:off x="6733518" y="3161787"/>
              <a:ext cx="178061" cy="151128"/>
            </a:xfrm>
            <a:custGeom>
              <a:avLst/>
              <a:gdLst/>
              <a:ahLst/>
              <a:cxnLst/>
              <a:rect l="0" t="0" r="0" b="0"/>
              <a:pathLst>
                <a:path w="178061" h="151128">
                  <a:moveTo>
                    <a:pt x="97693" y="17182"/>
                  </a:moveTo>
                  <a:lnTo>
                    <a:pt x="92952" y="12441"/>
                  </a:lnTo>
                  <a:lnTo>
                    <a:pt x="85334" y="10114"/>
                  </a:lnTo>
                  <a:lnTo>
                    <a:pt x="62267" y="8361"/>
                  </a:lnTo>
                  <a:lnTo>
                    <a:pt x="54498" y="10946"/>
                  </a:lnTo>
                  <a:lnTo>
                    <a:pt x="24606" y="29246"/>
                  </a:lnTo>
                  <a:lnTo>
                    <a:pt x="14742" y="42805"/>
                  </a:lnTo>
                  <a:lnTo>
                    <a:pt x="3513" y="71301"/>
                  </a:lnTo>
                  <a:lnTo>
                    <a:pt x="0" y="98441"/>
                  </a:lnTo>
                  <a:lnTo>
                    <a:pt x="4365" y="113578"/>
                  </a:lnTo>
                  <a:lnTo>
                    <a:pt x="6701" y="117165"/>
                  </a:lnTo>
                  <a:lnTo>
                    <a:pt x="23391" y="129845"/>
                  </a:lnTo>
                  <a:lnTo>
                    <a:pt x="29282" y="131746"/>
                  </a:lnTo>
                  <a:lnTo>
                    <a:pt x="37853" y="129946"/>
                  </a:lnTo>
                  <a:lnTo>
                    <a:pt x="51189" y="123354"/>
                  </a:lnTo>
                  <a:lnTo>
                    <a:pt x="58173" y="116956"/>
                  </a:lnTo>
                  <a:lnTo>
                    <a:pt x="90466" y="73564"/>
                  </a:lnTo>
                  <a:lnTo>
                    <a:pt x="102403" y="49890"/>
                  </a:lnTo>
                  <a:lnTo>
                    <a:pt x="106458" y="7038"/>
                  </a:lnTo>
                  <a:lnTo>
                    <a:pt x="106608" y="0"/>
                  </a:lnTo>
                  <a:lnTo>
                    <a:pt x="106619" y="4263"/>
                  </a:lnTo>
                  <a:lnTo>
                    <a:pt x="107612" y="5593"/>
                  </a:lnTo>
                  <a:lnTo>
                    <a:pt x="111362" y="7070"/>
                  </a:lnTo>
                  <a:lnTo>
                    <a:pt x="112759" y="9449"/>
                  </a:lnTo>
                  <a:lnTo>
                    <a:pt x="120184" y="50203"/>
                  </a:lnTo>
                  <a:lnTo>
                    <a:pt x="136534" y="93355"/>
                  </a:lnTo>
                  <a:lnTo>
                    <a:pt x="154260" y="125444"/>
                  </a:lnTo>
                  <a:lnTo>
                    <a:pt x="178060" y="1511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7" name="SMARTInkShape-Group459"/>
          <p:cNvGrpSpPr/>
          <p:nvPr/>
        </p:nvGrpSpPr>
        <p:grpSpPr>
          <a:xfrm>
            <a:off x="7804593" y="2995857"/>
            <a:ext cx="910783" cy="272251"/>
            <a:chOff x="7804593" y="2995857"/>
            <a:chExt cx="910783" cy="272251"/>
          </a:xfrm>
        </p:grpSpPr>
        <p:sp>
          <p:nvSpPr>
            <p:cNvPr id="201" name="SMARTInkShape-2306"/>
            <p:cNvSpPr/>
            <p:nvPr/>
          </p:nvSpPr>
          <p:spPr>
            <a:xfrm>
              <a:off x="8536939" y="2995857"/>
              <a:ext cx="178437" cy="263480"/>
            </a:xfrm>
            <a:custGeom>
              <a:avLst/>
              <a:gdLst/>
              <a:ahLst/>
              <a:cxnLst/>
              <a:rect l="0" t="0" r="0" b="0"/>
              <a:pathLst>
                <a:path w="178437" h="263480">
                  <a:moveTo>
                    <a:pt x="80209" y="120604"/>
                  </a:moveTo>
                  <a:lnTo>
                    <a:pt x="80209" y="115864"/>
                  </a:lnTo>
                  <a:lnTo>
                    <a:pt x="81202" y="114467"/>
                  </a:lnTo>
                  <a:lnTo>
                    <a:pt x="82856" y="113536"/>
                  </a:lnTo>
                  <a:lnTo>
                    <a:pt x="87899" y="112042"/>
                  </a:lnTo>
                  <a:lnTo>
                    <a:pt x="88588" y="109192"/>
                  </a:lnTo>
                  <a:lnTo>
                    <a:pt x="89030" y="104018"/>
                  </a:lnTo>
                  <a:lnTo>
                    <a:pt x="88074" y="103594"/>
                  </a:lnTo>
                  <a:lnTo>
                    <a:pt x="76700" y="102856"/>
                  </a:lnTo>
                  <a:lnTo>
                    <a:pt x="71043" y="105440"/>
                  </a:lnTo>
                  <a:lnTo>
                    <a:pt x="33219" y="133791"/>
                  </a:lnTo>
                  <a:lnTo>
                    <a:pt x="5936" y="172497"/>
                  </a:lnTo>
                  <a:lnTo>
                    <a:pt x="1648" y="189447"/>
                  </a:lnTo>
                  <a:lnTo>
                    <a:pt x="0" y="217129"/>
                  </a:lnTo>
                  <a:lnTo>
                    <a:pt x="2558" y="225681"/>
                  </a:lnTo>
                  <a:lnTo>
                    <a:pt x="4630" y="229350"/>
                  </a:lnTo>
                  <a:lnTo>
                    <a:pt x="7002" y="231797"/>
                  </a:lnTo>
                  <a:lnTo>
                    <a:pt x="12285" y="234515"/>
                  </a:lnTo>
                  <a:lnTo>
                    <a:pt x="37344" y="236499"/>
                  </a:lnTo>
                  <a:lnTo>
                    <a:pt x="43960" y="233959"/>
                  </a:lnTo>
                  <a:lnTo>
                    <a:pt x="61032" y="219504"/>
                  </a:lnTo>
                  <a:lnTo>
                    <a:pt x="72984" y="203265"/>
                  </a:lnTo>
                  <a:lnTo>
                    <a:pt x="92004" y="160481"/>
                  </a:lnTo>
                  <a:lnTo>
                    <a:pt x="106984" y="119975"/>
                  </a:lnTo>
                  <a:lnTo>
                    <a:pt x="113279" y="93628"/>
                  </a:lnTo>
                  <a:lnTo>
                    <a:pt x="115696" y="49934"/>
                  </a:lnTo>
                  <a:lnTo>
                    <a:pt x="115926" y="5641"/>
                  </a:lnTo>
                  <a:lnTo>
                    <a:pt x="115927" y="718"/>
                  </a:lnTo>
                  <a:lnTo>
                    <a:pt x="114935" y="0"/>
                  </a:lnTo>
                  <a:lnTo>
                    <a:pt x="113282" y="514"/>
                  </a:lnTo>
                  <a:lnTo>
                    <a:pt x="108239" y="3727"/>
                  </a:lnTo>
                  <a:lnTo>
                    <a:pt x="107550" y="6812"/>
                  </a:lnTo>
                  <a:lnTo>
                    <a:pt x="107031" y="37917"/>
                  </a:lnTo>
                  <a:lnTo>
                    <a:pt x="114690" y="80725"/>
                  </a:lnTo>
                  <a:lnTo>
                    <a:pt x="125479" y="121232"/>
                  </a:lnTo>
                  <a:lnTo>
                    <a:pt x="139823" y="159198"/>
                  </a:lnTo>
                  <a:lnTo>
                    <a:pt x="154634" y="201350"/>
                  </a:lnTo>
                  <a:lnTo>
                    <a:pt x="172484" y="242153"/>
                  </a:lnTo>
                  <a:lnTo>
                    <a:pt x="178436" y="2634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SMARTInkShape-2307"/>
            <p:cNvSpPr/>
            <p:nvPr/>
          </p:nvSpPr>
          <p:spPr>
            <a:xfrm>
              <a:off x="8384977" y="3080900"/>
              <a:ext cx="107023" cy="142718"/>
            </a:xfrm>
            <a:custGeom>
              <a:avLst/>
              <a:gdLst/>
              <a:ahLst/>
              <a:cxnLst/>
              <a:rect l="0" t="0" r="0" b="0"/>
              <a:pathLst>
                <a:path w="107023" h="142718">
                  <a:moveTo>
                    <a:pt x="0" y="89139"/>
                  </a:moveTo>
                  <a:lnTo>
                    <a:pt x="7689" y="89139"/>
                  </a:lnTo>
                  <a:lnTo>
                    <a:pt x="13302" y="93879"/>
                  </a:lnTo>
                  <a:lnTo>
                    <a:pt x="15813" y="94284"/>
                  </a:lnTo>
                  <a:lnTo>
                    <a:pt x="18479" y="93561"/>
                  </a:lnTo>
                  <a:lnTo>
                    <a:pt x="60938" y="68225"/>
                  </a:lnTo>
                  <a:lnTo>
                    <a:pt x="87685" y="50437"/>
                  </a:lnTo>
                  <a:lnTo>
                    <a:pt x="91199" y="46470"/>
                  </a:lnTo>
                  <a:lnTo>
                    <a:pt x="104883" y="18253"/>
                  </a:lnTo>
                  <a:lnTo>
                    <a:pt x="107022" y="1638"/>
                  </a:lnTo>
                  <a:lnTo>
                    <a:pt x="106075" y="1039"/>
                  </a:lnTo>
                  <a:lnTo>
                    <a:pt x="94715" y="0"/>
                  </a:lnTo>
                  <a:lnTo>
                    <a:pt x="89059" y="2558"/>
                  </a:lnTo>
                  <a:lnTo>
                    <a:pt x="51838" y="37343"/>
                  </a:lnTo>
                  <a:lnTo>
                    <a:pt x="42037" y="51854"/>
                  </a:lnTo>
                  <a:lnTo>
                    <a:pt x="28897" y="95478"/>
                  </a:lnTo>
                  <a:lnTo>
                    <a:pt x="26912" y="126441"/>
                  </a:lnTo>
                  <a:lnTo>
                    <a:pt x="29489" y="133168"/>
                  </a:lnTo>
                  <a:lnTo>
                    <a:pt x="31566" y="136351"/>
                  </a:lnTo>
                  <a:lnTo>
                    <a:pt x="33942" y="138473"/>
                  </a:lnTo>
                  <a:lnTo>
                    <a:pt x="39228" y="140831"/>
                  </a:lnTo>
                  <a:lnTo>
                    <a:pt x="62507" y="14271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SMARTInkShape-2308"/>
            <p:cNvSpPr/>
            <p:nvPr/>
          </p:nvSpPr>
          <p:spPr>
            <a:xfrm>
              <a:off x="8295680" y="3027164"/>
              <a:ext cx="8930" cy="223243"/>
            </a:xfrm>
            <a:custGeom>
              <a:avLst/>
              <a:gdLst/>
              <a:ahLst/>
              <a:cxnLst/>
              <a:rect l="0" t="0" r="0" b="0"/>
              <a:pathLst>
                <a:path w="8930" h="223243">
                  <a:moveTo>
                    <a:pt x="8929" y="0"/>
                  </a:moveTo>
                  <a:lnTo>
                    <a:pt x="8929" y="40527"/>
                  </a:lnTo>
                  <a:lnTo>
                    <a:pt x="7937" y="54723"/>
                  </a:lnTo>
                  <a:lnTo>
                    <a:pt x="827" y="98249"/>
                  </a:lnTo>
                  <a:lnTo>
                    <a:pt x="73" y="137655"/>
                  </a:lnTo>
                  <a:lnTo>
                    <a:pt x="6" y="179728"/>
                  </a:lnTo>
                  <a:lnTo>
                    <a:pt x="0"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SMARTInkShape-2309"/>
            <p:cNvSpPr/>
            <p:nvPr/>
          </p:nvSpPr>
          <p:spPr>
            <a:xfrm>
              <a:off x="8197453" y="3053953"/>
              <a:ext cx="8931" cy="205384"/>
            </a:xfrm>
            <a:custGeom>
              <a:avLst/>
              <a:gdLst/>
              <a:ahLst/>
              <a:cxnLst/>
              <a:rect l="0" t="0" r="0" b="0"/>
              <a:pathLst>
                <a:path w="8931" h="205384">
                  <a:moveTo>
                    <a:pt x="8930" y="0"/>
                  </a:moveTo>
                  <a:lnTo>
                    <a:pt x="368" y="0"/>
                  </a:lnTo>
                  <a:lnTo>
                    <a:pt x="2" y="42241"/>
                  </a:lnTo>
                  <a:lnTo>
                    <a:pt x="0" y="85129"/>
                  </a:lnTo>
                  <a:lnTo>
                    <a:pt x="0" y="129623"/>
                  </a:lnTo>
                  <a:lnTo>
                    <a:pt x="0" y="171570"/>
                  </a:lnTo>
                  <a:lnTo>
                    <a:pt x="992" y="184340"/>
                  </a:lnTo>
                  <a:lnTo>
                    <a:pt x="8930"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SMARTInkShape-2310"/>
            <p:cNvSpPr/>
            <p:nvPr/>
          </p:nvSpPr>
          <p:spPr>
            <a:xfrm>
              <a:off x="7992106" y="3107542"/>
              <a:ext cx="142840" cy="115920"/>
            </a:xfrm>
            <a:custGeom>
              <a:avLst/>
              <a:gdLst/>
              <a:ahLst/>
              <a:cxnLst/>
              <a:rect l="0" t="0" r="0" b="0"/>
              <a:pathLst>
                <a:path w="142840" h="115920">
                  <a:moveTo>
                    <a:pt x="62472" y="17849"/>
                  </a:moveTo>
                  <a:lnTo>
                    <a:pt x="80220" y="17849"/>
                  </a:lnTo>
                  <a:lnTo>
                    <a:pt x="75558" y="17849"/>
                  </a:lnTo>
                  <a:lnTo>
                    <a:pt x="70603" y="15203"/>
                  </a:lnTo>
                  <a:lnTo>
                    <a:pt x="55660" y="3027"/>
                  </a:lnTo>
                  <a:lnTo>
                    <a:pt x="46263" y="389"/>
                  </a:lnTo>
                  <a:lnTo>
                    <a:pt x="28406" y="0"/>
                  </a:lnTo>
                  <a:lnTo>
                    <a:pt x="22502" y="4733"/>
                  </a:lnTo>
                  <a:lnTo>
                    <a:pt x="14470" y="17160"/>
                  </a:lnTo>
                  <a:lnTo>
                    <a:pt x="3084" y="48575"/>
                  </a:lnTo>
                  <a:lnTo>
                    <a:pt x="46" y="91131"/>
                  </a:lnTo>
                  <a:lnTo>
                    <a:pt x="0" y="95067"/>
                  </a:lnTo>
                  <a:lnTo>
                    <a:pt x="2626" y="99462"/>
                  </a:lnTo>
                  <a:lnTo>
                    <a:pt x="4716" y="102023"/>
                  </a:lnTo>
                  <a:lnTo>
                    <a:pt x="9683" y="104869"/>
                  </a:lnTo>
                  <a:lnTo>
                    <a:pt x="20956" y="106696"/>
                  </a:lnTo>
                  <a:lnTo>
                    <a:pt x="22888" y="105853"/>
                  </a:lnTo>
                  <a:lnTo>
                    <a:pt x="24177" y="104300"/>
                  </a:lnTo>
                  <a:lnTo>
                    <a:pt x="26601" y="99928"/>
                  </a:lnTo>
                  <a:lnTo>
                    <a:pt x="53591" y="60381"/>
                  </a:lnTo>
                  <a:lnTo>
                    <a:pt x="71406" y="36306"/>
                  </a:lnTo>
                  <a:lnTo>
                    <a:pt x="76365" y="30021"/>
                  </a:lnTo>
                  <a:lnTo>
                    <a:pt x="80286" y="18006"/>
                  </a:lnTo>
                  <a:lnTo>
                    <a:pt x="80332" y="57169"/>
                  </a:lnTo>
                  <a:lnTo>
                    <a:pt x="80332" y="81651"/>
                  </a:lnTo>
                  <a:lnTo>
                    <a:pt x="82977" y="88539"/>
                  </a:lnTo>
                  <a:lnTo>
                    <a:pt x="101322" y="110078"/>
                  </a:lnTo>
                  <a:lnTo>
                    <a:pt x="107189" y="113410"/>
                  </a:lnTo>
                  <a:lnTo>
                    <a:pt x="116867" y="115724"/>
                  </a:lnTo>
                  <a:lnTo>
                    <a:pt x="125012" y="115919"/>
                  </a:lnTo>
                  <a:lnTo>
                    <a:pt x="132601" y="113360"/>
                  </a:lnTo>
                  <a:lnTo>
                    <a:pt x="142839" y="1071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SMARTInkShape-2311"/>
            <p:cNvSpPr/>
            <p:nvPr/>
          </p:nvSpPr>
          <p:spPr>
            <a:xfrm>
              <a:off x="7804593" y="3081265"/>
              <a:ext cx="98181" cy="186843"/>
            </a:xfrm>
            <a:custGeom>
              <a:avLst/>
              <a:gdLst/>
              <a:ahLst/>
              <a:cxnLst/>
              <a:rect l="0" t="0" r="0" b="0"/>
              <a:pathLst>
                <a:path w="98181" h="186843">
                  <a:moveTo>
                    <a:pt x="98180" y="53055"/>
                  </a:moveTo>
                  <a:lnTo>
                    <a:pt x="98180" y="48315"/>
                  </a:lnTo>
                  <a:lnTo>
                    <a:pt x="95535" y="43342"/>
                  </a:lnTo>
                  <a:lnTo>
                    <a:pt x="92044" y="37824"/>
                  </a:lnTo>
                  <a:lnTo>
                    <a:pt x="89086" y="29140"/>
                  </a:lnTo>
                  <a:lnTo>
                    <a:pt x="83360" y="20283"/>
                  </a:lnTo>
                  <a:lnTo>
                    <a:pt x="80229" y="11375"/>
                  </a:lnTo>
                  <a:lnTo>
                    <a:pt x="75980" y="5426"/>
                  </a:lnTo>
                  <a:lnTo>
                    <a:pt x="70785" y="2121"/>
                  </a:lnTo>
                  <a:lnTo>
                    <a:pt x="64106" y="0"/>
                  </a:lnTo>
                  <a:lnTo>
                    <a:pt x="58208" y="4373"/>
                  </a:lnTo>
                  <a:lnTo>
                    <a:pt x="35623" y="44433"/>
                  </a:lnTo>
                  <a:lnTo>
                    <a:pt x="17809" y="82517"/>
                  </a:lnTo>
                  <a:lnTo>
                    <a:pt x="2599" y="123943"/>
                  </a:lnTo>
                  <a:lnTo>
                    <a:pt x="22" y="168343"/>
                  </a:lnTo>
                  <a:lnTo>
                    <a:pt x="0" y="171586"/>
                  </a:lnTo>
                  <a:lnTo>
                    <a:pt x="2620" y="177835"/>
                  </a:lnTo>
                  <a:lnTo>
                    <a:pt x="4708" y="180890"/>
                  </a:lnTo>
                  <a:lnTo>
                    <a:pt x="9673" y="184285"/>
                  </a:lnTo>
                  <a:lnTo>
                    <a:pt x="18047" y="186196"/>
                  </a:lnTo>
                  <a:lnTo>
                    <a:pt x="29765" y="186842"/>
                  </a:lnTo>
                  <a:lnTo>
                    <a:pt x="53532" y="17807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4" name="SMARTInkShape-Group460"/>
          <p:cNvGrpSpPr/>
          <p:nvPr/>
        </p:nvGrpSpPr>
        <p:grpSpPr>
          <a:xfrm>
            <a:off x="53578" y="3429010"/>
            <a:ext cx="812603" cy="232163"/>
            <a:chOff x="53578" y="3429010"/>
            <a:chExt cx="812603" cy="232163"/>
          </a:xfrm>
        </p:grpSpPr>
        <p:sp>
          <p:nvSpPr>
            <p:cNvPr id="208" name="SMARTInkShape-2312"/>
            <p:cNvSpPr/>
            <p:nvPr/>
          </p:nvSpPr>
          <p:spPr>
            <a:xfrm>
              <a:off x="776915" y="3509367"/>
              <a:ext cx="89266" cy="124970"/>
            </a:xfrm>
            <a:custGeom>
              <a:avLst/>
              <a:gdLst/>
              <a:ahLst/>
              <a:cxnLst/>
              <a:rect l="0" t="0" r="0" b="0"/>
              <a:pathLst>
                <a:path w="89266" h="124970">
                  <a:moveTo>
                    <a:pt x="8898" y="0"/>
                  </a:moveTo>
                  <a:lnTo>
                    <a:pt x="7905" y="31218"/>
                  </a:lnTo>
                  <a:lnTo>
                    <a:pt x="795" y="64620"/>
                  </a:lnTo>
                  <a:lnTo>
                    <a:pt x="0" y="99812"/>
                  </a:lnTo>
                  <a:lnTo>
                    <a:pt x="2628" y="106538"/>
                  </a:lnTo>
                  <a:lnTo>
                    <a:pt x="6111" y="112834"/>
                  </a:lnTo>
                  <a:lnTo>
                    <a:pt x="8888" y="124969"/>
                  </a:lnTo>
                  <a:lnTo>
                    <a:pt x="8895" y="120261"/>
                  </a:lnTo>
                  <a:lnTo>
                    <a:pt x="6250" y="115296"/>
                  </a:lnTo>
                  <a:lnTo>
                    <a:pt x="4156" y="112583"/>
                  </a:lnTo>
                  <a:lnTo>
                    <a:pt x="1829" y="104276"/>
                  </a:lnTo>
                  <a:lnTo>
                    <a:pt x="336" y="87515"/>
                  </a:lnTo>
                  <a:lnTo>
                    <a:pt x="13280" y="46260"/>
                  </a:lnTo>
                  <a:lnTo>
                    <a:pt x="15788" y="42746"/>
                  </a:lnTo>
                  <a:lnTo>
                    <a:pt x="43440" y="23565"/>
                  </a:lnTo>
                  <a:lnTo>
                    <a:pt x="60033" y="19550"/>
                  </a:lnTo>
                  <a:lnTo>
                    <a:pt x="89265"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9" name="SMARTInkShape-2313"/>
            <p:cNvSpPr/>
            <p:nvPr/>
          </p:nvSpPr>
          <p:spPr>
            <a:xfrm>
              <a:off x="634008" y="3491672"/>
              <a:ext cx="89298" cy="137914"/>
            </a:xfrm>
            <a:custGeom>
              <a:avLst/>
              <a:gdLst/>
              <a:ahLst/>
              <a:cxnLst/>
              <a:rect l="0" t="0" r="0" b="0"/>
              <a:pathLst>
                <a:path w="89298" h="137914">
                  <a:moveTo>
                    <a:pt x="0" y="62344"/>
                  </a:moveTo>
                  <a:lnTo>
                    <a:pt x="13302" y="62344"/>
                  </a:lnTo>
                  <a:lnTo>
                    <a:pt x="18480" y="59698"/>
                  </a:lnTo>
                  <a:lnTo>
                    <a:pt x="24088" y="56207"/>
                  </a:lnTo>
                  <a:lnTo>
                    <a:pt x="32824" y="53249"/>
                  </a:lnTo>
                  <a:lnTo>
                    <a:pt x="47636" y="41094"/>
                  </a:lnTo>
                  <a:lnTo>
                    <a:pt x="56558" y="27715"/>
                  </a:lnTo>
                  <a:lnTo>
                    <a:pt x="67304" y="4043"/>
                  </a:lnTo>
                  <a:lnTo>
                    <a:pt x="66697" y="2640"/>
                  </a:lnTo>
                  <a:lnTo>
                    <a:pt x="63335" y="390"/>
                  </a:lnTo>
                  <a:lnTo>
                    <a:pt x="58012" y="0"/>
                  </a:lnTo>
                  <a:lnTo>
                    <a:pt x="52903" y="2555"/>
                  </a:lnTo>
                  <a:lnTo>
                    <a:pt x="19703" y="29342"/>
                  </a:lnTo>
                  <a:lnTo>
                    <a:pt x="13718" y="39739"/>
                  </a:lnTo>
                  <a:lnTo>
                    <a:pt x="2142" y="80274"/>
                  </a:lnTo>
                  <a:lnTo>
                    <a:pt x="423" y="99289"/>
                  </a:lnTo>
                  <a:lnTo>
                    <a:pt x="4866" y="114190"/>
                  </a:lnTo>
                  <a:lnTo>
                    <a:pt x="7212" y="117744"/>
                  </a:lnTo>
                  <a:lnTo>
                    <a:pt x="29815" y="137003"/>
                  </a:lnTo>
                  <a:lnTo>
                    <a:pt x="33767" y="137913"/>
                  </a:lnTo>
                  <a:lnTo>
                    <a:pt x="55318" y="134521"/>
                  </a:lnTo>
                  <a:lnTo>
                    <a:pt x="61958" y="131464"/>
                  </a:lnTo>
                  <a:lnTo>
                    <a:pt x="80319" y="118364"/>
                  </a:lnTo>
                  <a:lnTo>
                    <a:pt x="89297" y="11592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0" name="SMARTInkShape-2314"/>
            <p:cNvSpPr/>
            <p:nvPr/>
          </p:nvSpPr>
          <p:spPr>
            <a:xfrm>
              <a:off x="455414" y="3527227"/>
              <a:ext cx="142876" cy="8930"/>
            </a:xfrm>
            <a:custGeom>
              <a:avLst/>
              <a:gdLst/>
              <a:ahLst/>
              <a:cxnLst/>
              <a:rect l="0" t="0" r="0" b="0"/>
              <a:pathLst>
                <a:path w="142876" h="8930">
                  <a:moveTo>
                    <a:pt x="0" y="0"/>
                  </a:moveTo>
                  <a:lnTo>
                    <a:pt x="16250" y="0"/>
                  </a:lnTo>
                  <a:lnTo>
                    <a:pt x="37075" y="7067"/>
                  </a:lnTo>
                  <a:lnTo>
                    <a:pt x="78624" y="8766"/>
                  </a:lnTo>
                  <a:lnTo>
                    <a:pt x="123001" y="8915"/>
                  </a:lnTo>
                  <a:lnTo>
                    <a:pt x="142875"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1" name="SMARTInkShape-2315"/>
            <p:cNvSpPr/>
            <p:nvPr/>
          </p:nvSpPr>
          <p:spPr>
            <a:xfrm>
              <a:off x="517922" y="3437930"/>
              <a:ext cx="26790" cy="223243"/>
            </a:xfrm>
            <a:custGeom>
              <a:avLst/>
              <a:gdLst/>
              <a:ahLst/>
              <a:cxnLst/>
              <a:rect l="0" t="0" r="0" b="0"/>
              <a:pathLst>
                <a:path w="26790" h="223243">
                  <a:moveTo>
                    <a:pt x="0" y="0"/>
                  </a:moveTo>
                  <a:lnTo>
                    <a:pt x="4740" y="4740"/>
                  </a:lnTo>
                  <a:lnTo>
                    <a:pt x="7068" y="9713"/>
                  </a:lnTo>
                  <a:lnTo>
                    <a:pt x="8897" y="51138"/>
                  </a:lnTo>
                  <a:lnTo>
                    <a:pt x="8925" y="90151"/>
                  </a:lnTo>
                  <a:lnTo>
                    <a:pt x="9921" y="127921"/>
                  </a:lnTo>
                  <a:lnTo>
                    <a:pt x="17032" y="171719"/>
                  </a:lnTo>
                  <a:lnTo>
                    <a:pt x="18606" y="189235"/>
                  </a:lnTo>
                  <a:lnTo>
                    <a:pt x="25515" y="207800"/>
                  </a:lnTo>
                  <a:lnTo>
                    <a:pt x="26789"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2" name="SMARTInkShape-2316"/>
            <p:cNvSpPr/>
            <p:nvPr/>
          </p:nvSpPr>
          <p:spPr>
            <a:xfrm>
              <a:off x="312585" y="3484496"/>
              <a:ext cx="151760" cy="131492"/>
            </a:xfrm>
            <a:custGeom>
              <a:avLst/>
              <a:gdLst/>
              <a:ahLst/>
              <a:cxnLst/>
              <a:rect l="0" t="0" r="0" b="0"/>
              <a:pathLst>
                <a:path w="151760" h="131492">
                  <a:moveTo>
                    <a:pt x="53532" y="15942"/>
                  </a:moveTo>
                  <a:lnTo>
                    <a:pt x="53532" y="23630"/>
                  </a:lnTo>
                  <a:lnTo>
                    <a:pt x="53532" y="17074"/>
                  </a:lnTo>
                  <a:lnTo>
                    <a:pt x="50886" y="16445"/>
                  </a:lnTo>
                  <a:lnTo>
                    <a:pt x="37023" y="15950"/>
                  </a:lnTo>
                  <a:lnTo>
                    <a:pt x="11780" y="55671"/>
                  </a:lnTo>
                  <a:lnTo>
                    <a:pt x="3899" y="72802"/>
                  </a:lnTo>
                  <a:lnTo>
                    <a:pt x="0" y="116993"/>
                  </a:lnTo>
                  <a:lnTo>
                    <a:pt x="977" y="119028"/>
                  </a:lnTo>
                  <a:lnTo>
                    <a:pt x="2620" y="120385"/>
                  </a:lnTo>
                  <a:lnTo>
                    <a:pt x="7092" y="121892"/>
                  </a:lnTo>
                  <a:lnTo>
                    <a:pt x="12387" y="122562"/>
                  </a:lnTo>
                  <a:lnTo>
                    <a:pt x="18048" y="120213"/>
                  </a:lnTo>
                  <a:lnTo>
                    <a:pt x="20946" y="118199"/>
                  </a:lnTo>
                  <a:lnTo>
                    <a:pt x="24167" y="113313"/>
                  </a:lnTo>
                  <a:lnTo>
                    <a:pt x="44768" y="69265"/>
                  </a:lnTo>
                  <a:lnTo>
                    <a:pt x="49637" y="57500"/>
                  </a:lnTo>
                  <a:lnTo>
                    <a:pt x="61069" y="14725"/>
                  </a:lnTo>
                  <a:lnTo>
                    <a:pt x="62340" y="0"/>
                  </a:lnTo>
                  <a:lnTo>
                    <a:pt x="63447" y="14418"/>
                  </a:lnTo>
                  <a:lnTo>
                    <a:pt x="69528" y="34676"/>
                  </a:lnTo>
                  <a:lnTo>
                    <a:pt x="73874" y="69596"/>
                  </a:lnTo>
                  <a:lnTo>
                    <a:pt x="86601" y="98303"/>
                  </a:lnTo>
                  <a:lnTo>
                    <a:pt x="110100" y="125920"/>
                  </a:lnTo>
                  <a:lnTo>
                    <a:pt x="118691" y="129313"/>
                  </a:lnTo>
                  <a:lnTo>
                    <a:pt x="135636" y="131491"/>
                  </a:lnTo>
                  <a:lnTo>
                    <a:pt x="142278" y="129143"/>
                  </a:lnTo>
                  <a:lnTo>
                    <a:pt x="151759" y="1230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SMARTInkShape-2317"/>
            <p:cNvSpPr/>
            <p:nvPr/>
          </p:nvSpPr>
          <p:spPr>
            <a:xfrm>
              <a:off x="53578" y="3429010"/>
              <a:ext cx="178541" cy="176774"/>
            </a:xfrm>
            <a:custGeom>
              <a:avLst/>
              <a:gdLst/>
              <a:ahLst/>
              <a:cxnLst/>
              <a:rect l="0" t="0" r="0" b="0"/>
              <a:pathLst>
                <a:path w="178541" h="176774">
                  <a:moveTo>
                    <a:pt x="0" y="8920"/>
                  </a:moveTo>
                  <a:lnTo>
                    <a:pt x="0" y="0"/>
                  </a:lnTo>
                  <a:lnTo>
                    <a:pt x="0" y="39892"/>
                  </a:lnTo>
                  <a:lnTo>
                    <a:pt x="0" y="80647"/>
                  </a:lnTo>
                  <a:lnTo>
                    <a:pt x="0" y="123961"/>
                  </a:lnTo>
                  <a:lnTo>
                    <a:pt x="0" y="149661"/>
                  </a:lnTo>
                  <a:lnTo>
                    <a:pt x="992" y="153349"/>
                  </a:lnTo>
                  <a:lnTo>
                    <a:pt x="2646" y="155807"/>
                  </a:lnTo>
                  <a:lnTo>
                    <a:pt x="15231" y="166214"/>
                  </a:lnTo>
                  <a:lnTo>
                    <a:pt x="20991" y="168125"/>
                  </a:lnTo>
                  <a:lnTo>
                    <a:pt x="23916" y="167643"/>
                  </a:lnTo>
                  <a:lnTo>
                    <a:pt x="29812" y="164461"/>
                  </a:lnTo>
                  <a:lnTo>
                    <a:pt x="38709" y="157091"/>
                  </a:lnTo>
                  <a:lnTo>
                    <a:pt x="62508" y="115818"/>
                  </a:lnTo>
                  <a:lnTo>
                    <a:pt x="76399" y="86276"/>
                  </a:lnTo>
                  <a:lnTo>
                    <a:pt x="81011" y="57717"/>
                  </a:lnTo>
                  <a:lnTo>
                    <a:pt x="89184" y="44807"/>
                  </a:lnTo>
                  <a:lnTo>
                    <a:pt x="91942" y="75480"/>
                  </a:lnTo>
                  <a:lnTo>
                    <a:pt x="104743" y="115648"/>
                  </a:lnTo>
                  <a:lnTo>
                    <a:pt x="109087" y="133808"/>
                  </a:lnTo>
                  <a:lnTo>
                    <a:pt x="116658" y="149111"/>
                  </a:lnTo>
                  <a:lnTo>
                    <a:pt x="141121" y="176773"/>
                  </a:lnTo>
                  <a:lnTo>
                    <a:pt x="142698" y="176385"/>
                  </a:lnTo>
                  <a:lnTo>
                    <a:pt x="149658" y="172090"/>
                  </a:lnTo>
                  <a:lnTo>
                    <a:pt x="158004" y="169384"/>
                  </a:lnTo>
                  <a:lnTo>
                    <a:pt x="163820" y="165234"/>
                  </a:lnTo>
                  <a:lnTo>
                    <a:pt x="167067" y="157437"/>
                  </a:lnTo>
                  <a:lnTo>
                    <a:pt x="177665" y="112971"/>
                  </a:lnTo>
                  <a:lnTo>
                    <a:pt x="178540" y="71420"/>
                  </a:lnTo>
                  <a:lnTo>
                    <a:pt x="177578" y="60510"/>
                  </a:lnTo>
                  <a:lnTo>
                    <a:pt x="170031" y="45316"/>
                  </a:lnTo>
                  <a:lnTo>
                    <a:pt x="160735" y="4463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1" name="SMARTInkShape-Group461"/>
          <p:cNvGrpSpPr/>
          <p:nvPr/>
        </p:nvGrpSpPr>
        <p:grpSpPr>
          <a:xfrm>
            <a:off x="1098352" y="3473648"/>
            <a:ext cx="750094" cy="301655"/>
            <a:chOff x="1098352" y="3473648"/>
            <a:chExt cx="750094" cy="301655"/>
          </a:xfrm>
        </p:grpSpPr>
        <p:sp>
          <p:nvSpPr>
            <p:cNvPr id="215" name="SMARTInkShape-2318"/>
            <p:cNvSpPr/>
            <p:nvPr/>
          </p:nvSpPr>
          <p:spPr>
            <a:xfrm>
              <a:off x="1830586" y="3652242"/>
              <a:ext cx="17860" cy="17861"/>
            </a:xfrm>
            <a:custGeom>
              <a:avLst/>
              <a:gdLst/>
              <a:ahLst/>
              <a:cxnLst/>
              <a:rect l="0" t="0" r="0" b="0"/>
              <a:pathLst>
                <a:path w="17860" h="17861">
                  <a:moveTo>
                    <a:pt x="0" y="0"/>
                  </a:moveTo>
                  <a:lnTo>
                    <a:pt x="4740" y="0"/>
                  </a:lnTo>
                  <a:lnTo>
                    <a:pt x="6137" y="992"/>
                  </a:lnTo>
                  <a:lnTo>
                    <a:pt x="7068" y="2646"/>
                  </a:lnTo>
                  <a:lnTo>
                    <a:pt x="7688" y="4741"/>
                  </a:lnTo>
                  <a:lnTo>
                    <a:pt x="9094" y="6137"/>
                  </a:lnTo>
                  <a:lnTo>
                    <a:pt x="13302" y="7689"/>
                  </a:lnTo>
                  <a:lnTo>
                    <a:pt x="14821" y="9095"/>
                  </a:lnTo>
                  <a:lnTo>
                    <a:pt x="17859"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SMARTInkShape-2319"/>
            <p:cNvSpPr/>
            <p:nvPr/>
          </p:nvSpPr>
          <p:spPr>
            <a:xfrm>
              <a:off x="1687711" y="3509367"/>
              <a:ext cx="107157" cy="133890"/>
            </a:xfrm>
            <a:custGeom>
              <a:avLst/>
              <a:gdLst/>
              <a:ahLst/>
              <a:cxnLst/>
              <a:rect l="0" t="0" r="0" b="0"/>
              <a:pathLst>
                <a:path w="107157" h="133890">
                  <a:moveTo>
                    <a:pt x="0" y="0"/>
                  </a:moveTo>
                  <a:lnTo>
                    <a:pt x="13302" y="0"/>
                  </a:lnTo>
                  <a:lnTo>
                    <a:pt x="14821" y="992"/>
                  </a:lnTo>
                  <a:lnTo>
                    <a:pt x="15834" y="2646"/>
                  </a:lnTo>
                  <a:lnTo>
                    <a:pt x="16509" y="4741"/>
                  </a:lnTo>
                  <a:lnTo>
                    <a:pt x="17951" y="6137"/>
                  </a:lnTo>
                  <a:lnTo>
                    <a:pt x="22200" y="7689"/>
                  </a:lnTo>
                  <a:lnTo>
                    <a:pt x="23729" y="10087"/>
                  </a:lnTo>
                  <a:lnTo>
                    <a:pt x="25429" y="18043"/>
                  </a:lnTo>
                  <a:lnTo>
                    <a:pt x="23539" y="25548"/>
                  </a:lnTo>
                  <a:lnTo>
                    <a:pt x="20384" y="33183"/>
                  </a:lnTo>
                  <a:lnTo>
                    <a:pt x="17925" y="75331"/>
                  </a:lnTo>
                  <a:lnTo>
                    <a:pt x="17861" y="118922"/>
                  </a:lnTo>
                  <a:lnTo>
                    <a:pt x="17860" y="131771"/>
                  </a:lnTo>
                  <a:lnTo>
                    <a:pt x="18852" y="132496"/>
                  </a:lnTo>
                  <a:lnTo>
                    <a:pt x="26421" y="133889"/>
                  </a:lnTo>
                  <a:lnTo>
                    <a:pt x="26680" y="129188"/>
                  </a:lnTo>
                  <a:lnTo>
                    <a:pt x="29386" y="124224"/>
                  </a:lnTo>
                  <a:lnTo>
                    <a:pt x="39208" y="112953"/>
                  </a:lnTo>
                  <a:lnTo>
                    <a:pt x="42230" y="104441"/>
                  </a:lnTo>
                  <a:lnTo>
                    <a:pt x="46578" y="88492"/>
                  </a:lnTo>
                  <a:lnTo>
                    <a:pt x="54150" y="73845"/>
                  </a:lnTo>
                  <a:lnTo>
                    <a:pt x="65597" y="60007"/>
                  </a:lnTo>
                  <a:lnTo>
                    <a:pt x="79188" y="50743"/>
                  </a:lnTo>
                  <a:lnTo>
                    <a:pt x="91042" y="46454"/>
                  </a:lnTo>
                  <a:lnTo>
                    <a:pt x="107156" y="4464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7" name="SMARTInkShape-2320"/>
            <p:cNvSpPr/>
            <p:nvPr/>
          </p:nvSpPr>
          <p:spPr>
            <a:xfrm>
              <a:off x="1545236" y="3509367"/>
              <a:ext cx="106592" cy="150028"/>
            </a:xfrm>
            <a:custGeom>
              <a:avLst/>
              <a:gdLst/>
              <a:ahLst/>
              <a:cxnLst/>
              <a:rect l="0" t="0" r="0" b="0"/>
              <a:pathLst>
                <a:path w="106592" h="150028">
                  <a:moveTo>
                    <a:pt x="17459" y="17860"/>
                  </a:moveTo>
                  <a:lnTo>
                    <a:pt x="17459" y="25548"/>
                  </a:lnTo>
                  <a:lnTo>
                    <a:pt x="4157" y="65791"/>
                  </a:lnTo>
                  <a:lnTo>
                    <a:pt x="0" y="103945"/>
                  </a:lnTo>
                  <a:lnTo>
                    <a:pt x="2424" y="113336"/>
                  </a:lnTo>
                  <a:lnTo>
                    <a:pt x="12064" y="127449"/>
                  </a:lnTo>
                  <a:lnTo>
                    <a:pt x="29415" y="145804"/>
                  </a:lnTo>
                  <a:lnTo>
                    <a:pt x="37986" y="149138"/>
                  </a:lnTo>
                  <a:lnTo>
                    <a:pt x="43050" y="150027"/>
                  </a:lnTo>
                  <a:lnTo>
                    <a:pt x="51323" y="148369"/>
                  </a:lnTo>
                  <a:lnTo>
                    <a:pt x="61558" y="141857"/>
                  </a:lnTo>
                  <a:lnTo>
                    <a:pt x="86987" y="122280"/>
                  </a:lnTo>
                  <a:lnTo>
                    <a:pt x="100426" y="100663"/>
                  </a:lnTo>
                  <a:lnTo>
                    <a:pt x="104880" y="83184"/>
                  </a:lnTo>
                  <a:lnTo>
                    <a:pt x="106591" y="47611"/>
                  </a:lnTo>
                  <a:lnTo>
                    <a:pt x="104037" y="38359"/>
                  </a:lnTo>
                  <a:lnTo>
                    <a:pt x="101967" y="34502"/>
                  </a:lnTo>
                  <a:lnTo>
                    <a:pt x="73743" y="12010"/>
                  </a:lnTo>
                  <a:lnTo>
                    <a:pt x="59161" y="4000"/>
                  </a:lnTo>
                  <a:lnTo>
                    <a:pt x="44842" y="790"/>
                  </a:lnTo>
                  <a:lnTo>
                    <a:pt x="2638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8" name="SMARTInkShape-2321"/>
            <p:cNvSpPr/>
            <p:nvPr/>
          </p:nvSpPr>
          <p:spPr>
            <a:xfrm>
              <a:off x="1437680" y="3509377"/>
              <a:ext cx="96453" cy="116077"/>
            </a:xfrm>
            <a:custGeom>
              <a:avLst/>
              <a:gdLst/>
              <a:ahLst/>
              <a:cxnLst/>
              <a:rect l="0" t="0" r="0" b="0"/>
              <a:pathLst>
                <a:path w="96453" h="116077">
                  <a:moveTo>
                    <a:pt x="8929" y="8920"/>
                  </a:moveTo>
                  <a:lnTo>
                    <a:pt x="8929" y="1231"/>
                  </a:lnTo>
                  <a:lnTo>
                    <a:pt x="9922" y="818"/>
                  </a:lnTo>
                  <a:lnTo>
                    <a:pt x="37867" y="0"/>
                  </a:lnTo>
                  <a:lnTo>
                    <a:pt x="52120" y="4733"/>
                  </a:lnTo>
                  <a:lnTo>
                    <a:pt x="67585" y="15222"/>
                  </a:lnTo>
                  <a:lnTo>
                    <a:pt x="86243" y="33755"/>
                  </a:lnTo>
                  <a:lnTo>
                    <a:pt x="94235" y="47808"/>
                  </a:lnTo>
                  <a:lnTo>
                    <a:pt x="96452" y="55308"/>
                  </a:lnTo>
                  <a:lnTo>
                    <a:pt x="94792" y="64594"/>
                  </a:lnTo>
                  <a:lnTo>
                    <a:pt x="88279" y="78333"/>
                  </a:lnTo>
                  <a:lnTo>
                    <a:pt x="77189" y="91864"/>
                  </a:lnTo>
                  <a:lnTo>
                    <a:pt x="63661" y="101075"/>
                  </a:lnTo>
                  <a:lnTo>
                    <a:pt x="28812" y="113977"/>
                  </a:lnTo>
                  <a:lnTo>
                    <a:pt x="0" y="11607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9" name="SMARTInkShape-2322"/>
            <p:cNvSpPr/>
            <p:nvPr/>
          </p:nvSpPr>
          <p:spPr>
            <a:xfrm>
              <a:off x="1268148" y="3484332"/>
              <a:ext cx="187392" cy="290971"/>
            </a:xfrm>
            <a:custGeom>
              <a:avLst/>
              <a:gdLst/>
              <a:ahLst/>
              <a:cxnLst/>
              <a:rect l="0" t="0" r="0" b="0"/>
              <a:pathLst>
                <a:path w="187392" h="290971">
                  <a:moveTo>
                    <a:pt x="35586" y="51824"/>
                  </a:moveTo>
                  <a:lnTo>
                    <a:pt x="48015" y="51824"/>
                  </a:lnTo>
                  <a:lnTo>
                    <a:pt x="49825" y="50832"/>
                  </a:lnTo>
                  <a:lnTo>
                    <a:pt x="51032" y="49179"/>
                  </a:lnTo>
                  <a:lnTo>
                    <a:pt x="51837" y="47084"/>
                  </a:lnTo>
                  <a:lnTo>
                    <a:pt x="53365" y="45687"/>
                  </a:lnTo>
                  <a:lnTo>
                    <a:pt x="57709" y="44136"/>
                  </a:lnTo>
                  <a:lnTo>
                    <a:pt x="59265" y="42730"/>
                  </a:lnTo>
                  <a:lnTo>
                    <a:pt x="61966" y="35315"/>
                  </a:lnTo>
                  <a:lnTo>
                    <a:pt x="62254" y="29624"/>
                  </a:lnTo>
                  <a:lnTo>
                    <a:pt x="64967" y="24429"/>
                  </a:lnTo>
                  <a:lnTo>
                    <a:pt x="67080" y="21655"/>
                  </a:lnTo>
                  <a:lnTo>
                    <a:pt x="67496" y="18813"/>
                  </a:lnTo>
                  <a:lnTo>
                    <a:pt x="63246" y="4164"/>
                  </a:lnTo>
                  <a:lnTo>
                    <a:pt x="61964" y="2191"/>
                  </a:lnTo>
                  <a:lnTo>
                    <a:pt x="60116" y="876"/>
                  </a:lnTo>
                  <a:lnTo>
                    <a:pt x="57893" y="0"/>
                  </a:lnTo>
                  <a:lnTo>
                    <a:pt x="56410" y="407"/>
                  </a:lnTo>
                  <a:lnTo>
                    <a:pt x="55422" y="1671"/>
                  </a:lnTo>
                  <a:lnTo>
                    <a:pt x="54763" y="3506"/>
                  </a:lnTo>
                  <a:lnTo>
                    <a:pt x="28561" y="46259"/>
                  </a:lnTo>
                  <a:lnTo>
                    <a:pt x="15535" y="63846"/>
                  </a:lnTo>
                  <a:lnTo>
                    <a:pt x="1372" y="106619"/>
                  </a:lnTo>
                  <a:lnTo>
                    <a:pt x="0" y="126084"/>
                  </a:lnTo>
                  <a:lnTo>
                    <a:pt x="948" y="128120"/>
                  </a:lnTo>
                  <a:lnTo>
                    <a:pt x="2572" y="129477"/>
                  </a:lnTo>
                  <a:lnTo>
                    <a:pt x="7023" y="130985"/>
                  </a:lnTo>
                  <a:lnTo>
                    <a:pt x="12308" y="131655"/>
                  </a:lnTo>
                  <a:lnTo>
                    <a:pt x="17964" y="129307"/>
                  </a:lnTo>
                  <a:lnTo>
                    <a:pt x="38577" y="111187"/>
                  </a:lnTo>
                  <a:lnTo>
                    <a:pt x="47497" y="97635"/>
                  </a:lnTo>
                  <a:lnTo>
                    <a:pt x="62927" y="54399"/>
                  </a:lnTo>
                  <a:lnTo>
                    <a:pt x="67582" y="47016"/>
                  </a:lnTo>
                  <a:lnTo>
                    <a:pt x="71194" y="37281"/>
                  </a:lnTo>
                  <a:lnTo>
                    <a:pt x="78848" y="26844"/>
                  </a:lnTo>
                  <a:lnTo>
                    <a:pt x="79310" y="27233"/>
                  </a:lnTo>
                  <a:lnTo>
                    <a:pt x="80113" y="37623"/>
                  </a:lnTo>
                  <a:lnTo>
                    <a:pt x="80233" y="81950"/>
                  </a:lnTo>
                  <a:lnTo>
                    <a:pt x="81227" y="111204"/>
                  </a:lnTo>
                  <a:lnTo>
                    <a:pt x="87364" y="126083"/>
                  </a:lnTo>
                  <a:lnTo>
                    <a:pt x="102358" y="145217"/>
                  </a:lnTo>
                  <a:lnTo>
                    <a:pt x="104905" y="145836"/>
                  </a:lnTo>
                  <a:lnTo>
                    <a:pt x="107596" y="145257"/>
                  </a:lnTo>
                  <a:lnTo>
                    <a:pt x="116123" y="139701"/>
                  </a:lnTo>
                  <a:lnTo>
                    <a:pt x="136799" y="120202"/>
                  </a:lnTo>
                  <a:lnTo>
                    <a:pt x="140101" y="109003"/>
                  </a:lnTo>
                  <a:lnTo>
                    <a:pt x="144606" y="88610"/>
                  </a:lnTo>
                  <a:lnTo>
                    <a:pt x="149579" y="70000"/>
                  </a:lnTo>
                  <a:lnTo>
                    <a:pt x="152389" y="40952"/>
                  </a:lnTo>
                  <a:lnTo>
                    <a:pt x="160224" y="25714"/>
                  </a:lnTo>
                  <a:lnTo>
                    <a:pt x="160595" y="65768"/>
                  </a:lnTo>
                  <a:lnTo>
                    <a:pt x="160601" y="106063"/>
                  </a:lnTo>
                  <a:lnTo>
                    <a:pt x="161594" y="142244"/>
                  </a:lnTo>
                  <a:lnTo>
                    <a:pt x="167670" y="183933"/>
                  </a:lnTo>
                  <a:lnTo>
                    <a:pt x="171626" y="209369"/>
                  </a:lnTo>
                  <a:lnTo>
                    <a:pt x="176436" y="232119"/>
                  </a:lnTo>
                  <a:lnTo>
                    <a:pt x="180507" y="255065"/>
                  </a:lnTo>
                  <a:lnTo>
                    <a:pt x="186485" y="279562"/>
                  </a:lnTo>
                  <a:lnTo>
                    <a:pt x="187272" y="290970"/>
                  </a:lnTo>
                  <a:lnTo>
                    <a:pt x="187391" y="27506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0" name="SMARTInkShape-2323"/>
            <p:cNvSpPr/>
            <p:nvPr/>
          </p:nvSpPr>
          <p:spPr>
            <a:xfrm>
              <a:off x="1098352" y="3473648"/>
              <a:ext cx="142876" cy="169619"/>
            </a:xfrm>
            <a:custGeom>
              <a:avLst/>
              <a:gdLst/>
              <a:ahLst/>
              <a:cxnLst/>
              <a:rect l="0" t="0" r="0" b="0"/>
              <a:pathLst>
                <a:path w="142876" h="169619">
                  <a:moveTo>
                    <a:pt x="0" y="0"/>
                  </a:moveTo>
                  <a:lnTo>
                    <a:pt x="7688" y="7689"/>
                  </a:lnTo>
                  <a:lnTo>
                    <a:pt x="9676" y="15814"/>
                  </a:lnTo>
                  <a:lnTo>
                    <a:pt x="14994" y="25081"/>
                  </a:lnTo>
                  <a:lnTo>
                    <a:pt x="27405" y="62756"/>
                  </a:lnTo>
                  <a:lnTo>
                    <a:pt x="47661" y="104195"/>
                  </a:lnTo>
                  <a:lnTo>
                    <a:pt x="65487" y="135160"/>
                  </a:lnTo>
                  <a:lnTo>
                    <a:pt x="85328" y="157655"/>
                  </a:lnTo>
                  <a:lnTo>
                    <a:pt x="88774" y="167887"/>
                  </a:lnTo>
                  <a:lnTo>
                    <a:pt x="89940" y="168479"/>
                  </a:lnTo>
                  <a:lnTo>
                    <a:pt x="97845" y="169618"/>
                  </a:lnTo>
                  <a:lnTo>
                    <a:pt x="93373" y="164911"/>
                  </a:lnTo>
                  <a:lnTo>
                    <a:pt x="93006" y="161534"/>
                  </a:lnTo>
                  <a:lnTo>
                    <a:pt x="100479" y="122069"/>
                  </a:lnTo>
                  <a:lnTo>
                    <a:pt x="109215" y="80893"/>
                  </a:lnTo>
                  <a:lnTo>
                    <a:pt x="114050" y="62664"/>
                  </a:lnTo>
                  <a:lnTo>
                    <a:pt x="118128" y="44695"/>
                  </a:lnTo>
                  <a:lnTo>
                    <a:pt x="128395" y="20845"/>
                  </a:lnTo>
                  <a:lnTo>
                    <a:pt x="134124" y="14226"/>
                  </a:lnTo>
                  <a:lnTo>
                    <a:pt x="142875"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8" name="SMARTInkShape-Group462"/>
          <p:cNvGrpSpPr/>
          <p:nvPr/>
        </p:nvGrpSpPr>
        <p:grpSpPr>
          <a:xfrm>
            <a:off x="2044931" y="3455789"/>
            <a:ext cx="696484" cy="241103"/>
            <a:chOff x="2044931" y="3455789"/>
            <a:chExt cx="696484" cy="241103"/>
          </a:xfrm>
        </p:grpSpPr>
        <p:sp>
          <p:nvSpPr>
            <p:cNvPr id="222" name="SMARTInkShape-2324"/>
            <p:cNvSpPr/>
            <p:nvPr/>
          </p:nvSpPr>
          <p:spPr>
            <a:xfrm>
              <a:off x="2571750" y="3536156"/>
              <a:ext cx="169665" cy="1"/>
            </a:xfrm>
            <a:custGeom>
              <a:avLst/>
              <a:gdLst/>
              <a:ahLst/>
              <a:cxnLst/>
              <a:rect l="0" t="0" r="0" b="0"/>
              <a:pathLst>
                <a:path w="169665" h="1">
                  <a:moveTo>
                    <a:pt x="0" y="0"/>
                  </a:moveTo>
                  <a:lnTo>
                    <a:pt x="39217" y="0"/>
                  </a:lnTo>
                  <a:lnTo>
                    <a:pt x="82536" y="0"/>
                  </a:lnTo>
                  <a:lnTo>
                    <a:pt x="124309" y="0"/>
                  </a:lnTo>
                  <a:lnTo>
                    <a:pt x="16966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3" name="SMARTInkShape-2325"/>
            <p:cNvSpPr/>
            <p:nvPr/>
          </p:nvSpPr>
          <p:spPr>
            <a:xfrm>
              <a:off x="2669977" y="3482578"/>
              <a:ext cx="8930" cy="214314"/>
            </a:xfrm>
            <a:custGeom>
              <a:avLst/>
              <a:gdLst/>
              <a:ahLst/>
              <a:cxnLst/>
              <a:rect l="0" t="0" r="0" b="0"/>
              <a:pathLst>
                <a:path w="8930" h="214314">
                  <a:moveTo>
                    <a:pt x="0" y="0"/>
                  </a:moveTo>
                  <a:lnTo>
                    <a:pt x="0" y="39292"/>
                  </a:lnTo>
                  <a:lnTo>
                    <a:pt x="0" y="78192"/>
                  </a:lnTo>
                  <a:lnTo>
                    <a:pt x="0" y="115983"/>
                  </a:lnTo>
                  <a:lnTo>
                    <a:pt x="0" y="153163"/>
                  </a:lnTo>
                  <a:lnTo>
                    <a:pt x="8378" y="195490"/>
                  </a:lnTo>
                  <a:lnTo>
                    <a:pt x="8929"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4" name="SMARTInkShape-2326"/>
            <p:cNvSpPr/>
            <p:nvPr/>
          </p:nvSpPr>
          <p:spPr>
            <a:xfrm>
              <a:off x="2475289" y="3554048"/>
              <a:ext cx="123251" cy="132029"/>
            </a:xfrm>
            <a:custGeom>
              <a:avLst/>
              <a:gdLst/>
              <a:ahLst/>
              <a:cxnLst/>
              <a:rect l="0" t="0" r="0" b="0"/>
              <a:pathLst>
                <a:path w="123251" h="132029">
                  <a:moveTo>
                    <a:pt x="69672" y="8897"/>
                  </a:moveTo>
                  <a:lnTo>
                    <a:pt x="69672" y="4157"/>
                  </a:lnTo>
                  <a:lnTo>
                    <a:pt x="68680" y="2760"/>
                  </a:lnTo>
                  <a:lnTo>
                    <a:pt x="67026" y="1830"/>
                  </a:lnTo>
                  <a:lnTo>
                    <a:pt x="61983" y="335"/>
                  </a:lnTo>
                  <a:lnTo>
                    <a:pt x="40734" y="0"/>
                  </a:lnTo>
                  <a:lnTo>
                    <a:pt x="34321" y="2628"/>
                  </a:lnTo>
                  <a:lnTo>
                    <a:pt x="22120" y="12399"/>
                  </a:lnTo>
                  <a:lnTo>
                    <a:pt x="4194" y="42208"/>
                  </a:lnTo>
                  <a:lnTo>
                    <a:pt x="0" y="59667"/>
                  </a:lnTo>
                  <a:lnTo>
                    <a:pt x="1665" y="68834"/>
                  </a:lnTo>
                  <a:lnTo>
                    <a:pt x="5535" y="79573"/>
                  </a:lnTo>
                  <a:lnTo>
                    <a:pt x="6078" y="82804"/>
                  </a:lnTo>
                  <a:lnTo>
                    <a:pt x="9327" y="89039"/>
                  </a:lnTo>
                  <a:lnTo>
                    <a:pt x="11583" y="92091"/>
                  </a:lnTo>
                  <a:lnTo>
                    <a:pt x="16735" y="95482"/>
                  </a:lnTo>
                  <a:lnTo>
                    <a:pt x="23386" y="97659"/>
                  </a:lnTo>
                  <a:lnTo>
                    <a:pt x="26942" y="95310"/>
                  </a:lnTo>
                  <a:lnTo>
                    <a:pt x="29279" y="93295"/>
                  </a:lnTo>
                  <a:lnTo>
                    <a:pt x="34521" y="91056"/>
                  </a:lnTo>
                  <a:lnTo>
                    <a:pt x="37308" y="90459"/>
                  </a:lnTo>
                  <a:lnTo>
                    <a:pt x="39167" y="88076"/>
                  </a:lnTo>
                  <a:lnTo>
                    <a:pt x="44795" y="72640"/>
                  </a:lnTo>
                  <a:lnTo>
                    <a:pt x="47134" y="69252"/>
                  </a:lnTo>
                  <a:lnTo>
                    <a:pt x="50426" y="55002"/>
                  </a:lnTo>
                  <a:lnTo>
                    <a:pt x="52531" y="39539"/>
                  </a:lnTo>
                  <a:lnTo>
                    <a:pt x="60364" y="27314"/>
                  </a:lnTo>
                  <a:lnTo>
                    <a:pt x="61712" y="42020"/>
                  </a:lnTo>
                  <a:lnTo>
                    <a:pt x="66873" y="51675"/>
                  </a:lnTo>
                  <a:lnTo>
                    <a:pt x="72154" y="86857"/>
                  </a:lnTo>
                  <a:lnTo>
                    <a:pt x="96526" y="124369"/>
                  </a:lnTo>
                  <a:lnTo>
                    <a:pt x="103640" y="132028"/>
                  </a:lnTo>
                  <a:lnTo>
                    <a:pt x="105216" y="131664"/>
                  </a:lnTo>
                  <a:lnTo>
                    <a:pt x="112174" y="127404"/>
                  </a:lnTo>
                  <a:lnTo>
                    <a:pt x="117666" y="126059"/>
                  </a:lnTo>
                  <a:lnTo>
                    <a:pt x="119527" y="124708"/>
                  </a:lnTo>
                  <a:lnTo>
                    <a:pt x="120768" y="122815"/>
                  </a:lnTo>
                  <a:lnTo>
                    <a:pt x="123250" y="1160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5" name="SMARTInkShape-2327"/>
            <p:cNvSpPr/>
            <p:nvPr/>
          </p:nvSpPr>
          <p:spPr>
            <a:xfrm>
              <a:off x="2294930" y="3464719"/>
              <a:ext cx="142876" cy="214313"/>
            </a:xfrm>
            <a:custGeom>
              <a:avLst/>
              <a:gdLst/>
              <a:ahLst/>
              <a:cxnLst/>
              <a:rect l="0" t="0" r="0" b="0"/>
              <a:pathLst>
                <a:path w="142876" h="214313">
                  <a:moveTo>
                    <a:pt x="0" y="0"/>
                  </a:moveTo>
                  <a:lnTo>
                    <a:pt x="0" y="7688"/>
                  </a:lnTo>
                  <a:lnTo>
                    <a:pt x="4740" y="13302"/>
                  </a:lnTo>
                  <a:lnTo>
                    <a:pt x="7067" y="21126"/>
                  </a:lnTo>
                  <a:lnTo>
                    <a:pt x="11023" y="36686"/>
                  </a:lnTo>
                  <a:lnTo>
                    <a:pt x="24327" y="74168"/>
                  </a:lnTo>
                  <a:lnTo>
                    <a:pt x="29218" y="115542"/>
                  </a:lnTo>
                  <a:lnTo>
                    <a:pt x="33792" y="133784"/>
                  </a:lnTo>
                  <a:lnTo>
                    <a:pt x="35668" y="177805"/>
                  </a:lnTo>
                  <a:lnTo>
                    <a:pt x="35718" y="195043"/>
                  </a:lnTo>
                  <a:lnTo>
                    <a:pt x="35718" y="175425"/>
                  </a:lnTo>
                  <a:lnTo>
                    <a:pt x="51969" y="132572"/>
                  </a:lnTo>
                  <a:lnTo>
                    <a:pt x="57842" y="122514"/>
                  </a:lnTo>
                  <a:lnTo>
                    <a:pt x="69786" y="108962"/>
                  </a:lnTo>
                  <a:lnTo>
                    <a:pt x="73349" y="107959"/>
                  </a:lnTo>
                  <a:lnTo>
                    <a:pt x="78981" y="107315"/>
                  </a:lnTo>
                  <a:lnTo>
                    <a:pt x="84696" y="116684"/>
                  </a:lnTo>
                  <a:lnTo>
                    <a:pt x="87933" y="127287"/>
                  </a:lnTo>
                  <a:lnTo>
                    <a:pt x="91763" y="152496"/>
                  </a:lnTo>
                  <a:lnTo>
                    <a:pt x="98957" y="167223"/>
                  </a:lnTo>
                  <a:lnTo>
                    <a:pt x="114198" y="190362"/>
                  </a:lnTo>
                  <a:lnTo>
                    <a:pt x="142875"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SMARTInkShape-2328"/>
            <p:cNvSpPr/>
            <p:nvPr/>
          </p:nvSpPr>
          <p:spPr>
            <a:xfrm>
              <a:off x="2044931" y="3455789"/>
              <a:ext cx="258929" cy="35720"/>
            </a:xfrm>
            <a:custGeom>
              <a:avLst/>
              <a:gdLst/>
              <a:ahLst/>
              <a:cxnLst/>
              <a:rect l="0" t="0" r="0" b="0"/>
              <a:pathLst>
                <a:path w="258929" h="35720">
                  <a:moveTo>
                    <a:pt x="8897" y="35719"/>
                  </a:moveTo>
                  <a:lnTo>
                    <a:pt x="0" y="35719"/>
                  </a:lnTo>
                  <a:lnTo>
                    <a:pt x="38128" y="35719"/>
                  </a:lnTo>
                  <a:lnTo>
                    <a:pt x="81790" y="28030"/>
                  </a:lnTo>
                  <a:lnTo>
                    <a:pt x="122478" y="20897"/>
                  </a:lnTo>
                  <a:lnTo>
                    <a:pt x="160207" y="15814"/>
                  </a:lnTo>
                  <a:lnTo>
                    <a:pt x="199148" y="9836"/>
                  </a:lnTo>
                  <a:lnTo>
                    <a:pt x="230032" y="6463"/>
                  </a:lnTo>
                  <a:lnTo>
                    <a:pt x="25892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7" name="SMARTInkShape-2329"/>
            <p:cNvSpPr/>
            <p:nvPr/>
          </p:nvSpPr>
          <p:spPr>
            <a:xfrm>
              <a:off x="2187773" y="3464719"/>
              <a:ext cx="35720" cy="232173"/>
            </a:xfrm>
            <a:custGeom>
              <a:avLst/>
              <a:gdLst/>
              <a:ahLst/>
              <a:cxnLst/>
              <a:rect l="0" t="0" r="0" b="0"/>
              <a:pathLst>
                <a:path w="35720" h="232173">
                  <a:moveTo>
                    <a:pt x="0" y="0"/>
                  </a:moveTo>
                  <a:lnTo>
                    <a:pt x="0" y="43472"/>
                  </a:lnTo>
                  <a:lnTo>
                    <a:pt x="2646" y="74320"/>
                  </a:lnTo>
                  <a:lnTo>
                    <a:pt x="11024" y="118201"/>
                  </a:lnTo>
                  <a:lnTo>
                    <a:pt x="19905" y="160136"/>
                  </a:lnTo>
                  <a:lnTo>
                    <a:pt x="24750" y="178416"/>
                  </a:lnTo>
                  <a:lnTo>
                    <a:pt x="27702" y="217118"/>
                  </a:lnTo>
                  <a:lnTo>
                    <a:pt x="35719"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5" name="SMARTInkShape-Group463"/>
          <p:cNvGrpSpPr/>
          <p:nvPr/>
        </p:nvGrpSpPr>
        <p:grpSpPr>
          <a:xfrm>
            <a:off x="3089672" y="3420070"/>
            <a:ext cx="821532" cy="250033"/>
            <a:chOff x="3089672" y="3420070"/>
            <a:chExt cx="821532" cy="250033"/>
          </a:xfrm>
        </p:grpSpPr>
        <p:sp>
          <p:nvSpPr>
            <p:cNvPr id="229" name="SMARTInkShape-2330"/>
            <p:cNvSpPr/>
            <p:nvPr/>
          </p:nvSpPr>
          <p:spPr>
            <a:xfrm>
              <a:off x="3812977" y="3473648"/>
              <a:ext cx="98227" cy="129783"/>
            </a:xfrm>
            <a:custGeom>
              <a:avLst/>
              <a:gdLst/>
              <a:ahLst/>
              <a:cxnLst/>
              <a:rect l="0" t="0" r="0" b="0"/>
              <a:pathLst>
                <a:path w="98227" h="129783">
                  <a:moveTo>
                    <a:pt x="0" y="0"/>
                  </a:moveTo>
                  <a:lnTo>
                    <a:pt x="992" y="31045"/>
                  </a:lnTo>
                  <a:lnTo>
                    <a:pt x="11023" y="71513"/>
                  </a:lnTo>
                  <a:lnTo>
                    <a:pt x="15833" y="89320"/>
                  </a:lnTo>
                  <a:lnTo>
                    <a:pt x="18584" y="111937"/>
                  </a:lnTo>
                  <a:lnTo>
                    <a:pt x="25938" y="124729"/>
                  </a:lnTo>
                  <a:lnTo>
                    <a:pt x="26537" y="129782"/>
                  </a:lnTo>
                  <a:lnTo>
                    <a:pt x="26788" y="91618"/>
                  </a:lnTo>
                  <a:lnTo>
                    <a:pt x="27781" y="62195"/>
                  </a:lnTo>
                  <a:lnTo>
                    <a:pt x="33918" y="43454"/>
                  </a:lnTo>
                  <a:lnTo>
                    <a:pt x="47780" y="24440"/>
                  </a:lnTo>
                  <a:lnTo>
                    <a:pt x="61341" y="15069"/>
                  </a:lnTo>
                  <a:lnTo>
                    <a:pt x="77927" y="10749"/>
                  </a:lnTo>
                  <a:lnTo>
                    <a:pt x="98226"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0" name="SMARTInkShape-2331"/>
            <p:cNvSpPr/>
            <p:nvPr/>
          </p:nvSpPr>
          <p:spPr>
            <a:xfrm>
              <a:off x="3679031" y="3451916"/>
              <a:ext cx="98228" cy="155119"/>
            </a:xfrm>
            <a:custGeom>
              <a:avLst/>
              <a:gdLst/>
              <a:ahLst/>
              <a:cxnLst/>
              <a:rect l="0" t="0" r="0" b="0"/>
              <a:pathLst>
                <a:path w="98228" h="155119">
                  <a:moveTo>
                    <a:pt x="0" y="93170"/>
                  </a:moveTo>
                  <a:lnTo>
                    <a:pt x="0" y="97910"/>
                  </a:lnTo>
                  <a:lnTo>
                    <a:pt x="992" y="99307"/>
                  </a:lnTo>
                  <a:lnTo>
                    <a:pt x="2646" y="100238"/>
                  </a:lnTo>
                  <a:lnTo>
                    <a:pt x="9095" y="101855"/>
                  </a:lnTo>
                  <a:lnTo>
                    <a:pt x="13303" y="101991"/>
                  </a:lnTo>
                  <a:lnTo>
                    <a:pt x="42317" y="89661"/>
                  </a:lnTo>
                  <a:lnTo>
                    <a:pt x="72707" y="64599"/>
                  </a:lnTo>
                  <a:lnTo>
                    <a:pt x="92124" y="33221"/>
                  </a:lnTo>
                  <a:lnTo>
                    <a:pt x="93166" y="28399"/>
                  </a:lnTo>
                  <a:lnTo>
                    <a:pt x="92869" y="24192"/>
                  </a:lnTo>
                  <a:lnTo>
                    <a:pt x="89892" y="16873"/>
                  </a:lnTo>
                  <a:lnTo>
                    <a:pt x="77077" y="1041"/>
                  </a:lnTo>
                  <a:lnTo>
                    <a:pt x="73213" y="0"/>
                  </a:lnTo>
                  <a:lnTo>
                    <a:pt x="47442" y="4395"/>
                  </a:lnTo>
                  <a:lnTo>
                    <a:pt x="31806" y="11855"/>
                  </a:lnTo>
                  <a:lnTo>
                    <a:pt x="20420" y="20981"/>
                  </a:lnTo>
                  <a:lnTo>
                    <a:pt x="14037" y="31651"/>
                  </a:lnTo>
                  <a:lnTo>
                    <a:pt x="2311" y="69114"/>
                  </a:lnTo>
                  <a:lnTo>
                    <a:pt x="2020" y="84463"/>
                  </a:lnTo>
                  <a:lnTo>
                    <a:pt x="7434" y="103268"/>
                  </a:lnTo>
                  <a:lnTo>
                    <a:pt x="20798" y="121660"/>
                  </a:lnTo>
                  <a:lnTo>
                    <a:pt x="41875" y="142820"/>
                  </a:lnTo>
                  <a:lnTo>
                    <a:pt x="57497" y="151427"/>
                  </a:lnTo>
                  <a:lnTo>
                    <a:pt x="81704" y="155118"/>
                  </a:lnTo>
                  <a:lnTo>
                    <a:pt x="88568" y="152783"/>
                  </a:lnTo>
                  <a:lnTo>
                    <a:pt x="98227" y="14674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1" name="SMARTInkShape-2332"/>
            <p:cNvSpPr/>
            <p:nvPr/>
          </p:nvSpPr>
          <p:spPr>
            <a:xfrm>
              <a:off x="3482578" y="3518297"/>
              <a:ext cx="142876" cy="1"/>
            </a:xfrm>
            <a:custGeom>
              <a:avLst/>
              <a:gdLst/>
              <a:ahLst/>
              <a:cxnLst/>
              <a:rect l="0" t="0" r="0" b="0"/>
              <a:pathLst>
                <a:path w="142876" h="1">
                  <a:moveTo>
                    <a:pt x="0" y="0"/>
                  </a:moveTo>
                  <a:lnTo>
                    <a:pt x="40643" y="0"/>
                  </a:lnTo>
                  <a:lnTo>
                    <a:pt x="81016" y="0"/>
                  </a:lnTo>
                  <a:lnTo>
                    <a:pt x="120737" y="0"/>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2" name="SMARTInkShape-2333"/>
            <p:cNvSpPr/>
            <p:nvPr/>
          </p:nvSpPr>
          <p:spPr>
            <a:xfrm>
              <a:off x="3536156" y="3420070"/>
              <a:ext cx="35720" cy="250033"/>
            </a:xfrm>
            <a:custGeom>
              <a:avLst/>
              <a:gdLst/>
              <a:ahLst/>
              <a:cxnLst/>
              <a:rect l="0" t="0" r="0" b="0"/>
              <a:pathLst>
                <a:path w="35720" h="250033">
                  <a:moveTo>
                    <a:pt x="0" y="0"/>
                  </a:moveTo>
                  <a:lnTo>
                    <a:pt x="0" y="8562"/>
                  </a:lnTo>
                  <a:lnTo>
                    <a:pt x="4741" y="13562"/>
                  </a:lnTo>
                  <a:lnTo>
                    <a:pt x="7068" y="21241"/>
                  </a:lnTo>
                  <a:lnTo>
                    <a:pt x="11412" y="63589"/>
                  </a:lnTo>
                  <a:lnTo>
                    <a:pt x="16586" y="98440"/>
                  </a:lnTo>
                  <a:lnTo>
                    <a:pt x="17608" y="139133"/>
                  </a:lnTo>
                  <a:lnTo>
                    <a:pt x="20456" y="170983"/>
                  </a:lnTo>
                  <a:lnTo>
                    <a:pt x="26947" y="212502"/>
                  </a:lnTo>
                  <a:lnTo>
                    <a:pt x="35719" y="2500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3" name="SMARTInkShape-2334"/>
            <p:cNvSpPr/>
            <p:nvPr/>
          </p:nvSpPr>
          <p:spPr>
            <a:xfrm>
              <a:off x="3304552" y="3482578"/>
              <a:ext cx="169097" cy="151806"/>
            </a:xfrm>
            <a:custGeom>
              <a:avLst/>
              <a:gdLst/>
              <a:ahLst/>
              <a:cxnLst/>
              <a:rect l="0" t="0" r="0" b="0"/>
              <a:pathLst>
                <a:path w="169097" h="151806">
                  <a:moveTo>
                    <a:pt x="106589" y="0"/>
                  </a:moveTo>
                  <a:lnTo>
                    <a:pt x="77036" y="0"/>
                  </a:lnTo>
                  <a:lnTo>
                    <a:pt x="63216" y="4741"/>
                  </a:lnTo>
                  <a:lnTo>
                    <a:pt x="29048" y="28679"/>
                  </a:lnTo>
                  <a:lnTo>
                    <a:pt x="19871" y="40527"/>
                  </a:lnTo>
                  <a:lnTo>
                    <a:pt x="3741" y="73872"/>
                  </a:lnTo>
                  <a:lnTo>
                    <a:pt x="0" y="99368"/>
                  </a:lnTo>
                  <a:lnTo>
                    <a:pt x="2331" y="106341"/>
                  </a:lnTo>
                  <a:lnTo>
                    <a:pt x="5682" y="112747"/>
                  </a:lnTo>
                  <a:lnTo>
                    <a:pt x="7171" y="118901"/>
                  </a:lnTo>
                  <a:lnTo>
                    <a:pt x="8560" y="120940"/>
                  </a:lnTo>
                  <a:lnTo>
                    <a:pt x="10479" y="122298"/>
                  </a:lnTo>
                  <a:lnTo>
                    <a:pt x="12749" y="123204"/>
                  </a:lnTo>
                  <a:lnTo>
                    <a:pt x="20564" y="121565"/>
                  </a:lnTo>
                  <a:lnTo>
                    <a:pt x="33475" y="115064"/>
                  </a:lnTo>
                  <a:lnTo>
                    <a:pt x="60629" y="90450"/>
                  </a:lnTo>
                  <a:lnTo>
                    <a:pt x="85502" y="50495"/>
                  </a:lnTo>
                  <a:lnTo>
                    <a:pt x="94964" y="29414"/>
                  </a:lnTo>
                  <a:lnTo>
                    <a:pt x="97501" y="10848"/>
                  </a:lnTo>
                  <a:lnTo>
                    <a:pt x="97658" y="54001"/>
                  </a:lnTo>
                  <a:lnTo>
                    <a:pt x="98651" y="65672"/>
                  </a:lnTo>
                  <a:lnTo>
                    <a:pt x="112890" y="107357"/>
                  </a:lnTo>
                  <a:lnTo>
                    <a:pt x="124517" y="130751"/>
                  </a:lnTo>
                  <a:lnTo>
                    <a:pt x="136368" y="145221"/>
                  </a:lnTo>
                  <a:lnTo>
                    <a:pt x="142314" y="148879"/>
                  </a:lnTo>
                  <a:lnTo>
                    <a:pt x="154215" y="151227"/>
                  </a:lnTo>
                  <a:lnTo>
                    <a:pt x="169096"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4" name="SMARTInkShape-2335"/>
            <p:cNvSpPr/>
            <p:nvPr/>
          </p:nvSpPr>
          <p:spPr>
            <a:xfrm>
              <a:off x="3089672" y="3455789"/>
              <a:ext cx="151752" cy="186847"/>
            </a:xfrm>
            <a:custGeom>
              <a:avLst/>
              <a:gdLst/>
              <a:ahLst/>
              <a:cxnLst/>
              <a:rect l="0" t="0" r="0" b="0"/>
              <a:pathLst>
                <a:path w="151752" h="186847">
                  <a:moveTo>
                    <a:pt x="0" y="26789"/>
                  </a:moveTo>
                  <a:lnTo>
                    <a:pt x="0" y="67316"/>
                  </a:lnTo>
                  <a:lnTo>
                    <a:pt x="0" y="106794"/>
                  </a:lnTo>
                  <a:lnTo>
                    <a:pt x="992" y="118902"/>
                  </a:lnTo>
                  <a:lnTo>
                    <a:pt x="11024" y="160725"/>
                  </a:lnTo>
                  <a:lnTo>
                    <a:pt x="18480" y="175945"/>
                  </a:lnTo>
                  <a:lnTo>
                    <a:pt x="24088" y="182378"/>
                  </a:lnTo>
                  <a:lnTo>
                    <a:pt x="29888" y="185236"/>
                  </a:lnTo>
                  <a:lnTo>
                    <a:pt x="38732" y="186846"/>
                  </a:lnTo>
                  <a:lnTo>
                    <a:pt x="44665" y="184576"/>
                  </a:lnTo>
                  <a:lnTo>
                    <a:pt x="56558" y="175035"/>
                  </a:lnTo>
                  <a:lnTo>
                    <a:pt x="59863" y="166760"/>
                  </a:lnTo>
                  <a:lnTo>
                    <a:pt x="70041" y="123082"/>
                  </a:lnTo>
                  <a:lnTo>
                    <a:pt x="71315" y="83697"/>
                  </a:lnTo>
                  <a:lnTo>
                    <a:pt x="71437" y="45329"/>
                  </a:lnTo>
                  <a:lnTo>
                    <a:pt x="71437" y="52397"/>
                  </a:lnTo>
                  <a:lnTo>
                    <a:pt x="77574" y="68595"/>
                  </a:lnTo>
                  <a:lnTo>
                    <a:pt x="86259" y="109491"/>
                  </a:lnTo>
                  <a:lnTo>
                    <a:pt x="93637" y="139814"/>
                  </a:lnTo>
                  <a:lnTo>
                    <a:pt x="107336" y="167007"/>
                  </a:lnTo>
                  <a:lnTo>
                    <a:pt x="119098" y="181046"/>
                  </a:lnTo>
                  <a:lnTo>
                    <a:pt x="125031" y="184644"/>
                  </a:lnTo>
                  <a:lnTo>
                    <a:pt x="128003" y="185604"/>
                  </a:lnTo>
                  <a:lnTo>
                    <a:pt x="129983" y="185252"/>
                  </a:lnTo>
                  <a:lnTo>
                    <a:pt x="131304" y="184024"/>
                  </a:lnTo>
                  <a:lnTo>
                    <a:pt x="133763" y="180015"/>
                  </a:lnTo>
                  <a:lnTo>
                    <a:pt x="138164" y="174926"/>
                  </a:lnTo>
                  <a:lnTo>
                    <a:pt x="140781" y="166711"/>
                  </a:lnTo>
                  <a:lnTo>
                    <a:pt x="144900" y="150930"/>
                  </a:lnTo>
                  <a:lnTo>
                    <a:pt x="148736" y="138518"/>
                  </a:lnTo>
                  <a:lnTo>
                    <a:pt x="151401" y="97653"/>
                  </a:lnTo>
                  <a:lnTo>
                    <a:pt x="151751" y="56149"/>
                  </a:lnTo>
                  <a:lnTo>
                    <a:pt x="150789" y="43806"/>
                  </a:lnTo>
                  <a:lnTo>
                    <a:pt x="144732" y="25153"/>
                  </a:lnTo>
                  <a:lnTo>
                    <a:pt x="142708" y="15148"/>
                  </a:lnTo>
                  <a:lnTo>
                    <a:pt x="13394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2" name="SMARTInkShape-Group464"/>
          <p:cNvGrpSpPr/>
          <p:nvPr/>
        </p:nvGrpSpPr>
        <p:grpSpPr>
          <a:xfrm>
            <a:off x="4152305" y="3429000"/>
            <a:ext cx="660798" cy="329817"/>
            <a:chOff x="4152305" y="3429000"/>
            <a:chExt cx="660798" cy="329817"/>
          </a:xfrm>
        </p:grpSpPr>
        <p:sp>
          <p:nvSpPr>
            <p:cNvPr id="236" name="SMARTInkShape-2336"/>
            <p:cNvSpPr/>
            <p:nvPr/>
          </p:nvSpPr>
          <p:spPr>
            <a:xfrm>
              <a:off x="4741664" y="3464719"/>
              <a:ext cx="71439" cy="116072"/>
            </a:xfrm>
            <a:custGeom>
              <a:avLst/>
              <a:gdLst/>
              <a:ahLst/>
              <a:cxnLst/>
              <a:rect l="0" t="0" r="0" b="0"/>
              <a:pathLst>
                <a:path w="71439" h="116072">
                  <a:moveTo>
                    <a:pt x="0" y="0"/>
                  </a:moveTo>
                  <a:lnTo>
                    <a:pt x="0" y="42317"/>
                  </a:lnTo>
                  <a:lnTo>
                    <a:pt x="0" y="82254"/>
                  </a:lnTo>
                  <a:lnTo>
                    <a:pt x="0" y="99811"/>
                  </a:lnTo>
                  <a:lnTo>
                    <a:pt x="2646" y="106537"/>
                  </a:lnTo>
                  <a:lnTo>
                    <a:pt x="8920" y="116071"/>
                  </a:lnTo>
                  <a:lnTo>
                    <a:pt x="9922" y="85041"/>
                  </a:lnTo>
                  <a:lnTo>
                    <a:pt x="27021" y="44573"/>
                  </a:lnTo>
                  <a:lnTo>
                    <a:pt x="33838" y="33701"/>
                  </a:lnTo>
                  <a:lnTo>
                    <a:pt x="58713" y="13244"/>
                  </a:lnTo>
                  <a:lnTo>
                    <a:pt x="71438"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7" name="SMARTInkShape-2337"/>
            <p:cNvSpPr/>
            <p:nvPr/>
          </p:nvSpPr>
          <p:spPr>
            <a:xfrm>
              <a:off x="4616760" y="3429000"/>
              <a:ext cx="79733" cy="160567"/>
            </a:xfrm>
            <a:custGeom>
              <a:avLst/>
              <a:gdLst/>
              <a:ahLst/>
              <a:cxnLst/>
              <a:rect l="0" t="0" r="0" b="0"/>
              <a:pathLst>
                <a:path w="79733" h="160567">
                  <a:moveTo>
                    <a:pt x="17748" y="44648"/>
                  </a:moveTo>
                  <a:lnTo>
                    <a:pt x="13007" y="49389"/>
                  </a:lnTo>
                  <a:lnTo>
                    <a:pt x="10680" y="57008"/>
                  </a:lnTo>
                  <a:lnTo>
                    <a:pt x="9186" y="68587"/>
                  </a:lnTo>
                  <a:lnTo>
                    <a:pt x="1799" y="90489"/>
                  </a:lnTo>
                  <a:lnTo>
                    <a:pt x="0" y="131039"/>
                  </a:lnTo>
                  <a:lnTo>
                    <a:pt x="2584" y="140260"/>
                  </a:lnTo>
                  <a:lnTo>
                    <a:pt x="12327" y="154265"/>
                  </a:lnTo>
                  <a:lnTo>
                    <a:pt x="20631" y="157859"/>
                  </a:lnTo>
                  <a:lnTo>
                    <a:pt x="47159" y="160566"/>
                  </a:lnTo>
                  <a:lnTo>
                    <a:pt x="50254" y="158638"/>
                  </a:lnTo>
                  <a:lnTo>
                    <a:pt x="71312" y="131612"/>
                  </a:lnTo>
                  <a:lnTo>
                    <a:pt x="76281" y="121002"/>
                  </a:lnTo>
                  <a:lnTo>
                    <a:pt x="79732" y="87396"/>
                  </a:lnTo>
                  <a:lnTo>
                    <a:pt x="75360" y="66685"/>
                  </a:lnTo>
                  <a:lnTo>
                    <a:pt x="59251" y="37560"/>
                  </a:lnTo>
                  <a:lnTo>
                    <a:pt x="50746" y="28930"/>
                  </a:lnTo>
                  <a:lnTo>
                    <a:pt x="29479" y="13180"/>
                  </a:lnTo>
                  <a:lnTo>
                    <a:pt x="15822" y="9197"/>
                  </a:lnTo>
                  <a:lnTo>
                    <a:pt x="13487" y="7124"/>
                  </a:lnTo>
                  <a:lnTo>
                    <a:pt x="881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8" name="SMARTInkShape-2338"/>
            <p:cNvSpPr/>
            <p:nvPr/>
          </p:nvSpPr>
          <p:spPr>
            <a:xfrm>
              <a:off x="4509492" y="3474931"/>
              <a:ext cx="84686" cy="123734"/>
            </a:xfrm>
            <a:custGeom>
              <a:avLst/>
              <a:gdLst/>
              <a:ahLst/>
              <a:cxnLst/>
              <a:rect l="0" t="0" r="0" b="0"/>
              <a:pathLst>
                <a:path w="84686" h="123734">
                  <a:moveTo>
                    <a:pt x="17860" y="25507"/>
                  </a:moveTo>
                  <a:lnTo>
                    <a:pt x="17860" y="20766"/>
                  </a:lnTo>
                  <a:lnTo>
                    <a:pt x="20505" y="15793"/>
                  </a:lnTo>
                  <a:lnTo>
                    <a:pt x="31421" y="3048"/>
                  </a:lnTo>
                  <a:lnTo>
                    <a:pt x="36455" y="642"/>
                  </a:lnTo>
                  <a:lnTo>
                    <a:pt x="39186" y="0"/>
                  </a:lnTo>
                  <a:lnTo>
                    <a:pt x="52511" y="3838"/>
                  </a:lnTo>
                  <a:lnTo>
                    <a:pt x="64286" y="11259"/>
                  </a:lnTo>
                  <a:lnTo>
                    <a:pt x="68259" y="16859"/>
                  </a:lnTo>
                  <a:lnTo>
                    <a:pt x="84685" y="59650"/>
                  </a:lnTo>
                  <a:lnTo>
                    <a:pt x="84602" y="70777"/>
                  </a:lnTo>
                  <a:lnTo>
                    <a:pt x="81257" y="81346"/>
                  </a:lnTo>
                  <a:lnTo>
                    <a:pt x="72803" y="93866"/>
                  </a:lnTo>
                  <a:lnTo>
                    <a:pt x="59165" y="107718"/>
                  </a:lnTo>
                  <a:lnTo>
                    <a:pt x="32788" y="120318"/>
                  </a:lnTo>
                  <a:lnTo>
                    <a:pt x="15811" y="123058"/>
                  </a:lnTo>
                  <a:lnTo>
                    <a:pt x="0" y="12373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9" name="SMARTInkShape-2339"/>
            <p:cNvSpPr/>
            <p:nvPr/>
          </p:nvSpPr>
          <p:spPr>
            <a:xfrm>
              <a:off x="4509492" y="3482578"/>
              <a:ext cx="26757" cy="276239"/>
            </a:xfrm>
            <a:custGeom>
              <a:avLst/>
              <a:gdLst/>
              <a:ahLst/>
              <a:cxnLst/>
              <a:rect l="0" t="0" r="0" b="0"/>
              <a:pathLst>
                <a:path w="26757" h="276239">
                  <a:moveTo>
                    <a:pt x="0" y="0"/>
                  </a:moveTo>
                  <a:lnTo>
                    <a:pt x="0" y="39217"/>
                  </a:lnTo>
                  <a:lnTo>
                    <a:pt x="992" y="81820"/>
                  </a:lnTo>
                  <a:lnTo>
                    <a:pt x="7068" y="125891"/>
                  </a:lnTo>
                  <a:lnTo>
                    <a:pt x="13302" y="168073"/>
                  </a:lnTo>
                  <a:lnTo>
                    <a:pt x="16960" y="205069"/>
                  </a:lnTo>
                  <a:lnTo>
                    <a:pt x="20328" y="238394"/>
                  </a:lnTo>
                  <a:lnTo>
                    <a:pt x="26222" y="266869"/>
                  </a:lnTo>
                  <a:lnTo>
                    <a:pt x="26756" y="276238"/>
                  </a:lnTo>
                  <a:lnTo>
                    <a:pt x="25790" y="262447"/>
                  </a:lnTo>
                  <a:lnTo>
                    <a:pt x="18686" y="236108"/>
                  </a:lnTo>
                  <a:lnTo>
                    <a:pt x="17860"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0" name="SMARTInkShape-2340"/>
            <p:cNvSpPr/>
            <p:nvPr/>
          </p:nvSpPr>
          <p:spPr>
            <a:xfrm>
              <a:off x="4322124" y="3437930"/>
              <a:ext cx="133791" cy="196454"/>
            </a:xfrm>
            <a:custGeom>
              <a:avLst/>
              <a:gdLst/>
              <a:ahLst/>
              <a:cxnLst/>
              <a:rect l="0" t="0" r="0" b="0"/>
              <a:pathLst>
                <a:path w="133791" h="196454">
                  <a:moveTo>
                    <a:pt x="62353" y="0"/>
                  </a:moveTo>
                  <a:lnTo>
                    <a:pt x="57612" y="0"/>
                  </a:lnTo>
                  <a:lnTo>
                    <a:pt x="56216" y="992"/>
                  </a:lnTo>
                  <a:lnTo>
                    <a:pt x="55285" y="2645"/>
                  </a:lnTo>
                  <a:lnTo>
                    <a:pt x="54664" y="4740"/>
                  </a:lnTo>
                  <a:lnTo>
                    <a:pt x="48683" y="9713"/>
                  </a:lnTo>
                  <a:lnTo>
                    <a:pt x="33414" y="20991"/>
                  </a:lnTo>
                  <a:lnTo>
                    <a:pt x="23902" y="34552"/>
                  </a:lnTo>
                  <a:lnTo>
                    <a:pt x="5820" y="76308"/>
                  </a:lnTo>
                  <a:lnTo>
                    <a:pt x="632" y="114081"/>
                  </a:lnTo>
                  <a:lnTo>
                    <a:pt x="0" y="134762"/>
                  </a:lnTo>
                  <a:lnTo>
                    <a:pt x="2560" y="141915"/>
                  </a:lnTo>
                  <a:lnTo>
                    <a:pt x="6013" y="148401"/>
                  </a:lnTo>
                  <a:lnTo>
                    <a:pt x="7547" y="154591"/>
                  </a:lnTo>
                  <a:lnTo>
                    <a:pt x="8948" y="156639"/>
                  </a:lnTo>
                  <a:lnTo>
                    <a:pt x="10875" y="158004"/>
                  </a:lnTo>
                  <a:lnTo>
                    <a:pt x="15661" y="159521"/>
                  </a:lnTo>
                  <a:lnTo>
                    <a:pt x="21095" y="160195"/>
                  </a:lnTo>
                  <a:lnTo>
                    <a:pt x="26818" y="157849"/>
                  </a:lnTo>
                  <a:lnTo>
                    <a:pt x="43317" y="143517"/>
                  </a:lnTo>
                  <a:lnTo>
                    <a:pt x="55169" y="127300"/>
                  </a:lnTo>
                  <a:lnTo>
                    <a:pt x="74151" y="84524"/>
                  </a:lnTo>
                  <a:lnTo>
                    <a:pt x="82060" y="56379"/>
                  </a:lnTo>
                  <a:lnTo>
                    <a:pt x="88727" y="45335"/>
                  </a:lnTo>
                  <a:lnTo>
                    <a:pt x="89139" y="86894"/>
                  </a:lnTo>
                  <a:lnTo>
                    <a:pt x="89141" y="125875"/>
                  </a:lnTo>
                  <a:lnTo>
                    <a:pt x="90134" y="162648"/>
                  </a:lnTo>
                  <a:lnTo>
                    <a:pt x="96271" y="180263"/>
                  </a:lnTo>
                  <a:lnTo>
                    <a:pt x="101570" y="188596"/>
                  </a:lnTo>
                  <a:lnTo>
                    <a:pt x="107233" y="192961"/>
                  </a:lnTo>
                  <a:lnTo>
                    <a:pt x="116000" y="195418"/>
                  </a:lnTo>
                  <a:lnTo>
                    <a:pt x="133790"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1" name="SMARTInkShape-2341"/>
            <p:cNvSpPr/>
            <p:nvPr/>
          </p:nvSpPr>
          <p:spPr>
            <a:xfrm>
              <a:off x="4152305" y="3437930"/>
              <a:ext cx="98227" cy="186997"/>
            </a:xfrm>
            <a:custGeom>
              <a:avLst/>
              <a:gdLst/>
              <a:ahLst/>
              <a:cxnLst/>
              <a:rect l="0" t="0" r="0" b="0"/>
              <a:pathLst>
                <a:path w="98227" h="186997">
                  <a:moveTo>
                    <a:pt x="0" y="0"/>
                  </a:moveTo>
                  <a:lnTo>
                    <a:pt x="0" y="13302"/>
                  </a:lnTo>
                  <a:lnTo>
                    <a:pt x="4740" y="25990"/>
                  </a:lnTo>
                  <a:lnTo>
                    <a:pt x="26858" y="70212"/>
                  </a:lnTo>
                  <a:lnTo>
                    <a:pt x="44654" y="114116"/>
                  </a:lnTo>
                  <a:lnTo>
                    <a:pt x="62508" y="148986"/>
                  </a:lnTo>
                  <a:lnTo>
                    <a:pt x="76398" y="166316"/>
                  </a:lnTo>
                  <a:lnTo>
                    <a:pt x="82229" y="178520"/>
                  </a:lnTo>
                  <a:lnTo>
                    <a:pt x="88883" y="186996"/>
                  </a:lnTo>
                  <a:lnTo>
                    <a:pt x="84433" y="182627"/>
                  </a:lnTo>
                  <a:lnTo>
                    <a:pt x="82175" y="177740"/>
                  </a:lnTo>
                  <a:lnTo>
                    <a:pt x="80724" y="161778"/>
                  </a:lnTo>
                  <a:lnTo>
                    <a:pt x="87482" y="123977"/>
                  </a:lnTo>
                  <a:lnTo>
                    <a:pt x="89058" y="80230"/>
                  </a:lnTo>
                  <a:lnTo>
                    <a:pt x="91895" y="47267"/>
                  </a:lnTo>
                  <a:lnTo>
                    <a:pt x="97670" y="18873"/>
                  </a:lnTo>
                  <a:lnTo>
                    <a:pt x="9822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3" name="SMARTInkShape-Group465"/>
          <p:cNvGrpSpPr/>
          <p:nvPr/>
        </p:nvGrpSpPr>
        <p:grpSpPr>
          <a:xfrm>
            <a:off x="5045273" y="3393281"/>
            <a:ext cx="1491259" cy="330400"/>
            <a:chOff x="5045273" y="3393281"/>
            <a:chExt cx="1491259" cy="330400"/>
          </a:xfrm>
        </p:grpSpPr>
        <p:sp>
          <p:nvSpPr>
            <p:cNvPr id="243" name="SMARTInkShape-2342"/>
            <p:cNvSpPr/>
            <p:nvPr/>
          </p:nvSpPr>
          <p:spPr>
            <a:xfrm>
              <a:off x="6456933" y="3483219"/>
              <a:ext cx="79599" cy="138018"/>
            </a:xfrm>
            <a:custGeom>
              <a:avLst/>
              <a:gdLst/>
              <a:ahLst/>
              <a:cxnLst/>
              <a:rect l="0" t="0" r="0" b="0"/>
              <a:pathLst>
                <a:path w="79599" h="138018">
                  <a:moveTo>
                    <a:pt x="34950" y="79726"/>
                  </a:moveTo>
                  <a:lnTo>
                    <a:pt x="34950" y="74986"/>
                  </a:lnTo>
                  <a:lnTo>
                    <a:pt x="37595" y="70013"/>
                  </a:lnTo>
                  <a:lnTo>
                    <a:pt x="41087" y="64495"/>
                  </a:lnTo>
                  <a:lnTo>
                    <a:pt x="43052" y="54818"/>
                  </a:lnTo>
                  <a:lnTo>
                    <a:pt x="43847" y="18795"/>
                  </a:lnTo>
                  <a:lnTo>
                    <a:pt x="41219" y="10313"/>
                  </a:lnTo>
                  <a:lnTo>
                    <a:pt x="39129" y="6661"/>
                  </a:lnTo>
                  <a:lnTo>
                    <a:pt x="36744" y="4227"/>
                  </a:lnTo>
                  <a:lnTo>
                    <a:pt x="27628" y="0"/>
                  </a:lnTo>
                  <a:lnTo>
                    <a:pt x="24089" y="2290"/>
                  </a:lnTo>
                  <a:lnTo>
                    <a:pt x="19209" y="7607"/>
                  </a:lnTo>
                  <a:lnTo>
                    <a:pt x="3125" y="32380"/>
                  </a:lnTo>
                  <a:lnTo>
                    <a:pt x="0" y="56226"/>
                  </a:lnTo>
                  <a:lnTo>
                    <a:pt x="325" y="89897"/>
                  </a:lnTo>
                  <a:lnTo>
                    <a:pt x="14471" y="118192"/>
                  </a:lnTo>
                  <a:lnTo>
                    <a:pt x="20226" y="125926"/>
                  </a:lnTo>
                  <a:lnTo>
                    <a:pt x="28736" y="130025"/>
                  </a:lnTo>
                  <a:lnTo>
                    <a:pt x="38141" y="132839"/>
                  </a:lnTo>
                  <a:lnTo>
                    <a:pt x="45629" y="137397"/>
                  </a:lnTo>
                  <a:lnTo>
                    <a:pt x="50006" y="138017"/>
                  </a:lnTo>
                  <a:lnTo>
                    <a:pt x="79598" y="1333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4" name="SMARTInkShape-2343"/>
            <p:cNvSpPr/>
            <p:nvPr/>
          </p:nvSpPr>
          <p:spPr>
            <a:xfrm>
              <a:off x="6232970" y="3429000"/>
              <a:ext cx="151758" cy="196454"/>
            </a:xfrm>
            <a:custGeom>
              <a:avLst/>
              <a:gdLst/>
              <a:ahLst/>
              <a:cxnLst/>
              <a:rect l="0" t="0" r="0" b="0"/>
              <a:pathLst>
                <a:path w="151758" h="196454">
                  <a:moveTo>
                    <a:pt x="8882" y="0"/>
                  </a:moveTo>
                  <a:lnTo>
                    <a:pt x="4141" y="4740"/>
                  </a:lnTo>
                  <a:lnTo>
                    <a:pt x="1813" y="9714"/>
                  </a:lnTo>
                  <a:lnTo>
                    <a:pt x="0" y="48099"/>
                  </a:lnTo>
                  <a:lnTo>
                    <a:pt x="2602" y="91462"/>
                  </a:lnTo>
                  <a:lnTo>
                    <a:pt x="9047" y="133238"/>
                  </a:lnTo>
                  <a:lnTo>
                    <a:pt x="22152" y="176715"/>
                  </a:lnTo>
                  <a:lnTo>
                    <a:pt x="26338" y="186575"/>
                  </a:lnTo>
                  <a:lnTo>
                    <a:pt x="31362" y="187242"/>
                  </a:lnTo>
                  <a:lnTo>
                    <a:pt x="32798" y="185352"/>
                  </a:lnTo>
                  <a:lnTo>
                    <a:pt x="37749" y="170705"/>
                  </a:lnTo>
                  <a:lnTo>
                    <a:pt x="45216" y="155751"/>
                  </a:lnTo>
                  <a:lnTo>
                    <a:pt x="60556" y="122559"/>
                  </a:lnTo>
                  <a:lnTo>
                    <a:pt x="82065" y="97082"/>
                  </a:lnTo>
                  <a:lnTo>
                    <a:pt x="88701" y="92757"/>
                  </a:lnTo>
                  <a:lnTo>
                    <a:pt x="98016" y="90322"/>
                  </a:lnTo>
                  <a:lnTo>
                    <a:pt x="101047" y="89980"/>
                  </a:lnTo>
                  <a:lnTo>
                    <a:pt x="103067" y="90745"/>
                  </a:lnTo>
                  <a:lnTo>
                    <a:pt x="104414" y="92247"/>
                  </a:lnTo>
                  <a:lnTo>
                    <a:pt x="106903" y="96561"/>
                  </a:lnTo>
                  <a:lnTo>
                    <a:pt x="128052" y="131542"/>
                  </a:lnTo>
                  <a:lnTo>
                    <a:pt x="140737" y="175970"/>
                  </a:lnTo>
                  <a:lnTo>
                    <a:pt x="142890" y="183381"/>
                  </a:lnTo>
                  <a:lnTo>
                    <a:pt x="151757"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5" name="SMARTInkShape-2344"/>
            <p:cNvSpPr/>
            <p:nvPr/>
          </p:nvSpPr>
          <p:spPr>
            <a:xfrm>
              <a:off x="6036469" y="3536156"/>
              <a:ext cx="142876" cy="16041"/>
            </a:xfrm>
            <a:custGeom>
              <a:avLst/>
              <a:gdLst/>
              <a:ahLst/>
              <a:cxnLst/>
              <a:rect l="0" t="0" r="0" b="0"/>
              <a:pathLst>
                <a:path w="142876" h="16041">
                  <a:moveTo>
                    <a:pt x="0" y="8930"/>
                  </a:moveTo>
                  <a:lnTo>
                    <a:pt x="7688" y="8930"/>
                  </a:lnTo>
                  <a:lnTo>
                    <a:pt x="23934" y="15067"/>
                  </a:lnTo>
                  <a:lnTo>
                    <a:pt x="46448" y="16040"/>
                  </a:lnTo>
                  <a:lnTo>
                    <a:pt x="89534" y="10062"/>
                  </a:lnTo>
                  <a:lnTo>
                    <a:pt x="133415" y="1341"/>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6" name="SMARTInkShape-2345"/>
            <p:cNvSpPr/>
            <p:nvPr/>
          </p:nvSpPr>
          <p:spPr>
            <a:xfrm>
              <a:off x="5555606" y="3438134"/>
              <a:ext cx="311200" cy="231969"/>
            </a:xfrm>
            <a:custGeom>
              <a:avLst/>
              <a:gdLst/>
              <a:ahLst/>
              <a:cxnLst/>
              <a:rect l="0" t="0" r="0" b="0"/>
              <a:pathLst>
                <a:path w="311200" h="231969">
                  <a:moveTo>
                    <a:pt x="16519" y="169460"/>
                  </a:moveTo>
                  <a:lnTo>
                    <a:pt x="21259" y="164719"/>
                  </a:lnTo>
                  <a:lnTo>
                    <a:pt x="23587" y="159746"/>
                  </a:lnTo>
                  <a:lnTo>
                    <a:pt x="24208" y="157031"/>
                  </a:lnTo>
                  <a:lnTo>
                    <a:pt x="25613" y="155221"/>
                  </a:lnTo>
                  <a:lnTo>
                    <a:pt x="29822" y="153210"/>
                  </a:lnTo>
                  <a:lnTo>
                    <a:pt x="31340" y="150689"/>
                  </a:lnTo>
                  <a:lnTo>
                    <a:pt x="46688" y="109660"/>
                  </a:lnTo>
                  <a:lnTo>
                    <a:pt x="57279" y="92200"/>
                  </a:lnTo>
                  <a:lnTo>
                    <a:pt x="59439" y="81875"/>
                  </a:lnTo>
                  <a:lnTo>
                    <a:pt x="59023" y="78327"/>
                  </a:lnTo>
                  <a:lnTo>
                    <a:pt x="57754" y="75963"/>
                  </a:lnTo>
                  <a:lnTo>
                    <a:pt x="55915" y="74386"/>
                  </a:lnTo>
                  <a:lnTo>
                    <a:pt x="53872" y="69989"/>
                  </a:lnTo>
                  <a:lnTo>
                    <a:pt x="53327" y="67427"/>
                  </a:lnTo>
                  <a:lnTo>
                    <a:pt x="51972" y="65719"/>
                  </a:lnTo>
                  <a:lnTo>
                    <a:pt x="47820" y="63822"/>
                  </a:lnTo>
                  <a:lnTo>
                    <a:pt x="39905" y="62753"/>
                  </a:lnTo>
                  <a:lnTo>
                    <a:pt x="34188" y="65149"/>
                  </a:lnTo>
                  <a:lnTo>
                    <a:pt x="22435" y="74772"/>
                  </a:lnTo>
                  <a:lnTo>
                    <a:pt x="4609" y="104547"/>
                  </a:lnTo>
                  <a:lnTo>
                    <a:pt x="422" y="122004"/>
                  </a:lnTo>
                  <a:lnTo>
                    <a:pt x="0" y="146673"/>
                  </a:lnTo>
                  <a:lnTo>
                    <a:pt x="11134" y="183106"/>
                  </a:lnTo>
                  <a:lnTo>
                    <a:pt x="19418" y="193053"/>
                  </a:lnTo>
                  <a:lnTo>
                    <a:pt x="40904" y="207524"/>
                  </a:lnTo>
                  <a:lnTo>
                    <a:pt x="71386" y="218944"/>
                  </a:lnTo>
                  <a:lnTo>
                    <a:pt x="96276" y="220833"/>
                  </a:lnTo>
                  <a:lnTo>
                    <a:pt x="133897" y="210449"/>
                  </a:lnTo>
                  <a:lnTo>
                    <a:pt x="161450" y="198098"/>
                  </a:lnTo>
                  <a:lnTo>
                    <a:pt x="178965" y="183127"/>
                  </a:lnTo>
                  <a:lnTo>
                    <a:pt x="203794" y="142599"/>
                  </a:lnTo>
                  <a:lnTo>
                    <a:pt x="208893" y="130733"/>
                  </a:lnTo>
                  <a:lnTo>
                    <a:pt x="212435" y="105735"/>
                  </a:lnTo>
                  <a:lnTo>
                    <a:pt x="211622" y="103164"/>
                  </a:lnTo>
                  <a:lnTo>
                    <a:pt x="210087" y="101450"/>
                  </a:lnTo>
                  <a:lnTo>
                    <a:pt x="194859" y="91256"/>
                  </a:lnTo>
                  <a:lnTo>
                    <a:pt x="191967" y="90535"/>
                  </a:lnTo>
                  <a:lnTo>
                    <a:pt x="183462" y="92379"/>
                  </a:lnTo>
                  <a:lnTo>
                    <a:pt x="170163" y="98996"/>
                  </a:lnTo>
                  <a:lnTo>
                    <a:pt x="163188" y="105400"/>
                  </a:lnTo>
                  <a:lnTo>
                    <a:pt x="150626" y="128327"/>
                  </a:lnTo>
                  <a:lnTo>
                    <a:pt x="138590" y="156484"/>
                  </a:lnTo>
                  <a:lnTo>
                    <a:pt x="137911" y="171630"/>
                  </a:lnTo>
                  <a:lnTo>
                    <a:pt x="142050" y="200136"/>
                  </a:lnTo>
                  <a:lnTo>
                    <a:pt x="148523" y="210519"/>
                  </a:lnTo>
                  <a:lnTo>
                    <a:pt x="153901" y="216813"/>
                  </a:lnTo>
                  <a:lnTo>
                    <a:pt x="162244" y="220271"/>
                  </a:lnTo>
                  <a:lnTo>
                    <a:pt x="167247" y="221193"/>
                  </a:lnTo>
                  <a:lnTo>
                    <a:pt x="175452" y="219572"/>
                  </a:lnTo>
                  <a:lnTo>
                    <a:pt x="183398" y="214552"/>
                  </a:lnTo>
                  <a:lnTo>
                    <a:pt x="210413" y="189570"/>
                  </a:lnTo>
                  <a:lnTo>
                    <a:pt x="226761" y="159211"/>
                  </a:lnTo>
                  <a:lnTo>
                    <a:pt x="236900" y="124550"/>
                  </a:lnTo>
                  <a:lnTo>
                    <a:pt x="245521" y="80129"/>
                  </a:lnTo>
                  <a:lnTo>
                    <a:pt x="246760" y="54356"/>
                  </a:lnTo>
                  <a:lnTo>
                    <a:pt x="233190" y="11603"/>
                  </a:lnTo>
                  <a:lnTo>
                    <a:pt x="230873" y="0"/>
                  </a:lnTo>
                  <a:lnTo>
                    <a:pt x="231826" y="17023"/>
                  </a:lnTo>
                  <a:lnTo>
                    <a:pt x="238521" y="54466"/>
                  </a:lnTo>
                  <a:lnTo>
                    <a:pt x="249312" y="93744"/>
                  </a:lnTo>
                  <a:lnTo>
                    <a:pt x="255980" y="132896"/>
                  </a:lnTo>
                  <a:lnTo>
                    <a:pt x="267118" y="171210"/>
                  </a:lnTo>
                  <a:lnTo>
                    <a:pt x="275648" y="191476"/>
                  </a:lnTo>
                  <a:lnTo>
                    <a:pt x="290385" y="215648"/>
                  </a:lnTo>
                  <a:lnTo>
                    <a:pt x="311199" y="2319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7" name="SMARTInkShape-2346"/>
            <p:cNvSpPr/>
            <p:nvPr/>
          </p:nvSpPr>
          <p:spPr>
            <a:xfrm>
              <a:off x="5420320" y="3393281"/>
              <a:ext cx="71439" cy="250033"/>
            </a:xfrm>
            <a:custGeom>
              <a:avLst/>
              <a:gdLst/>
              <a:ahLst/>
              <a:cxnLst/>
              <a:rect l="0" t="0" r="0" b="0"/>
              <a:pathLst>
                <a:path w="71439" h="250033">
                  <a:moveTo>
                    <a:pt x="0" y="0"/>
                  </a:moveTo>
                  <a:lnTo>
                    <a:pt x="0" y="7689"/>
                  </a:lnTo>
                  <a:lnTo>
                    <a:pt x="6137" y="23935"/>
                  </a:lnTo>
                  <a:lnTo>
                    <a:pt x="14822" y="66826"/>
                  </a:lnTo>
                  <a:lnTo>
                    <a:pt x="19905" y="105952"/>
                  </a:lnTo>
                  <a:lnTo>
                    <a:pt x="30170" y="147378"/>
                  </a:lnTo>
                  <a:lnTo>
                    <a:pt x="41752" y="185657"/>
                  </a:lnTo>
                  <a:lnTo>
                    <a:pt x="56565" y="224369"/>
                  </a:lnTo>
                  <a:lnTo>
                    <a:pt x="62326" y="243933"/>
                  </a:lnTo>
                  <a:lnTo>
                    <a:pt x="64372" y="245966"/>
                  </a:lnTo>
                  <a:lnTo>
                    <a:pt x="71438" y="2500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8" name="SMARTInkShape-2347"/>
            <p:cNvSpPr/>
            <p:nvPr/>
          </p:nvSpPr>
          <p:spPr>
            <a:xfrm>
              <a:off x="5348883" y="3393281"/>
              <a:ext cx="35720" cy="258245"/>
            </a:xfrm>
            <a:custGeom>
              <a:avLst/>
              <a:gdLst/>
              <a:ahLst/>
              <a:cxnLst/>
              <a:rect l="0" t="0" r="0" b="0"/>
              <a:pathLst>
                <a:path w="35720" h="258245">
                  <a:moveTo>
                    <a:pt x="0" y="0"/>
                  </a:moveTo>
                  <a:lnTo>
                    <a:pt x="0" y="43114"/>
                  </a:lnTo>
                  <a:lnTo>
                    <a:pt x="0" y="79035"/>
                  </a:lnTo>
                  <a:lnTo>
                    <a:pt x="2645" y="118469"/>
                  </a:lnTo>
                  <a:lnTo>
                    <a:pt x="9713" y="152511"/>
                  </a:lnTo>
                  <a:lnTo>
                    <a:pt x="20990" y="190088"/>
                  </a:lnTo>
                  <a:lnTo>
                    <a:pt x="26025" y="229864"/>
                  </a:lnTo>
                  <a:lnTo>
                    <a:pt x="27442" y="242061"/>
                  </a:lnTo>
                  <a:lnTo>
                    <a:pt x="35337" y="258244"/>
                  </a:lnTo>
                  <a:lnTo>
                    <a:pt x="35719"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9" name="SMARTInkShape-2348"/>
            <p:cNvSpPr/>
            <p:nvPr/>
          </p:nvSpPr>
          <p:spPr>
            <a:xfrm>
              <a:off x="5232797" y="3420070"/>
              <a:ext cx="8931" cy="8931"/>
            </a:xfrm>
            <a:custGeom>
              <a:avLst/>
              <a:gdLst/>
              <a:ahLst/>
              <a:cxnLst/>
              <a:rect l="0" t="0" r="0" b="0"/>
              <a:pathLst>
                <a:path w="8931" h="8931">
                  <a:moveTo>
                    <a:pt x="0" y="0"/>
                  </a:moveTo>
                  <a:lnTo>
                    <a:pt x="0" y="8562"/>
                  </a:lnTo>
                  <a:lnTo>
                    <a:pt x="893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0" name="SMARTInkShape-2349"/>
            <p:cNvSpPr/>
            <p:nvPr/>
          </p:nvSpPr>
          <p:spPr>
            <a:xfrm>
              <a:off x="5241727" y="3545086"/>
              <a:ext cx="44649" cy="151806"/>
            </a:xfrm>
            <a:custGeom>
              <a:avLst/>
              <a:gdLst/>
              <a:ahLst/>
              <a:cxnLst/>
              <a:rect l="0" t="0" r="0" b="0"/>
              <a:pathLst>
                <a:path w="44649" h="151806">
                  <a:moveTo>
                    <a:pt x="0" y="0"/>
                  </a:moveTo>
                  <a:lnTo>
                    <a:pt x="992" y="40894"/>
                  </a:lnTo>
                  <a:lnTo>
                    <a:pt x="15230" y="82622"/>
                  </a:lnTo>
                  <a:lnTo>
                    <a:pt x="24212" y="107014"/>
                  </a:lnTo>
                  <a:lnTo>
                    <a:pt x="26636" y="118007"/>
                  </a:lnTo>
                  <a:lnTo>
                    <a:pt x="33630" y="133149"/>
                  </a:lnTo>
                  <a:lnTo>
                    <a:pt x="35782" y="139544"/>
                  </a:lnTo>
                  <a:lnTo>
                    <a:pt x="44648"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1" name="SMARTInkShape-2350"/>
            <p:cNvSpPr/>
            <p:nvPr/>
          </p:nvSpPr>
          <p:spPr>
            <a:xfrm>
              <a:off x="5045273" y="3562945"/>
              <a:ext cx="142876" cy="1"/>
            </a:xfrm>
            <a:custGeom>
              <a:avLst/>
              <a:gdLst/>
              <a:ahLst/>
              <a:cxnLst/>
              <a:rect l="0" t="0" r="0" b="0"/>
              <a:pathLst>
                <a:path w="142876" h="1">
                  <a:moveTo>
                    <a:pt x="0" y="0"/>
                  </a:moveTo>
                  <a:lnTo>
                    <a:pt x="39953" y="0"/>
                  </a:lnTo>
                  <a:lnTo>
                    <a:pt x="83087" y="0"/>
                  </a:lnTo>
                  <a:lnTo>
                    <a:pt x="123390" y="0"/>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2" name="SMARTInkShape-2351"/>
            <p:cNvSpPr/>
            <p:nvPr/>
          </p:nvSpPr>
          <p:spPr>
            <a:xfrm>
              <a:off x="5089922" y="3402253"/>
              <a:ext cx="62509" cy="321428"/>
            </a:xfrm>
            <a:custGeom>
              <a:avLst/>
              <a:gdLst/>
              <a:ahLst/>
              <a:cxnLst/>
              <a:rect l="0" t="0" r="0" b="0"/>
              <a:pathLst>
                <a:path w="62509" h="321428">
                  <a:moveTo>
                    <a:pt x="62508" y="17817"/>
                  </a:moveTo>
                  <a:lnTo>
                    <a:pt x="62508" y="13077"/>
                  </a:lnTo>
                  <a:lnTo>
                    <a:pt x="59862" y="8104"/>
                  </a:lnTo>
                  <a:lnTo>
                    <a:pt x="54819" y="1567"/>
                  </a:lnTo>
                  <a:lnTo>
                    <a:pt x="51484" y="673"/>
                  </a:lnTo>
                  <a:lnTo>
                    <a:pt x="37360" y="0"/>
                  </a:lnTo>
                  <a:lnTo>
                    <a:pt x="14770" y="20950"/>
                  </a:lnTo>
                  <a:lnTo>
                    <a:pt x="5920" y="34510"/>
                  </a:lnTo>
                  <a:lnTo>
                    <a:pt x="1754" y="55836"/>
                  </a:lnTo>
                  <a:lnTo>
                    <a:pt x="231" y="98488"/>
                  </a:lnTo>
                  <a:lnTo>
                    <a:pt x="45" y="138704"/>
                  </a:lnTo>
                  <a:lnTo>
                    <a:pt x="6145" y="178728"/>
                  </a:lnTo>
                  <a:lnTo>
                    <a:pt x="11026" y="221177"/>
                  </a:lnTo>
                  <a:lnTo>
                    <a:pt x="17951" y="260453"/>
                  </a:lnTo>
                  <a:lnTo>
                    <a:pt x="22737" y="279328"/>
                  </a:lnTo>
                  <a:lnTo>
                    <a:pt x="18698" y="304724"/>
                  </a:lnTo>
                  <a:lnTo>
                    <a:pt x="17426" y="307315"/>
                  </a:lnTo>
                  <a:lnTo>
                    <a:pt x="15586" y="309042"/>
                  </a:lnTo>
                  <a:lnTo>
                    <a:pt x="13367" y="310194"/>
                  </a:lnTo>
                  <a:lnTo>
                    <a:pt x="11888" y="311954"/>
                  </a:lnTo>
                  <a:lnTo>
                    <a:pt x="10245" y="316555"/>
                  </a:lnTo>
                  <a:lnTo>
                    <a:pt x="8814" y="318179"/>
                  </a:lnTo>
                  <a:lnTo>
                    <a:pt x="0" y="3214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54" name="SMARTInkShape-2352"/>
          <p:cNvSpPr/>
          <p:nvPr/>
        </p:nvSpPr>
        <p:spPr>
          <a:xfrm>
            <a:off x="6081117" y="3411141"/>
            <a:ext cx="35720" cy="250032"/>
          </a:xfrm>
          <a:custGeom>
            <a:avLst/>
            <a:gdLst/>
            <a:ahLst/>
            <a:cxnLst/>
            <a:rect l="0" t="0" r="0" b="0"/>
            <a:pathLst>
              <a:path w="35720" h="250032">
                <a:moveTo>
                  <a:pt x="0" y="0"/>
                </a:moveTo>
                <a:lnTo>
                  <a:pt x="0" y="4740"/>
                </a:lnTo>
                <a:lnTo>
                  <a:pt x="2646" y="9713"/>
                </a:lnTo>
                <a:lnTo>
                  <a:pt x="6137" y="15231"/>
                </a:lnTo>
                <a:lnTo>
                  <a:pt x="7689" y="20991"/>
                </a:lnTo>
                <a:lnTo>
                  <a:pt x="8821" y="63566"/>
                </a:lnTo>
                <a:lnTo>
                  <a:pt x="8915" y="107295"/>
                </a:lnTo>
                <a:lnTo>
                  <a:pt x="13668" y="147643"/>
                </a:lnTo>
                <a:lnTo>
                  <a:pt x="24375" y="188837"/>
                </a:lnTo>
                <a:lnTo>
                  <a:pt x="27464" y="224223"/>
                </a:lnTo>
                <a:lnTo>
                  <a:pt x="35339" y="248073"/>
                </a:lnTo>
                <a:lnTo>
                  <a:pt x="34473" y="248726"/>
                </a:lnTo>
                <a:lnTo>
                  <a:pt x="30499" y="249644"/>
                </a:lnTo>
                <a:lnTo>
                  <a:pt x="35719"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58" name="SMARTInkShape-Group467"/>
          <p:cNvGrpSpPr/>
          <p:nvPr/>
        </p:nvGrpSpPr>
        <p:grpSpPr>
          <a:xfrm>
            <a:off x="6742060" y="3460498"/>
            <a:ext cx="499918" cy="191745"/>
            <a:chOff x="6742060" y="3460498"/>
            <a:chExt cx="499918" cy="191745"/>
          </a:xfrm>
        </p:grpSpPr>
        <p:sp>
          <p:nvSpPr>
            <p:cNvPr id="255" name="SMARTInkShape-2353"/>
            <p:cNvSpPr/>
            <p:nvPr/>
          </p:nvSpPr>
          <p:spPr>
            <a:xfrm>
              <a:off x="7072313" y="3500438"/>
              <a:ext cx="169665" cy="151805"/>
            </a:xfrm>
            <a:custGeom>
              <a:avLst/>
              <a:gdLst/>
              <a:ahLst/>
              <a:cxnLst/>
              <a:rect l="0" t="0" r="0" b="0"/>
              <a:pathLst>
                <a:path w="169665" h="151805">
                  <a:moveTo>
                    <a:pt x="0" y="0"/>
                  </a:moveTo>
                  <a:lnTo>
                    <a:pt x="0" y="43213"/>
                  </a:lnTo>
                  <a:lnTo>
                    <a:pt x="0" y="85214"/>
                  </a:lnTo>
                  <a:lnTo>
                    <a:pt x="2645" y="95089"/>
                  </a:lnTo>
                  <a:lnTo>
                    <a:pt x="6136" y="103777"/>
                  </a:lnTo>
                  <a:lnTo>
                    <a:pt x="9094" y="118833"/>
                  </a:lnTo>
                  <a:lnTo>
                    <a:pt x="15834" y="133312"/>
                  </a:lnTo>
                  <a:lnTo>
                    <a:pt x="17459" y="140985"/>
                  </a:lnTo>
                  <a:lnTo>
                    <a:pt x="17592" y="140623"/>
                  </a:lnTo>
                  <a:lnTo>
                    <a:pt x="17740" y="137574"/>
                  </a:lnTo>
                  <a:lnTo>
                    <a:pt x="20453" y="132912"/>
                  </a:lnTo>
                  <a:lnTo>
                    <a:pt x="22564" y="130280"/>
                  </a:lnTo>
                  <a:lnTo>
                    <a:pt x="24911" y="122063"/>
                  </a:lnTo>
                  <a:lnTo>
                    <a:pt x="28878" y="106281"/>
                  </a:lnTo>
                  <a:lnTo>
                    <a:pt x="44832" y="68714"/>
                  </a:lnTo>
                  <a:lnTo>
                    <a:pt x="62524" y="27333"/>
                  </a:lnTo>
                  <a:lnTo>
                    <a:pt x="71255" y="10360"/>
                  </a:lnTo>
                  <a:lnTo>
                    <a:pt x="75656" y="5266"/>
                  </a:lnTo>
                  <a:lnTo>
                    <a:pt x="78218" y="4503"/>
                  </a:lnTo>
                  <a:lnTo>
                    <a:pt x="80919" y="4986"/>
                  </a:lnTo>
                  <a:lnTo>
                    <a:pt x="89461" y="10407"/>
                  </a:lnTo>
                  <a:lnTo>
                    <a:pt x="101235" y="21127"/>
                  </a:lnTo>
                  <a:lnTo>
                    <a:pt x="104524" y="29564"/>
                  </a:lnTo>
                  <a:lnTo>
                    <a:pt x="105401" y="34592"/>
                  </a:lnTo>
                  <a:lnTo>
                    <a:pt x="121060" y="65397"/>
                  </a:lnTo>
                  <a:lnTo>
                    <a:pt x="128975" y="94057"/>
                  </a:lnTo>
                  <a:lnTo>
                    <a:pt x="156988" y="135859"/>
                  </a:lnTo>
                  <a:lnTo>
                    <a:pt x="169664" y="1518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6" name="SMARTInkShape-2354"/>
            <p:cNvSpPr/>
            <p:nvPr/>
          </p:nvSpPr>
          <p:spPr>
            <a:xfrm>
              <a:off x="6875873" y="3482719"/>
              <a:ext cx="187511" cy="159658"/>
            </a:xfrm>
            <a:custGeom>
              <a:avLst/>
              <a:gdLst/>
              <a:ahLst/>
              <a:cxnLst/>
              <a:rect l="0" t="0" r="0" b="0"/>
              <a:pathLst>
                <a:path w="187511" h="159658">
                  <a:moveTo>
                    <a:pt x="44635" y="17719"/>
                  </a:moveTo>
                  <a:lnTo>
                    <a:pt x="44635" y="5290"/>
                  </a:lnTo>
                  <a:lnTo>
                    <a:pt x="43643" y="3479"/>
                  </a:lnTo>
                  <a:lnTo>
                    <a:pt x="41989" y="2273"/>
                  </a:lnTo>
                  <a:lnTo>
                    <a:pt x="36946" y="336"/>
                  </a:lnTo>
                  <a:lnTo>
                    <a:pt x="31332" y="0"/>
                  </a:lnTo>
                  <a:lnTo>
                    <a:pt x="29814" y="945"/>
                  </a:lnTo>
                  <a:lnTo>
                    <a:pt x="28800" y="2567"/>
                  </a:lnTo>
                  <a:lnTo>
                    <a:pt x="22435" y="17041"/>
                  </a:lnTo>
                  <a:lnTo>
                    <a:pt x="5820" y="42974"/>
                  </a:lnTo>
                  <a:lnTo>
                    <a:pt x="1138" y="71766"/>
                  </a:lnTo>
                  <a:lnTo>
                    <a:pt x="31" y="114112"/>
                  </a:lnTo>
                  <a:lnTo>
                    <a:pt x="0" y="126426"/>
                  </a:lnTo>
                  <a:lnTo>
                    <a:pt x="988" y="128885"/>
                  </a:lnTo>
                  <a:lnTo>
                    <a:pt x="2638" y="130525"/>
                  </a:lnTo>
                  <a:lnTo>
                    <a:pt x="7118" y="132347"/>
                  </a:lnTo>
                  <a:lnTo>
                    <a:pt x="12417" y="133157"/>
                  </a:lnTo>
                  <a:lnTo>
                    <a:pt x="18079" y="130871"/>
                  </a:lnTo>
                  <a:lnTo>
                    <a:pt x="29798" y="121319"/>
                  </a:lnTo>
                  <a:lnTo>
                    <a:pt x="53566" y="79971"/>
                  </a:lnTo>
                  <a:lnTo>
                    <a:pt x="68778" y="47131"/>
                  </a:lnTo>
                  <a:lnTo>
                    <a:pt x="71240" y="39720"/>
                  </a:lnTo>
                  <a:lnTo>
                    <a:pt x="79940" y="27216"/>
                  </a:lnTo>
                  <a:lnTo>
                    <a:pt x="82983" y="47408"/>
                  </a:lnTo>
                  <a:lnTo>
                    <a:pt x="86483" y="57703"/>
                  </a:lnTo>
                  <a:lnTo>
                    <a:pt x="93655" y="86349"/>
                  </a:lnTo>
                  <a:lnTo>
                    <a:pt x="113177" y="126869"/>
                  </a:lnTo>
                  <a:lnTo>
                    <a:pt x="130962" y="153484"/>
                  </a:lnTo>
                  <a:lnTo>
                    <a:pt x="136911" y="157434"/>
                  </a:lnTo>
                  <a:lnTo>
                    <a:pt x="145839" y="159657"/>
                  </a:lnTo>
                  <a:lnTo>
                    <a:pt x="148815" y="158977"/>
                  </a:lnTo>
                  <a:lnTo>
                    <a:pt x="154768" y="155576"/>
                  </a:lnTo>
                  <a:lnTo>
                    <a:pt x="187510" y="115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7" name="SMARTInkShape-2355"/>
            <p:cNvSpPr/>
            <p:nvPr/>
          </p:nvSpPr>
          <p:spPr>
            <a:xfrm>
              <a:off x="6742060" y="3460498"/>
              <a:ext cx="80222" cy="164956"/>
            </a:xfrm>
            <a:custGeom>
              <a:avLst/>
              <a:gdLst/>
              <a:ahLst/>
              <a:cxnLst/>
              <a:rect l="0" t="0" r="0" b="0"/>
              <a:pathLst>
                <a:path w="80222" h="164956">
                  <a:moveTo>
                    <a:pt x="80221" y="39940"/>
                  </a:moveTo>
                  <a:lnTo>
                    <a:pt x="72533" y="32251"/>
                  </a:lnTo>
                  <a:lnTo>
                    <a:pt x="70544" y="24126"/>
                  </a:lnTo>
                  <a:lnTo>
                    <a:pt x="66660" y="18690"/>
                  </a:lnTo>
                  <a:lnTo>
                    <a:pt x="61626" y="15612"/>
                  </a:lnTo>
                  <a:lnTo>
                    <a:pt x="56082" y="13252"/>
                  </a:lnTo>
                  <a:lnTo>
                    <a:pt x="50310" y="8896"/>
                  </a:lnTo>
                  <a:lnTo>
                    <a:pt x="47084" y="3653"/>
                  </a:lnTo>
                  <a:lnTo>
                    <a:pt x="46223" y="866"/>
                  </a:lnTo>
                  <a:lnTo>
                    <a:pt x="43665" y="0"/>
                  </a:lnTo>
                  <a:lnTo>
                    <a:pt x="24536" y="3469"/>
                  </a:lnTo>
                  <a:lnTo>
                    <a:pt x="22262" y="5704"/>
                  </a:lnTo>
                  <a:lnTo>
                    <a:pt x="5461" y="46183"/>
                  </a:lnTo>
                  <a:lnTo>
                    <a:pt x="1516" y="63838"/>
                  </a:lnTo>
                  <a:lnTo>
                    <a:pt x="0" y="107167"/>
                  </a:lnTo>
                  <a:lnTo>
                    <a:pt x="4637" y="125894"/>
                  </a:lnTo>
                  <a:lnTo>
                    <a:pt x="12296" y="139270"/>
                  </a:lnTo>
                  <a:lnTo>
                    <a:pt x="44503" y="16495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1" name="SMARTInkShape-Group468"/>
          <p:cNvGrpSpPr/>
          <p:nvPr/>
        </p:nvGrpSpPr>
        <p:grpSpPr>
          <a:xfrm>
            <a:off x="7456480" y="3281053"/>
            <a:ext cx="1651802" cy="449625"/>
            <a:chOff x="7456480" y="3281053"/>
            <a:chExt cx="1651802" cy="449625"/>
          </a:xfrm>
        </p:grpSpPr>
        <p:sp>
          <p:nvSpPr>
            <p:cNvPr id="259" name="SMARTInkShape-2356"/>
            <p:cNvSpPr/>
            <p:nvPr/>
          </p:nvSpPr>
          <p:spPr>
            <a:xfrm>
              <a:off x="9063706" y="3281053"/>
              <a:ext cx="44576" cy="219386"/>
            </a:xfrm>
            <a:custGeom>
              <a:avLst/>
              <a:gdLst/>
              <a:ahLst/>
              <a:cxnLst/>
              <a:rect l="0" t="0" r="0" b="0"/>
              <a:pathLst>
                <a:path w="44576" h="219386">
                  <a:moveTo>
                    <a:pt x="8857" y="14002"/>
                  </a:moveTo>
                  <a:lnTo>
                    <a:pt x="294" y="5440"/>
                  </a:lnTo>
                  <a:lnTo>
                    <a:pt x="0" y="0"/>
                  </a:lnTo>
                  <a:lnTo>
                    <a:pt x="919" y="37058"/>
                  </a:lnTo>
                  <a:lnTo>
                    <a:pt x="8029" y="79759"/>
                  </a:lnTo>
                  <a:lnTo>
                    <a:pt x="13488" y="121586"/>
                  </a:lnTo>
                  <a:lnTo>
                    <a:pt x="19866" y="165863"/>
                  </a:lnTo>
                  <a:lnTo>
                    <a:pt x="32943" y="202341"/>
                  </a:lnTo>
                  <a:lnTo>
                    <a:pt x="44575" y="2193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0" name="SMARTInkShape-2357"/>
            <p:cNvSpPr/>
            <p:nvPr/>
          </p:nvSpPr>
          <p:spPr>
            <a:xfrm>
              <a:off x="8965974" y="3420070"/>
              <a:ext cx="115519" cy="79706"/>
            </a:xfrm>
            <a:custGeom>
              <a:avLst/>
              <a:gdLst/>
              <a:ahLst/>
              <a:cxnLst/>
              <a:rect l="0" t="0" r="0" b="0"/>
              <a:pathLst>
                <a:path w="115519" h="79706">
                  <a:moveTo>
                    <a:pt x="115518" y="35719"/>
                  </a:moveTo>
                  <a:lnTo>
                    <a:pt x="110777" y="35719"/>
                  </a:lnTo>
                  <a:lnTo>
                    <a:pt x="109381" y="34727"/>
                  </a:lnTo>
                  <a:lnTo>
                    <a:pt x="108450" y="33073"/>
                  </a:lnTo>
                  <a:lnTo>
                    <a:pt x="106956" y="28030"/>
                  </a:lnTo>
                  <a:lnTo>
                    <a:pt x="101957" y="22417"/>
                  </a:lnTo>
                  <a:lnTo>
                    <a:pt x="96923" y="19885"/>
                  </a:lnTo>
                  <a:lnTo>
                    <a:pt x="75550" y="18126"/>
                  </a:lnTo>
                  <a:lnTo>
                    <a:pt x="40992" y="18875"/>
                  </a:lnTo>
                  <a:lnTo>
                    <a:pt x="24204" y="24996"/>
                  </a:lnTo>
                  <a:lnTo>
                    <a:pt x="16065" y="30291"/>
                  </a:lnTo>
                  <a:lnTo>
                    <a:pt x="5903" y="43592"/>
                  </a:lnTo>
                  <a:lnTo>
                    <a:pt x="1350" y="60101"/>
                  </a:lnTo>
                  <a:lnTo>
                    <a:pt x="0" y="72819"/>
                  </a:lnTo>
                  <a:lnTo>
                    <a:pt x="803" y="75335"/>
                  </a:lnTo>
                  <a:lnTo>
                    <a:pt x="2331" y="77013"/>
                  </a:lnTo>
                  <a:lnTo>
                    <a:pt x="6674" y="78876"/>
                  </a:lnTo>
                  <a:lnTo>
                    <a:pt x="11911" y="79705"/>
                  </a:lnTo>
                  <a:lnTo>
                    <a:pt x="17546" y="77427"/>
                  </a:lnTo>
                  <a:lnTo>
                    <a:pt x="60364" y="45810"/>
                  </a:lnTo>
                  <a:lnTo>
                    <a:pt x="8872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1" name="SMARTInkShape-2358"/>
            <p:cNvSpPr/>
            <p:nvPr/>
          </p:nvSpPr>
          <p:spPr>
            <a:xfrm>
              <a:off x="8849320" y="3411696"/>
              <a:ext cx="80102" cy="133391"/>
            </a:xfrm>
            <a:custGeom>
              <a:avLst/>
              <a:gdLst/>
              <a:ahLst/>
              <a:cxnLst/>
              <a:rect l="0" t="0" r="0" b="0"/>
              <a:pathLst>
                <a:path w="80102" h="133391">
                  <a:moveTo>
                    <a:pt x="0" y="106601"/>
                  </a:moveTo>
                  <a:lnTo>
                    <a:pt x="7690" y="98912"/>
                  </a:lnTo>
                  <a:lnTo>
                    <a:pt x="15814" y="96924"/>
                  </a:lnTo>
                  <a:lnTo>
                    <a:pt x="60286" y="56216"/>
                  </a:lnTo>
                  <a:lnTo>
                    <a:pt x="73535" y="47134"/>
                  </a:lnTo>
                  <a:lnTo>
                    <a:pt x="77331" y="41145"/>
                  </a:lnTo>
                  <a:lnTo>
                    <a:pt x="80101" y="15571"/>
                  </a:lnTo>
                  <a:lnTo>
                    <a:pt x="77603" y="8927"/>
                  </a:lnTo>
                  <a:lnTo>
                    <a:pt x="75548" y="5766"/>
                  </a:lnTo>
                  <a:lnTo>
                    <a:pt x="73186" y="3659"/>
                  </a:lnTo>
                  <a:lnTo>
                    <a:pt x="67916" y="1318"/>
                  </a:lnTo>
                  <a:lnTo>
                    <a:pt x="59370" y="0"/>
                  </a:lnTo>
                  <a:lnTo>
                    <a:pt x="53507" y="2337"/>
                  </a:lnTo>
                  <a:lnTo>
                    <a:pt x="32738" y="20450"/>
                  </a:lnTo>
                  <a:lnTo>
                    <a:pt x="23811" y="34001"/>
                  </a:lnTo>
                  <a:lnTo>
                    <a:pt x="19623" y="50584"/>
                  </a:lnTo>
                  <a:lnTo>
                    <a:pt x="18382" y="63324"/>
                  </a:lnTo>
                  <a:lnTo>
                    <a:pt x="25092" y="83647"/>
                  </a:lnTo>
                  <a:lnTo>
                    <a:pt x="35972" y="104125"/>
                  </a:lnTo>
                  <a:lnTo>
                    <a:pt x="42777" y="111453"/>
                  </a:lnTo>
                  <a:lnTo>
                    <a:pt x="71438" y="1333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2" name="SMARTInkShape-2359"/>
            <p:cNvSpPr/>
            <p:nvPr/>
          </p:nvSpPr>
          <p:spPr>
            <a:xfrm>
              <a:off x="8652867" y="3330773"/>
              <a:ext cx="169665" cy="213777"/>
            </a:xfrm>
            <a:custGeom>
              <a:avLst/>
              <a:gdLst/>
              <a:ahLst/>
              <a:cxnLst/>
              <a:rect l="0" t="0" r="0" b="0"/>
              <a:pathLst>
                <a:path w="169665" h="213777">
                  <a:moveTo>
                    <a:pt x="0" y="0"/>
                  </a:moveTo>
                  <a:lnTo>
                    <a:pt x="0" y="13303"/>
                  </a:lnTo>
                  <a:lnTo>
                    <a:pt x="2647" y="18480"/>
                  </a:lnTo>
                  <a:lnTo>
                    <a:pt x="4741" y="21250"/>
                  </a:lnTo>
                  <a:lnTo>
                    <a:pt x="7068" y="29619"/>
                  </a:lnTo>
                  <a:lnTo>
                    <a:pt x="8821" y="68627"/>
                  </a:lnTo>
                  <a:lnTo>
                    <a:pt x="16609" y="111883"/>
                  </a:lnTo>
                  <a:lnTo>
                    <a:pt x="30178" y="156409"/>
                  </a:lnTo>
                  <a:lnTo>
                    <a:pt x="37636" y="184700"/>
                  </a:lnTo>
                  <a:lnTo>
                    <a:pt x="41532" y="192222"/>
                  </a:lnTo>
                  <a:lnTo>
                    <a:pt x="44717" y="202035"/>
                  </a:lnTo>
                  <a:lnTo>
                    <a:pt x="53175" y="213776"/>
                  </a:lnTo>
                  <a:lnTo>
                    <a:pt x="56208" y="193555"/>
                  </a:lnTo>
                  <a:lnTo>
                    <a:pt x="74568" y="154612"/>
                  </a:lnTo>
                  <a:lnTo>
                    <a:pt x="92287" y="123789"/>
                  </a:lnTo>
                  <a:lnTo>
                    <a:pt x="110135" y="104334"/>
                  </a:lnTo>
                  <a:lnTo>
                    <a:pt x="116088" y="100941"/>
                  </a:lnTo>
                  <a:lnTo>
                    <a:pt x="127992" y="98763"/>
                  </a:lnTo>
                  <a:lnTo>
                    <a:pt x="133946" y="101111"/>
                  </a:lnTo>
                  <a:lnTo>
                    <a:pt x="139899" y="104470"/>
                  </a:lnTo>
                  <a:lnTo>
                    <a:pt x="145852" y="105963"/>
                  </a:lnTo>
                  <a:lnTo>
                    <a:pt x="147836" y="108345"/>
                  </a:lnTo>
                  <a:lnTo>
                    <a:pt x="153667" y="123781"/>
                  </a:lnTo>
                  <a:lnTo>
                    <a:pt x="156022" y="127169"/>
                  </a:lnTo>
                  <a:lnTo>
                    <a:pt x="160797" y="144881"/>
                  </a:lnTo>
                  <a:lnTo>
                    <a:pt x="162759" y="147189"/>
                  </a:lnTo>
                  <a:lnTo>
                    <a:pt x="169664"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3" name="SMARTInkShape-2360"/>
            <p:cNvSpPr/>
            <p:nvPr/>
          </p:nvSpPr>
          <p:spPr>
            <a:xfrm>
              <a:off x="8518922" y="3406509"/>
              <a:ext cx="107157" cy="120648"/>
            </a:xfrm>
            <a:custGeom>
              <a:avLst/>
              <a:gdLst/>
              <a:ahLst/>
              <a:cxnLst/>
              <a:rect l="0" t="0" r="0" b="0"/>
              <a:pathLst>
                <a:path w="107157" h="120648">
                  <a:moveTo>
                    <a:pt x="107156" y="13561"/>
                  </a:moveTo>
                  <a:lnTo>
                    <a:pt x="102415" y="13561"/>
                  </a:lnTo>
                  <a:lnTo>
                    <a:pt x="101019" y="12569"/>
                  </a:lnTo>
                  <a:lnTo>
                    <a:pt x="100088" y="10916"/>
                  </a:lnTo>
                  <a:lnTo>
                    <a:pt x="99467" y="8821"/>
                  </a:lnTo>
                  <a:lnTo>
                    <a:pt x="98061" y="7424"/>
                  </a:lnTo>
                  <a:lnTo>
                    <a:pt x="93854" y="5873"/>
                  </a:lnTo>
                  <a:lnTo>
                    <a:pt x="77538" y="2149"/>
                  </a:lnTo>
                  <a:lnTo>
                    <a:pt x="72528" y="0"/>
                  </a:lnTo>
                  <a:lnTo>
                    <a:pt x="61669" y="258"/>
                  </a:lnTo>
                  <a:lnTo>
                    <a:pt x="18622" y="7164"/>
                  </a:lnTo>
                  <a:lnTo>
                    <a:pt x="15391" y="9296"/>
                  </a:lnTo>
                  <a:lnTo>
                    <a:pt x="13238" y="11710"/>
                  </a:lnTo>
                  <a:lnTo>
                    <a:pt x="10844" y="17038"/>
                  </a:lnTo>
                  <a:lnTo>
                    <a:pt x="11198" y="18856"/>
                  </a:lnTo>
                  <a:lnTo>
                    <a:pt x="12426" y="20067"/>
                  </a:lnTo>
                  <a:lnTo>
                    <a:pt x="14238" y="20876"/>
                  </a:lnTo>
                  <a:lnTo>
                    <a:pt x="33871" y="45730"/>
                  </a:lnTo>
                  <a:lnTo>
                    <a:pt x="77551" y="70094"/>
                  </a:lnTo>
                  <a:lnTo>
                    <a:pt x="86722" y="78705"/>
                  </a:lnTo>
                  <a:lnTo>
                    <a:pt x="102848" y="99053"/>
                  </a:lnTo>
                  <a:lnTo>
                    <a:pt x="105879" y="108566"/>
                  </a:lnTo>
                  <a:lnTo>
                    <a:pt x="106589" y="114655"/>
                  </a:lnTo>
                  <a:lnTo>
                    <a:pt x="105786" y="116676"/>
                  </a:lnTo>
                  <a:lnTo>
                    <a:pt x="104258" y="118023"/>
                  </a:lnTo>
                  <a:lnTo>
                    <a:pt x="102248" y="118922"/>
                  </a:lnTo>
                  <a:lnTo>
                    <a:pt x="62199" y="120647"/>
                  </a:lnTo>
                  <a:lnTo>
                    <a:pt x="33694" y="119716"/>
                  </a:lnTo>
                  <a:lnTo>
                    <a:pt x="22000" y="113586"/>
                  </a:lnTo>
                  <a:lnTo>
                    <a:pt x="12251" y="106478"/>
                  </a:lnTo>
                  <a:lnTo>
                    <a:pt x="0" y="10285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4" name="SMARTInkShape-2361"/>
            <p:cNvSpPr/>
            <p:nvPr/>
          </p:nvSpPr>
          <p:spPr>
            <a:xfrm>
              <a:off x="8367117" y="3402211"/>
              <a:ext cx="150032" cy="142340"/>
            </a:xfrm>
            <a:custGeom>
              <a:avLst/>
              <a:gdLst/>
              <a:ahLst/>
              <a:cxnLst/>
              <a:rect l="0" t="0" r="0" b="0"/>
              <a:pathLst>
                <a:path w="150032" h="142340">
                  <a:moveTo>
                    <a:pt x="0" y="26789"/>
                  </a:moveTo>
                  <a:lnTo>
                    <a:pt x="17383" y="26789"/>
                  </a:lnTo>
                  <a:lnTo>
                    <a:pt x="18844" y="50705"/>
                  </a:lnTo>
                  <a:lnTo>
                    <a:pt x="23994" y="60554"/>
                  </a:lnTo>
                  <a:lnTo>
                    <a:pt x="31421" y="104336"/>
                  </a:lnTo>
                  <a:lnTo>
                    <a:pt x="41999" y="120894"/>
                  </a:lnTo>
                  <a:lnTo>
                    <a:pt x="51691" y="130630"/>
                  </a:lnTo>
                  <a:lnTo>
                    <a:pt x="61338" y="136771"/>
                  </a:lnTo>
                  <a:lnTo>
                    <a:pt x="77926" y="141067"/>
                  </a:lnTo>
                  <a:lnTo>
                    <a:pt x="90668" y="142339"/>
                  </a:lnTo>
                  <a:lnTo>
                    <a:pt x="105468" y="137976"/>
                  </a:lnTo>
                  <a:lnTo>
                    <a:pt x="121118" y="127612"/>
                  </a:lnTo>
                  <a:lnTo>
                    <a:pt x="130696" y="117958"/>
                  </a:lnTo>
                  <a:lnTo>
                    <a:pt x="145816" y="91736"/>
                  </a:lnTo>
                  <a:lnTo>
                    <a:pt x="150031" y="74255"/>
                  </a:lnTo>
                  <a:lnTo>
                    <a:pt x="148370" y="62437"/>
                  </a:lnTo>
                  <a:lnTo>
                    <a:pt x="140711" y="29429"/>
                  </a:lnTo>
                  <a:lnTo>
                    <a:pt x="124826" y="9161"/>
                  </a:lnTo>
                  <a:lnTo>
                    <a:pt x="11608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5" name="SMARTInkShape-2362"/>
            <p:cNvSpPr/>
            <p:nvPr/>
          </p:nvSpPr>
          <p:spPr>
            <a:xfrm>
              <a:off x="8242102" y="3446988"/>
              <a:ext cx="119976" cy="97685"/>
            </a:xfrm>
            <a:custGeom>
              <a:avLst/>
              <a:gdLst/>
              <a:ahLst/>
              <a:cxnLst/>
              <a:rect l="0" t="0" r="0" b="0"/>
              <a:pathLst>
                <a:path w="119976" h="97685">
                  <a:moveTo>
                    <a:pt x="8929" y="44520"/>
                  </a:moveTo>
                  <a:lnTo>
                    <a:pt x="8929" y="39779"/>
                  </a:lnTo>
                  <a:lnTo>
                    <a:pt x="11576" y="34806"/>
                  </a:lnTo>
                  <a:lnTo>
                    <a:pt x="16619" y="28270"/>
                  </a:lnTo>
                  <a:lnTo>
                    <a:pt x="18606" y="14705"/>
                  </a:lnTo>
                  <a:lnTo>
                    <a:pt x="20341" y="12736"/>
                  </a:lnTo>
                  <a:lnTo>
                    <a:pt x="22490" y="11425"/>
                  </a:lnTo>
                  <a:lnTo>
                    <a:pt x="23923" y="9558"/>
                  </a:lnTo>
                  <a:lnTo>
                    <a:pt x="25515" y="4838"/>
                  </a:lnTo>
                  <a:lnTo>
                    <a:pt x="27924" y="3182"/>
                  </a:lnTo>
                  <a:lnTo>
                    <a:pt x="43402" y="526"/>
                  </a:lnTo>
                  <a:lnTo>
                    <a:pt x="61049" y="0"/>
                  </a:lnTo>
                  <a:lnTo>
                    <a:pt x="69467" y="2575"/>
                  </a:lnTo>
                  <a:lnTo>
                    <a:pt x="106553" y="26731"/>
                  </a:lnTo>
                  <a:lnTo>
                    <a:pt x="112841" y="33637"/>
                  </a:lnTo>
                  <a:lnTo>
                    <a:pt x="118943" y="43321"/>
                  </a:lnTo>
                  <a:lnTo>
                    <a:pt x="119975" y="47689"/>
                  </a:lnTo>
                  <a:lnTo>
                    <a:pt x="119671" y="51594"/>
                  </a:lnTo>
                  <a:lnTo>
                    <a:pt x="116687" y="58578"/>
                  </a:lnTo>
                  <a:lnTo>
                    <a:pt x="103866" y="74177"/>
                  </a:lnTo>
                  <a:lnTo>
                    <a:pt x="90417" y="83183"/>
                  </a:lnTo>
                  <a:lnTo>
                    <a:pt x="51644" y="96003"/>
                  </a:lnTo>
                  <a:lnTo>
                    <a:pt x="34124" y="97684"/>
                  </a:lnTo>
                  <a:lnTo>
                    <a:pt x="0" y="891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6" name="SMARTInkShape-2363"/>
            <p:cNvSpPr/>
            <p:nvPr/>
          </p:nvSpPr>
          <p:spPr>
            <a:xfrm>
              <a:off x="8233182" y="3446859"/>
              <a:ext cx="35710" cy="283819"/>
            </a:xfrm>
            <a:custGeom>
              <a:avLst/>
              <a:gdLst/>
              <a:ahLst/>
              <a:cxnLst/>
              <a:rect l="0" t="0" r="0" b="0"/>
              <a:pathLst>
                <a:path w="35710" h="283819">
                  <a:moveTo>
                    <a:pt x="8920" y="0"/>
                  </a:moveTo>
                  <a:lnTo>
                    <a:pt x="357" y="0"/>
                  </a:lnTo>
                  <a:lnTo>
                    <a:pt x="0" y="18043"/>
                  </a:lnTo>
                  <a:lnTo>
                    <a:pt x="8093" y="57733"/>
                  </a:lnTo>
                  <a:lnTo>
                    <a:pt x="8755" y="92764"/>
                  </a:lnTo>
                  <a:lnTo>
                    <a:pt x="13628" y="132866"/>
                  </a:lnTo>
                  <a:lnTo>
                    <a:pt x="18008" y="169451"/>
                  </a:lnTo>
                  <a:lnTo>
                    <a:pt x="24752" y="205341"/>
                  </a:lnTo>
                  <a:lnTo>
                    <a:pt x="29247" y="249244"/>
                  </a:lnTo>
                  <a:lnTo>
                    <a:pt x="34858" y="272564"/>
                  </a:lnTo>
                  <a:lnTo>
                    <a:pt x="35597" y="283818"/>
                  </a:lnTo>
                  <a:lnTo>
                    <a:pt x="35709" y="2768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7" name="SMARTInkShape-2364"/>
            <p:cNvSpPr/>
            <p:nvPr/>
          </p:nvSpPr>
          <p:spPr>
            <a:xfrm>
              <a:off x="8014122" y="3330882"/>
              <a:ext cx="94035" cy="294572"/>
            </a:xfrm>
            <a:custGeom>
              <a:avLst/>
              <a:gdLst/>
              <a:ahLst/>
              <a:cxnLst/>
              <a:rect l="0" t="0" r="0" b="0"/>
              <a:pathLst>
                <a:path w="94035" h="294572">
                  <a:moveTo>
                    <a:pt x="13667" y="8821"/>
                  </a:moveTo>
                  <a:lnTo>
                    <a:pt x="4846" y="0"/>
                  </a:lnTo>
                  <a:lnTo>
                    <a:pt x="3751" y="22258"/>
                  </a:lnTo>
                  <a:lnTo>
                    <a:pt x="0" y="33314"/>
                  </a:lnTo>
                  <a:lnTo>
                    <a:pt x="317" y="44842"/>
                  </a:lnTo>
                  <a:lnTo>
                    <a:pt x="4155" y="87611"/>
                  </a:lnTo>
                  <a:lnTo>
                    <a:pt x="7268" y="124595"/>
                  </a:lnTo>
                  <a:lnTo>
                    <a:pt x="17144" y="160564"/>
                  </a:lnTo>
                  <a:lnTo>
                    <a:pt x="28649" y="196332"/>
                  </a:lnTo>
                  <a:lnTo>
                    <a:pt x="43445" y="236251"/>
                  </a:lnTo>
                  <a:lnTo>
                    <a:pt x="64269" y="278593"/>
                  </a:lnTo>
                  <a:lnTo>
                    <a:pt x="70223" y="286808"/>
                  </a:lnTo>
                  <a:lnTo>
                    <a:pt x="76175" y="291121"/>
                  </a:lnTo>
                  <a:lnTo>
                    <a:pt x="85105" y="293549"/>
                  </a:lnTo>
                  <a:lnTo>
                    <a:pt x="94034" y="29457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SMARTInkShape-2365"/>
            <p:cNvSpPr/>
            <p:nvPr/>
          </p:nvSpPr>
          <p:spPr>
            <a:xfrm>
              <a:off x="7920833" y="3473648"/>
              <a:ext cx="106957" cy="124362"/>
            </a:xfrm>
            <a:custGeom>
              <a:avLst/>
              <a:gdLst/>
              <a:ahLst/>
              <a:cxnLst/>
              <a:rect l="0" t="0" r="0" b="0"/>
              <a:pathLst>
                <a:path w="106957" h="124362">
                  <a:moveTo>
                    <a:pt x="106956" y="0"/>
                  </a:moveTo>
                  <a:lnTo>
                    <a:pt x="66472" y="993"/>
                  </a:lnTo>
                  <a:lnTo>
                    <a:pt x="55559" y="4741"/>
                  </a:lnTo>
                  <a:lnTo>
                    <a:pt x="20566" y="33420"/>
                  </a:lnTo>
                  <a:lnTo>
                    <a:pt x="7495" y="50803"/>
                  </a:lnTo>
                  <a:lnTo>
                    <a:pt x="2080" y="73261"/>
                  </a:lnTo>
                  <a:lnTo>
                    <a:pt x="0" y="105059"/>
                  </a:lnTo>
                  <a:lnTo>
                    <a:pt x="2535" y="113831"/>
                  </a:lnTo>
                  <a:lnTo>
                    <a:pt x="4600" y="117559"/>
                  </a:lnTo>
                  <a:lnTo>
                    <a:pt x="6968" y="120045"/>
                  </a:lnTo>
                  <a:lnTo>
                    <a:pt x="12246" y="122807"/>
                  </a:lnTo>
                  <a:lnTo>
                    <a:pt x="20796" y="124361"/>
                  </a:lnTo>
                  <a:lnTo>
                    <a:pt x="39703" y="117758"/>
                  </a:lnTo>
                  <a:lnTo>
                    <a:pt x="56713" y="108754"/>
                  </a:lnTo>
                  <a:lnTo>
                    <a:pt x="68420" y="99268"/>
                  </a:lnTo>
                  <a:lnTo>
                    <a:pt x="97800" y="54839"/>
                  </a:lnTo>
                  <a:lnTo>
                    <a:pt x="106956" y="4464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9" name="SMARTInkShape-2366"/>
            <p:cNvSpPr/>
            <p:nvPr/>
          </p:nvSpPr>
          <p:spPr>
            <a:xfrm>
              <a:off x="7724180" y="3446859"/>
              <a:ext cx="142876" cy="169665"/>
            </a:xfrm>
            <a:custGeom>
              <a:avLst/>
              <a:gdLst/>
              <a:ahLst/>
              <a:cxnLst/>
              <a:rect l="0" t="0" r="0" b="0"/>
              <a:pathLst>
                <a:path w="142876" h="169665">
                  <a:moveTo>
                    <a:pt x="0" y="0"/>
                  </a:moveTo>
                  <a:lnTo>
                    <a:pt x="0" y="7689"/>
                  </a:lnTo>
                  <a:lnTo>
                    <a:pt x="6137" y="23935"/>
                  </a:lnTo>
                  <a:lnTo>
                    <a:pt x="9677" y="65834"/>
                  </a:lnTo>
                  <a:lnTo>
                    <a:pt x="16585" y="107595"/>
                  </a:lnTo>
                  <a:lnTo>
                    <a:pt x="17809" y="150806"/>
                  </a:lnTo>
                  <a:lnTo>
                    <a:pt x="17858" y="160684"/>
                  </a:lnTo>
                  <a:lnTo>
                    <a:pt x="17859" y="122574"/>
                  </a:lnTo>
                  <a:lnTo>
                    <a:pt x="27572" y="80046"/>
                  </a:lnTo>
                  <a:lnTo>
                    <a:pt x="40782" y="37661"/>
                  </a:lnTo>
                  <a:lnTo>
                    <a:pt x="44495" y="23176"/>
                  </a:lnTo>
                  <a:lnTo>
                    <a:pt x="48879" y="15923"/>
                  </a:lnTo>
                  <a:lnTo>
                    <a:pt x="54135" y="12038"/>
                  </a:lnTo>
                  <a:lnTo>
                    <a:pt x="62673" y="9851"/>
                  </a:lnTo>
                  <a:lnTo>
                    <a:pt x="65594" y="9544"/>
                  </a:lnTo>
                  <a:lnTo>
                    <a:pt x="71486" y="11849"/>
                  </a:lnTo>
                  <a:lnTo>
                    <a:pt x="74446" y="13852"/>
                  </a:lnTo>
                  <a:lnTo>
                    <a:pt x="86326" y="31326"/>
                  </a:lnTo>
                  <a:lnTo>
                    <a:pt x="104180" y="71758"/>
                  </a:lnTo>
                  <a:lnTo>
                    <a:pt x="119062" y="108571"/>
                  </a:lnTo>
                  <a:lnTo>
                    <a:pt x="126877" y="146700"/>
                  </a:lnTo>
                  <a:lnTo>
                    <a:pt x="142875"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0" name="SMARTInkShape-2367"/>
            <p:cNvSpPr/>
            <p:nvPr/>
          </p:nvSpPr>
          <p:spPr>
            <a:xfrm>
              <a:off x="7456480" y="3456469"/>
              <a:ext cx="178404" cy="160055"/>
            </a:xfrm>
            <a:custGeom>
              <a:avLst/>
              <a:gdLst/>
              <a:ahLst/>
              <a:cxnLst/>
              <a:rect l="0" t="0" r="0" b="0"/>
              <a:pathLst>
                <a:path w="178404" h="160055">
                  <a:moveTo>
                    <a:pt x="106965" y="17179"/>
                  </a:moveTo>
                  <a:lnTo>
                    <a:pt x="102225" y="17179"/>
                  </a:lnTo>
                  <a:lnTo>
                    <a:pt x="100828" y="16187"/>
                  </a:lnTo>
                  <a:lnTo>
                    <a:pt x="99898" y="14534"/>
                  </a:lnTo>
                  <a:lnTo>
                    <a:pt x="99277" y="12439"/>
                  </a:lnTo>
                  <a:lnTo>
                    <a:pt x="97871" y="11043"/>
                  </a:lnTo>
                  <a:lnTo>
                    <a:pt x="93662" y="9491"/>
                  </a:lnTo>
                  <a:lnTo>
                    <a:pt x="91152" y="10069"/>
                  </a:lnTo>
                  <a:lnTo>
                    <a:pt x="79992" y="15481"/>
                  </a:lnTo>
                  <a:lnTo>
                    <a:pt x="77077" y="16047"/>
                  </a:lnTo>
                  <a:lnTo>
                    <a:pt x="52586" y="36458"/>
                  </a:lnTo>
                  <a:lnTo>
                    <a:pt x="37936" y="53318"/>
                  </a:lnTo>
                  <a:lnTo>
                    <a:pt x="7145" y="94594"/>
                  </a:lnTo>
                  <a:lnTo>
                    <a:pt x="1983" y="112437"/>
                  </a:lnTo>
                  <a:lnTo>
                    <a:pt x="0" y="143408"/>
                  </a:lnTo>
                  <a:lnTo>
                    <a:pt x="1921" y="146973"/>
                  </a:lnTo>
                  <a:lnTo>
                    <a:pt x="9346" y="153579"/>
                  </a:lnTo>
                  <a:lnTo>
                    <a:pt x="16616" y="157176"/>
                  </a:lnTo>
                  <a:lnTo>
                    <a:pt x="19943" y="158136"/>
                  </a:lnTo>
                  <a:lnTo>
                    <a:pt x="28931" y="156556"/>
                  </a:lnTo>
                  <a:lnTo>
                    <a:pt x="42503" y="150088"/>
                  </a:lnTo>
                  <a:lnTo>
                    <a:pt x="60719" y="134273"/>
                  </a:lnTo>
                  <a:lnTo>
                    <a:pt x="91999" y="93462"/>
                  </a:lnTo>
                  <a:lnTo>
                    <a:pt x="102090" y="70540"/>
                  </a:lnTo>
                  <a:lnTo>
                    <a:pt x="113748" y="26270"/>
                  </a:lnTo>
                  <a:lnTo>
                    <a:pt x="115933" y="15267"/>
                  </a:lnTo>
                  <a:lnTo>
                    <a:pt x="124419" y="0"/>
                  </a:lnTo>
                  <a:lnTo>
                    <a:pt x="124822" y="41566"/>
                  </a:lnTo>
                  <a:lnTo>
                    <a:pt x="125817" y="71054"/>
                  </a:lnTo>
                  <a:lnTo>
                    <a:pt x="133919" y="114362"/>
                  </a:lnTo>
                  <a:lnTo>
                    <a:pt x="146075" y="140061"/>
                  </a:lnTo>
                  <a:lnTo>
                    <a:pt x="154444" y="148854"/>
                  </a:lnTo>
                  <a:lnTo>
                    <a:pt x="166504" y="157842"/>
                  </a:lnTo>
                  <a:lnTo>
                    <a:pt x="170800" y="159071"/>
                  </a:lnTo>
                  <a:lnTo>
                    <a:pt x="178403" y="1600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0" name="SMARTInkShape-Group469"/>
          <p:cNvGrpSpPr/>
          <p:nvPr/>
        </p:nvGrpSpPr>
        <p:grpSpPr>
          <a:xfrm>
            <a:off x="89665" y="3759398"/>
            <a:ext cx="1062266" cy="249755"/>
            <a:chOff x="89665" y="3759398"/>
            <a:chExt cx="1062266" cy="249755"/>
          </a:xfrm>
        </p:grpSpPr>
        <p:sp>
          <p:nvSpPr>
            <p:cNvPr id="272" name="SMARTInkShape-2368"/>
            <p:cNvSpPr/>
            <p:nvPr/>
          </p:nvSpPr>
          <p:spPr>
            <a:xfrm>
              <a:off x="1062633" y="3823681"/>
              <a:ext cx="89298" cy="149907"/>
            </a:xfrm>
            <a:custGeom>
              <a:avLst/>
              <a:gdLst/>
              <a:ahLst/>
              <a:cxnLst/>
              <a:rect l="0" t="0" r="0" b="0"/>
              <a:pathLst>
                <a:path w="89298" h="149907">
                  <a:moveTo>
                    <a:pt x="0" y="105382"/>
                  </a:moveTo>
                  <a:lnTo>
                    <a:pt x="4740" y="105382"/>
                  </a:lnTo>
                  <a:lnTo>
                    <a:pt x="6137" y="104389"/>
                  </a:lnTo>
                  <a:lnTo>
                    <a:pt x="7068" y="102736"/>
                  </a:lnTo>
                  <a:lnTo>
                    <a:pt x="8562" y="97693"/>
                  </a:lnTo>
                  <a:lnTo>
                    <a:pt x="41753" y="54535"/>
                  </a:lnTo>
                  <a:lnTo>
                    <a:pt x="49633" y="39935"/>
                  </a:lnTo>
                  <a:lnTo>
                    <a:pt x="52799" y="25610"/>
                  </a:lnTo>
                  <a:lnTo>
                    <a:pt x="53424" y="13225"/>
                  </a:lnTo>
                  <a:lnTo>
                    <a:pt x="50864" y="7207"/>
                  </a:lnTo>
                  <a:lnTo>
                    <a:pt x="48792" y="4213"/>
                  </a:lnTo>
                  <a:lnTo>
                    <a:pt x="43844" y="887"/>
                  </a:lnTo>
                  <a:lnTo>
                    <a:pt x="41135" y="0"/>
                  </a:lnTo>
                  <a:lnTo>
                    <a:pt x="39330" y="400"/>
                  </a:lnTo>
                  <a:lnTo>
                    <a:pt x="38126" y="1660"/>
                  </a:lnTo>
                  <a:lnTo>
                    <a:pt x="35796" y="5705"/>
                  </a:lnTo>
                  <a:lnTo>
                    <a:pt x="21573" y="22172"/>
                  </a:lnTo>
                  <a:lnTo>
                    <a:pt x="11009" y="52595"/>
                  </a:lnTo>
                  <a:lnTo>
                    <a:pt x="10846" y="64062"/>
                  </a:lnTo>
                  <a:lnTo>
                    <a:pt x="20008" y="105402"/>
                  </a:lnTo>
                  <a:lnTo>
                    <a:pt x="27425" y="120601"/>
                  </a:lnTo>
                  <a:lnTo>
                    <a:pt x="38821" y="134625"/>
                  </a:lnTo>
                  <a:lnTo>
                    <a:pt x="47350" y="138223"/>
                  </a:lnTo>
                  <a:lnTo>
                    <a:pt x="56763" y="140813"/>
                  </a:lnTo>
                  <a:lnTo>
                    <a:pt x="70891" y="147915"/>
                  </a:lnTo>
                  <a:lnTo>
                    <a:pt x="84553" y="149906"/>
                  </a:lnTo>
                  <a:lnTo>
                    <a:pt x="86134" y="148955"/>
                  </a:lnTo>
                  <a:lnTo>
                    <a:pt x="87188" y="147329"/>
                  </a:lnTo>
                  <a:lnTo>
                    <a:pt x="89297" y="14110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3" name="SMARTInkShape-2369"/>
            <p:cNvSpPr/>
            <p:nvPr/>
          </p:nvSpPr>
          <p:spPr>
            <a:xfrm>
              <a:off x="884888" y="3759398"/>
              <a:ext cx="97379" cy="205225"/>
            </a:xfrm>
            <a:custGeom>
              <a:avLst/>
              <a:gdLst/>
              <a:ahLst/>
              <a:cxnLst/>
              <a:rect l="0" t="0" r="0" b="0"/>
              <a:pathLst>
                <a:path w="97379" h="205225">
                  <a:moveTo>
                    <a:pt x="17010" y="0"/>
                  </a:moveTo>
                  <a:lnTo>
                    <a:pt x="17010" y="15377"/>
                  </a:lnTo>
                  <a:lnTo>
                    <a:pt x="9943" y="36960"/>
                  </a:lnTo>
                  <a:lnTo>
                    <a:pt x="5598" y="74193"/>
                  </a:lnTo>
                  <a:lnTo>
                    <a:pt x="0" y="115457"/>
                  </a:lnTo>
                  <a:lnTo>
                    <a:pt x="218" y="154465"/>
                  </a:lnTo>
                  <a:lnTo>
                    <a:pt x="8830" y="193120"/>
                  </a:lnTo>
                  <a:lnTo>
                    <a:pt x="16899" y="205224"/>
                  </a:lnTo>
                  <a:lnTo>
                    <a:pt x="17996" y="181048"/>
                  </a:lnTo>
                  <a:lnTo>
                    <a:pt x="24077" y="160043"/>
                  </a:lnTo>
                  <a:lnTo>
                    <a:pt x="28034" y="142671"/>
                  </a:lnTo>
                  <a:lnTo>
                    <a:pt x="43983" y="109785"/>
                  </a:lnTo>
                  <a:lnTo>
                    <a:pt x="49834" y="103364"/>
                  </a:lnTo>
                  <a:lnTo>
                    <a:pt x="66627" y="93533"/>
                  </a:lnTo>
                  <a:lnTo>
                    <a:pt x="67948" y="94106"/>
                  </a:lnTo>
                  <a:lnTo>
                    <a:pt x="68828" y="95479"/>
                  </a:lnTo>
                  <a:lnTo>
                    <a:pt x="70407" y="96395"/>
                  </a:lnTo>
                  <a:lnTo>
                    <a:pt x="74807" y="97413"/>
                  </a:lnTo>
                  <a:lnTo>
                    <a:pt x="76378" y="99669"/>
                  </a:lnTo>
                  <a:lnTo>
                    <a:pt x="78898" y="114901"/>
                  </a:lnTo>
                  <a:lnTo>
                    <a:pt x="80235" y="122505"/>
                  </a:lnTo>
                  <a:lnTo>
                    <a:pt x="86532" y="143555"/>
                  </a:lnTo>
                  <a:lnTo>
                    <a:pt x="90526" y="160936"/>
                  </a:lnTo>
                  <a:lnTo>
                    <a:pt x="95347" y="178654"/>
                  </a:lnTo>
                  <a:lnTo>
                    <a:pt x="97378" y="1964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4" name="SMARTInkShape-2370"/>
            <p:cNvSpPr/>
            <p:nvPr/>
          </p:nvSpPr>
          <p:spPr>
            <a:xfrm>
              <a:off x="678656" y="3812977"/>
              <a:ext cx="142876" cy="8930"/>
            </a:xfrm>
            <a:custGeom>
              <a:avLst/>
              <a:gdLst/>
              <a:ahLst/>
              <a:cxnLst/>
              <a:rect l="0" t="0" r="0" b="0"/>
              <a:pathLst>
                <a:path w="142876" h="8930">
                  <a:moveTo>
                    <a:pt x="0" y="8929"/>
                  </a:moveTo>
                  <a:lnTo>
                    <a:pt x="42241" y="8929"/>
                  </a:lnTo>
                  <a:lnTo>
                    <a:pt x="82181" y="8929"/>
                  </a:lnTo>
                  <a:lnTo>
                    <a:pt x="124624" y="1241"/>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5" name="SMARTInkShape-2371"/>
            <p:cNvSpPr/>
            <p:nvPr/>
          </p:nvSpPr>
          <p:spPr>
            <a:xfrm>
              <a:off x="491133" y="3839766"/>
              <a:ext cx="8931" cy="1"/>
            </a:xfrm>
            <a:custGeom>
              <a:avLst/>
              <a:gdLst/>
              <a:ahLst/>
              <a:cxnLst/>
              <a:rect l="0" t="0" r="0" b="0"/>
              <a:pathLst>
                <a:path w="8931" h="1">
                  <a:moveTo>
                    <a:pt x="0" y="0"/>
                  </a:moveTo>
                  <a:lnTo>
                    <a:pt x="893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6" name="SMARTInkShape-2372"/>
            <p:cNvSpPr/>
            <p:nvPr/>
          </p:nvSpPr>
          <p:spPr>
            <a:xfrm>
              <a:off x="294680" y="3857625"/>
              <a:ext cx="125016" cy="8899"/>
            </a:xfrm>
            <a:custGeom>
              <a:avLst/>
              <a:gdLst/>
              <a:ahLst/>
              <a:cxnLst/>
              <a:rect l="0" t="0" r="0" b="0"/>
              <a:pathLst>
                <a:path w="125016" h="8899">
                  <a:moveTo>
                    <a:pt x="0" y="0"/>
                  </a:moveTo>
                  <a:lnTo>
                    <a:pt x="4740" y="0"/>
                  </a:lnTo>
                  <a:lnTo>
                    <a:pt x="9713" y="2646"/>
                  </a:lnTo>
                  <a:lnTo>
                    <a:pt x="15231" y="6137"/>
                  </a:lnTo>
                  <a:lnTo>
                    <a:pt x="24908" y="8102"/>
                  </a:lnTo>
                  <a:lnTo>
                    <a:pt x="68620" y="8898"/>
                  </a:lnTo>
                  <a:lnTo>
                    <a:pt x="109150" y="826"/>
                  </a:lnTo>
                  <a:lnTo>
                    <a:pt x="12501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SMARTInkShape-2373"/>
            <p:cNvSpPr/>
            <p:nvPr/>
          </p:nvSpPr>
          <p:spPr>
            <a:xfrm>
              <a:off x="366117" y="3769611"/>
              <a:ext cx="26790" cy="230890"/>
            </a:xfrm>
            <a:custGeom>
              <a:avLst/>
              <a:gdLst/>
              <a:ahLst/>
              <a:cxnLst/>
              <a:rect l="0" t="0" r="0" b="0"/>
              <a:pathLst>
                <a:path w="26790" h="230890">
                  <a:moveTo>
                    <a:pt x="0" y="25506"/>
                  </a:moveTo>
                  <a:lnTo>
                    <a:pt x="4741" y="20766"/>
                  </a:lnTo>
                  <a:lnTo>
                    <a:pt x="7068" y="15792"/>
                  </a:lnTo>
                  <a:lnTo>
                    <a:pt x="8920" y="0"/>
                  </a:lnTo>
                  <a:lnTo>
                    <a:pt x="8929" y="11259"/>
                  </a:lnTo>
                  <a:lnTo>
                    <a:pt x="11575" y="16859"/>
                  </a:lnTo>
                  <a:lnTo>
                    <a:pt x="13670" y="19741"/>
                  </a:lnTo>
                  <a:lnTo>
                    <a:pt x="17032" y="44762"/>
                  </a:lnTo>
                  <a:lnTo>
                    <a:pt x="17787" y="89051"/>
                  </a:lnTo>
                  <a:lnTo>
                    <a:pt x="17850" y="128059"/>
                  </a:lnTo>
                  <a:lnTo>
                    <a:pt x="18850" y="159314"/>
                  </a:lnTo>
                  <a:lnTo>
                    <a:pt x="26237" y="201272"/>
                  </a:lnTo>
                  <a:lnTo>
                    <a:pt x="26789" y="2308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8" name="SMARTInkShape-2374"/>
            <p:cNvSpPr/>
            <p:nvPr/>
          </p:nvSpPr>
          <p:spPr>
            <a:xfrm>
              <a:off x="205383" y="3848695"/>
              <a:ext cx="76501" cy="142715"/>
            </a:xfrm>
            <a:custGeom>
              <a:avLst/>
              <a:gdLst/>
              <a:ahLst/>
              <a:cxnLst/>
              <a:rect l="0" t="0" r="0" b="0"/>
              <a:pathLst>
                <a:path w="76501" h="142715">
                  <a:moveTo>
                    <a:pt x="0" y="0"/>
                  </a:moveTo>
                  <a:lnTo>
                    <a:pt x="0" y="42241"/>
                  </a:lnTo>
                  <a:lnTo>
                    <a:pt x="992" y="65597"/>
                  </a:lnTo>
                  <a:lnTo>
                    <a:pt x="9094" y="106358"/>
                  </a:lnTo>
                  <a:lnTo>
                    <a:pt x="13302" y="116062"/>
                  </a:lnTo>
                  <a:lnTo>
                    <a:pt x="21126" y="123682"/>
                  </a:lnTo>
                  <a:lnTo>
                    <a:pt x="44151" y="140112"/>
                  </a:lnTo>
                  <a:lnTo>
                    <a:pt x="60715" y="142714"/>
                  </a:lnTo>
                  <a:lnTo>
                    <a:pt x="66717" y="138087"/>
                  </a:lnTo>
                  <a:lnTo>
                    <a:pt x="69339" y="133140"/>
                  </a:lnTo>
                  <a:lnTo>
                    <a:pt x="76500" y="95863"/>
                  </a:lnTo>
                  <a:lnTo>
                    <a:pt x="71608" y="51339"/>
                  </a:lnTo>
                  <a:lnTo>
                    <a:pt x="71437"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9" name="SMARTInkShape-2375"/>
            <p:cNvSpPr/>
            <p:nvPr/>
          </p:nvSpPr>
          <p:spPr>
            <a:xfrm>
              <a:off x="89665" y="3857625"/>
              <a:ext cx="106666" cy="151528"/>
            </a:xfrm>
            <a:custGeom>
              <a:avLst/>
              <a:gdLst/>
              <a:ahLst/>
              <a:cxnLst/>
              <a:rect l="0" t="0" r="0" b="0"/>
              <a:pathLst>
                <a:path w="106666" h="151528">
                  <a:moveTo>
                    <a:pt x="8562" y="17859"/>
                  </a:moveTo>
                  <a:lnTo>
                    <a:pt x="8562" y="33236"/>
                  </a:lnTo>
                  <a:lnTo>
                    <a:pt x="1494" y="54819"/>
                  </a:lnTo>
                  <a:lnTo>
                    <a:pt x="0" y="77636"/>
                  </a:lnTo>
                  <a:lnTo>
                    <a:pt x="8748" y="118085"/>
                  </a:lnTo>
                  <a:lnTo>
                    <a:pt x="20884" y="141142"/>
                  </a:lnTo>
                  <a:lnTo>
                    <a:pt x="24714" y="144696"/>
                  </a:lnTo>
                  <a:lnTo>
                    <a:pt x="34261" y="148645"/>
                  </a:lnTo>
                  <a:lnTo>
                    <a:pt x="55830" y="151527"/>
                  </a:lnTo>
                  <a:lnTo>
                    <a:pt x="69751" y="146982"/>
                  </a:lnTo>
                  <a:lnTo>
                    <a:pt x="85104" y="136558"/>
                  </a:lnTo>
                  <a:lnTo>
                    <a:pt x="91528" y="130807"/>
                  </a:lnTo>
                  <a:lnTo>
                    <a:pt x="95045" y="122298"/>
                  </a:lnTo>
                  <a:lnTo>
                    <a:pt x="97600" y="112894"/>
                  </a:lnTo>
                  <a:lnTo>
                    <a:pt x="103625" y="101029"/>
                  </a:lnTo>
                  <a:lnTo>
                    <a:pt x="106665" y="61172"/>
                  </a:lnTo>
                  <a:lnTo>
                    <a:pt x="102011" y="46347"/>
                  </a:lnTo>
                  <a:lnTo>
                    <a:pt x="91550" y="30689"/>
                  </a:lnTo>
                  <a:lnTo>
                    <a:pt x="83862" y="21110"/>
                  </a:lnTo>
                  <a:lnTo>
                    <a:pt x="78116" y="8984"/>
                  </a:lnTo>
                  <a:lnTo>
                    <a:pt x="75767" y="5989"/>
                  </a:lnTo>
                  <a:lnTo>
                    <a:pt x="70512" y="2662"/>
                  </a:lnTo>
                  <a:lnTo>
                    <a:pt x="59053" y="526"/>
                  </a:lnTo>
                  <a:lnTo>
                    <a:pt x="3535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81" name="SMARTInkShape-2376"/>
          <p:cNvSpPr/>
          <p:nvPr/>
        </p:nvSpPr>
        <p:spPr>
          <a:xfrm>
            <a:off x="786645" y="3777258"/>
            <a:ext cx="17028" cy="196454"/>
          </a:xfrm>
          <a:custGeom>
            <a:avLst/>
            <a:gdLst/>
            <a:ahLst/>
            <a:cxnLst/>
            <a:rect l="0" t="0" r="0" b="0"/>
            <a:pathLst>
              <a:path w="17028" h="196454">
                <a:moveTo>
                  <a:pt x="8097" y="0"/>
                </a:moveTo>
                <a:lnTo>
                  <a:pt x="12838" y="4740"/>
                </a:lnTo>
                <a:lnTo>
                  <a:pt x="13242" y="7129"/>
                </a:lnTo>
                <a:lnTo>
                  <a:pt x="12519" y="9714"/>
                </a:lnTo>
                <a:lnTo>
                  <a:pt x="10062" y="15231"/>
                </a:lnTo>
                <a:lnTo>
                  <a:pt x="7156" y="56912"/>
                </a:lnTo>
                <a:lnTo>
                  <a:pt x="0" y="92305"/>
                </a:lnTo>
                <a:lnTo>
                  <a:pt x="233" y="127995"/>
                </a:lnTo>
                <a:lnTo>
                  <a:pt x="7550" y="162596"/>
                </a:lnTo>
                <a:lnTo>
                  <a:pt x="7989" y="180174"/>
                </a:lnTo>
                <a:lnTo>
                  <a:pt x="10695" y="186903"/>
                </a:lnTo>
                <a:lnTo>
                  <a:pt x="17027"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0" name="SMARTInkShape-Group471"/>
          <p:cNvGrpSpPr/>
          <p:nvPr/>
        </p:nvGrpSpPr>
        <p:grpSpPr>
          <a:xfrm>
            <a:off x="1518047" y="3732609"/>
            <a:ext cx="1062634" cy="276822"/>
            <a:chOff x="1518047" y="3732609"/>
            <a:chExt cx="1062634" cy="276822"/>
          </a:xfrm>
        </p:grpSpPr>
        <p:sp>
          <p:nvSpPr>
            <p:cNvPr id="282" name="SMARTInkShape-2377"/>
            <p:cNvSpPr/>
            <p:nvPr/>
          </p:nvSpPr>
          <p:spPr>
            <a:xfrm>
              <a:off x="2482453" y="3841529"/>
              <a:ext cx="98228" cy="141113"/>
            </a:xfrm>
            <a:custGeom>
              <a:avLst/>
              <a:gdLst/>
              <a:ahLst/>
              <a:cxnLst/>
              <a:rect l="0" t="0" r="0" b="0"/>
              <a:pathLst>
                <a:path w="98228" h="141113">
                  <a:moveTo>
                    <a:pt x="0" y="96463"/>
                  </a:moveTo>
                  <a:lnTo>
                    <a:pt x="16806" y="80649"/>
                  </a:lnTo>
                  <a:lnTo>
                    <a:pt x="60499" y="51798"/>
                  </a:lnTo>
                  <a:lnTo>
                    <a:pt x="66576" y="45854"/>
                  </a:lnTo>
                  <a:lnTo>
                    <a:pt x="78140" y="28001"/>
                  </a:lnTo>
                  <a:lnTo>
                    <a:pt x="83677" y="22049"/>
                  </a:lnTo>
                  <a:lnTo>
                    <a:pt x="84558" y="19072"/>
                  </a:lnTo>
                  <a:lnTo>
                    <a:pt x="84154" y="16096"/>
                  </a:lnTo>
                  <a:lnTo>
                    <a:pt x="81489" y="7166"/>
                  </a:lnTo>
                  <a:lnTo>
                    <a:pt x="80589" y="0"/>
                  </a:lnTo>
                  <a:lnTo>
                    <a:pt x="79523" y="405"/>
                  </a:lnTo>
                  <a:lnTo>
                    <a:pt x="65149" y="12579"/>
                  </a:lnTo>
                  <a:lnTo>
                    <a:pt x="59382" y="14533"/>
                  </a:lnTo>
                  <a:lnTo>
                    <a:pt x="53512" y="20693"/>
                  </a:lnTo>
                  <a:lnTo>
                    <a:pt x="41659" y="36076"/>
                  </a:lnTo>
                  <a:lnTo>
                    <a:pt x="38359" y="47796"/>
                  </a:lnTo>
                  <a:lnTo>
                    <a:pt x="35822" y="91181"/>
                  </a:lnTo>
                  <a:lnTo>
                    <a:pt x="36742" y="107576"/>
                  </a:lnTo>
                  <a:lnTo>
                    <a:pt x="42857" y="119159"/>
                  </a:lnTo>
                  <a:lnTo>
                    <a:pt x="56711" y="135011"/>
                  </a:lnTo>
                  <a:lnTo>
                    <a:pt x="65223" y="138400"/>
                  </a:lnTo>
                  <a:lnTo>
                    <a:pt x="98227" y="1411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3" name="SMARTInkShape-2378"/>
            <p:cNvSpPr/>
            <p:nvPr/>
          </p:nvSpPr>
          <p:spPr>
            <a:xfrm>
              <a:off x="2277239" y="3742109"/>
              <a:ext cx="160567" cy="267322"/>
            </a:xfrm>
            <a:custGeom>
              <a:avLst/>
              <a:gdLst/>
              <a:ahLst/>
              <a:cxnLst/>
              <a:rect l="0" t="0" r="0" b="0"/>
              <a:pathLst>
                <a:path w="160567" h="267322">
                  <a:moveTo>
                    <a:pt x="106988" y="133375"/>
                  </a:moveTo>
                  <a:lnTo>
                    <a:pt x="102247" y="133375"/>
                  </a:lnTo>
                  <a:lnTo>
                    <a:pt x="100851" y="132383"/>
                  </a:lnTo>
                  <a:lnTo>
                    <a:pt x="99920" y="130730"/>
                  </a:lnTo>
                  <a:lnTo>
                    <a:pt x="98426" y="125687"/>
                  </a:lnTo>
                  <a:lnTo>
                    <a:pt x="63774" y="124478"/>
                  </a:lnTo>
                  <a:lnTo>
                    <a:pt x="52724" y="129752"/>
                  </a:lnTo>
                  <a:lnTo>
                    <a:pt x="20276" y="153563"/>
                  </a:lnTo>
                  <a:lnTo>
                    <a:pt x="4141" y="175170"/>
                  </a:lnTo>
                  <a:lnTo>
                    <a:pt x="399" y="197504"/>
                  </a:lnTo>
                  <a:lnTo>
                    <a:pt x="0" y="207388"/>
                  </a:lnTo>
                  <a:lnTo>
                    <a:pt x="2552" y="213564"/>
                  </a:lnTo>
                  <a:lnTo>
                    <a:pt x="4622" y="216600"/>
                  </a:lnTo>
                  <a:lnTo>
                    <a:pt x="9567" y="219974"/>
                  </a:lnTo>
                  <a:lnTo>
                    <a:pt x="12275" y="220873"/>
                  </a:lnTo>
                  <a:lnTo>
                    <a:pt x="20575" y="219227"/>
                  </a:lnTo>
                  <a:lnTo>
                    <a:pt x="41699" y="212481"/>
                  </a:lnTo>
                  <a:lnTo>
                    <a:pt x="78587" y="179478"/>
                  </a:lnTo>
                  <a:lnTo>
                    <a:pt x="94175" y="155895"/>
                  </a:lnTo>
                  <a:lnTo>
                    <a:pt x="109845" y="114954"/>
                  </a:lnTo>
                  <a:lnTo>
                    <a:pt x="115118" y="73439"/>
                  </a:lnTo>
                  <a:lnTo>
                    <a:pt x="115870" y="29346"/>
                  </a:lnTo>
                  <a:lnTo>
                    <a:pt x="113251" y="20002"/>
                  </a:lnTo>
                  <a:lnTo>
                    <a:pt x="109771" y="12542"/>
                  </a:lnTo>
                  <a:lnTo>
                    <a:pt x="108225" y="5919"/>
                  </a:lnTo>
                  <a:lnTo>
                    <a:pt x="106820" y="3756"/>
                  </a:lnTo>
                  <a:lnTo>
                    <a:pt x="104892" y="2314"/>
                  </a:lnTo>
                  <a:lnTo>
                    <a:pt x="102614" y="1352"/>
                  </a:lnTo>
                  <a:lnTo>
                    <a:pt x="102087" y="712"/>
                  </a:lnTo>
                  <a:lnTo>
                    <a:pt x="102728" y="285"/>
                  </a:lnTo>
                  <a:lnTo>
                    <a:pt x="104148" y="0"/>
                  </a:lnTo>
                  <a:lnTo>
                    <a:pt x="105095" y="802"/>
                  </a:lnTo>
                  <a:lnTo>
                    <a:pt x="106146" y="4339"/>
                  </a:lnTo>
                  <a:lnTo>
                    <a:pt x="109523" y="27257"/>
                  </a:lnTo>
                  <a:lnTo>
                    <a:pt x="114022" y="44386"/>
                  </a:lnTo>
                  <a:lnTo>
                    <a:pt x="122797" y="80021"/>
                  </a:lnTo>
                  <a:lnTo>
                    <a:pt x="131314" y="108689"/>
                  </a:lnTo>
                  <a:lnTo>
                    <a:pt x="139589" y="151511"/>
                  </a:lnTo>
                  <a:lnTo>
                    <a:pt x="147036" y="191179"/>
                  </a:lnTo>
                  <a:lnTo>
                    <a:pt x="157504" y="233485"/>
                  </a:lnTo>
                  <a:lnTo>
                    <a:pt x="160566" y="2673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SMARTInkShape-2379"/>
            <p:cNvSpPr/>
            <p:nvPr/>
          </p:nvSpPr>
          <p:spPr>
            <a:xfrm>
              <a:off x="2188141" y="3839766"/>
              <a:ext cx="17493" cy="151805"/>
            </a:xfrm>
            <a:custGeom>
              <a:avLst/>
              <a:gdLst/>
              <a:ahLst/>
              <a:cxnLst/>
              <a:rect l="0" t="0" r="0" b="0"/>
              <a:pathLst>
                <a:path w="17493" h="151805">
                  <a:moveTo>
                    <a:pt x="8562" y="0"/>
                  </a:moveTo>
                  <a:lnTo>
                    <a:pt x="8562" y="42575"/>
                  </a:lnTo>
                  <a:lnTo>
                    <a:pt x="184" y="86686"/>
                  </a:lnTo>
                  <a:lnTo>
                    <a:pt x="0" y="90533"/>
                  </a:lnTo>
                  <a:lnTo>
                    <a:pt x="8748" y="127246"/>
                  </a:lnTo>
                  <a:lnTo>
                    <a:pt x="17492" y="1518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5" name="SMARTInkShape-2380"/>
            <p:cNvSpPr/>
            <p:nvPr/>
          </p:nvSpPr>
          <p:spPr>
            <a:xfrm>
              <a:off x="1986863" y="3795117"/>
              <a:ext cx="128796" cy="133903"/>
            </a:xfrm>
            <a:custGeom>
              <a:avLst/>
              <a:gdLst/>
              <a:ahLst/>
              <a:cxnLst/>
              <a:rect l="0" t="0" r="0" b="0"/>
              <a:pathLst>
                <a:path w="128796" h="133903">
                  <a:moveTo>
                    <a:pt x="93754" y="0"/>
                  </a:moveTo>
                  <a:lnTo>
                    <a:pt x="63943" y="0"/>
                  </a:lnTo>
                  <a:lnTo>
                    <a:pt x="22083" y="11024"/>
                  </a:lnTo>
                  <a:lnTo>
                    <a:pt x="12291" y="15814"/>
                  </a:lnTo>
                  <a:lnTo>
                    <a:pt x="5786" y="23096"/>
                  </a:lnTo>
                  <a:lnTo>
                    <a:pt x="748" y="25148"/>
                  </a:lnTo>
                  <a:lnTo>
                    <a:pt x="0" y="26687"/>
                  </a:lnTo>
                  <a:lnTo>
                    <a:pt x="494" y="28705"/>
                  </a:lnTo>
                  <a:lnTo>
                    <a:pt x="1815" y="31043"/>
                  </a:lnTo>
                  <a:lnTo>
                    <a:pt x="3688" y="32602"/>
                  </a:lnTo>
                  <a:lnTo>
                    <a:pt x="13823" y="37749"/>
                  </a:lnTo>
                  <a:lnTo>
                    <a:pt x="21518" y="42574"/>
                  </a:lnTo>
                  <a:lnTo>
                    <a:pt x="60550" y="59611"/>
                  </a:lnTo>
                  <a:lnTo>
                    <a:pt x="102657" y="80372"/>
                  </a:lnTo>
                  <a:lnTo>
                    <a:pt x="113586" y="87315"/>
                  </a:lnTo>
                  <a:lnTo>
                    <a:pt x="124325" y="101388"/>
                  </a:lnTo>
                  <a:lnTo>
                    <a:pt x="128795" y="113954"/>
                  </a:lnTo>
                  <a:lnTo>
                    <a:pt x="126526" y="117784"/>
                  </a:lnTo>
                  <a:lnTo>
                    <a:pt x="121218" y="122794"/>
                  </a:lnTo>
                  <a:lnTo>
                    <a:pt x="108065" y="130200"/>
                  </a:lnTo>
                  <a:lnTo>
                    <a:pt x="96451" y="132836"/>
                  </a:lnTo>
                  <a:lnTo>
                    <a:pt x="64384" y="133902"/>
                  </a:lnTo>
                  <a:lnTo>
                    <a:pt x="58211" y="131281"/>
                  </a:lnTo>
                  <a:lnTo>
                    <a:pt x="49106"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 name="SMARTInkShape-2381"/>
            <p:cNvSpPr/>
            <p:nvPr/>
          </p:nvSpPr>
          <p:spPr>
            <a:xfrm>
              <a:off x="1848445" y="3830836"/>
              <a:ext cx="116087" cy="8931"/>
            </a:xfrm>
            <a:custGeom>
              <a:avLst/>
              <a:gdLst/>
              <a:ahLst/>
              <a:cxnLst/>
              <a:rect l="0" t="0" r="0" b="0"/>
              <a:pathLst>
                <a:path w="116087" h="8931">
                  <a:moveTo>
                    <a:pt x="0" y="0"/>
                  </a:moveTo>
                  <a:lnTo>
                    <a:pt x="20991" y="0"/>
                  </a:lnTo>
                  <a:lnTo>
                    <a:pt x="65392" y="8378"/>
                  </a:lnTo>
                  <a:lnTo>
                    <a:pt x="108740" y="8908"/>
                  </a:lnTo>
                  <a:lnTo>
                    <a:pt x="116086"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7" name="SMARTInkShape-2382"/>
            <p:cNvSpPr/>
            <p:nvPr/>
          </p:nvSpPr>
          <p:spPr>
            <a:xfrm>
              <a:off x="1893094" y="3732609"/>
              <a:ext cx="26757" cy="196455"/>
            </a:xfrm>
            <a:custGeom>
              <a:avLst/>
              <a:gdLst/>
              <a:ahLst/>
              <a:cxnLst/>
              <a:rect l="0" t="0" r="0" b="0"/>
              <a:pathLst>
                <a:path w="26757" h="196455">
                  <a:moveTo>
                    <a:pt x="0" y="0"/>
                  </a:moveTo>
                  <a:lnTo>
                    <a:pt x="992" y="32037"/>
                  </a:lnTo>
                  <a:lnTo>
                    <a:pt x="8102" y="74692"/>
                  </a:lnTo>
                  <a:lnTo>
                    <a:pt x="8821" y="116515"/>
                  </a:lnTo>
                  <a:lnTo>
                    <a:pt x="16608" y="157273"/>
                  </a:lnTo>
                  <a:lnTo>
                    <a:pt x="18604" y="179491"/>
                  </a:lnTo>
                  <a:lnTo>
                    <a:pt x="20340" y="182168"/>
                  </a:lnTo>
                  <a:lnTo>
                    <a:pt x="22490" y="183953"/>
                  </a:lnTo>
                  <a:lnTo>
                    <a:pt x="24878" y="188583"/>
                  </a:lnTo>
                  <a:lnTo>
                    <a:pt x="26756" y="196317"/>
                  </a:lnTo>
                  <a:lnTo>
                    <a:pt x="17859" y="1964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8" name="SMARTInkShape-2383"/>
            <p:cNvSpPr/>
            <p:nvPr/>
          </p:nvSpPr>
          <p:spPr>
            <a:xfrm>
              <a:off x="1660922" y="3777258"/>
              <a:ext cx="107157" cy="155722"/>
            </a:xfrm>
            <a:custGeom>
              <a:avLst/>
              <a:gdLst/>
              <a:ahLst/>
              <a:cxnLst/>
              <a:rect l="0" t="0" r="0" b="0"/>
              <a:pathLst>
                <a:path w="107157" h="155722">
                  <a:moveTo>
                    <a:pt x="0" y="0"/>
                  </a:moveTo>
                  <a:lnTo>
                    <a:pt x="992" y="22942"/>
                  </a:lnTo>
                  <a:lnTo>
                    <a:pt x="7688" y="50879"/>
                  </a:lnTo>
                  <a:lnTo>
                    <a:pt x="11412" y="80403"/>
                  </a:lnTo>
                  <a:lnTo>
                    <a:pt x="15949" y="100883"/>
                  </a:lnTo>
                  <a:lnTo>
                    <a:pt x="18002" y="115282"/>
                  </a:lnTo>
                  <a:lnTo>
                    <a:pt x="24737" y="128967"/>
                  </a:lnTo>
                  <a:lnTo>
                    <a:pt x="47661" y="154703"/>
                  </a:lnTo>
                  <a:lnTo>
                    <a:pt x="50625" y="155721"/>
                  </a:lnTo>
                  <a:lnTo>
                    <a:pt x="53594" y="155408"/>
                  </a:lnTo>
                  <a:lnTo>
                    <a:pt x="60530" y="153406"/>
                  </a:lnTo>
                  <a:lnTo>
                    <a:pt x="70228" y="152516"/>
                  </a:lnTo>
                  <a:lnTo>
                    <a:pt x="74600" y="150295"/>
                  </a:lnTo>
                  <a:lnTo>
                    <a:pt x="82103" y="142535"/>
                  </a:lnTo>
                  <a:lnTo>
                    <a:pt x="86100" y="135117"/>
                  </a:lnTo>
                  <a:lnTo>
                    <a:pt x="101538" y="96009"/>
                  </a:lnTo>
                  <a:lnTo>
                    <a:pt x="106663" y="56882"/>
                  </a:lnTo>
                  <a:lnTo>
                    <a:pt x="107148" y="13252"/>
                  </a:lnTo>
                  <a:lnTo>
                    <a:pt x="107156"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9" name="SMARTInkShape-2384"/>
            <p:cNvSpPr/>
            <p:nvPr/>
          </p:nvSpPr>
          <p:spPr>
            <a:xfrm>
              <a:off x="1518047" y="3769771"/>
              <a:ext cx="97781" cy="166411"/>
            </a:xfrm>
            <a:custGeom>
              <a:avLst/>
              <a:gdLst/>
              <a:ahLst/>
              <a:cxnLst/>
              <a:rect l="0" t="0" r="0" b="0"/>
              <a:pathLst>
                <a:path w="97781" h="166411">
                  <a:moveTo>
                    <a:pt x="26789" y="25346"/>
                  </a:moveTo>
                  <a:lnTo>
                    <a:pt x="26789" y="16525"/>
                  </a:lnTo>
                  <a:lnTo>
                    <a:pt x="22049" y="16449"/>
                  </a:lnTo>
                  <a:lnTo>
                    <a:pt x="20652" y="17430"/>
                  </a:lnTo>
                  <a:lnTo>
                    <a:pt x="19721" y="19077"/>
                  </a:lnTo>
                  <a:lnTo>
                    <a:pt x="18411" y="28780"/>
                  </a:lnTo>
                  <a:lnTo>
                    <a:pt x="17112" y="38779"/>
                  </a:lnTo>
                  <a:lnTo>
                    <a:pt x="10840" y="64012"/>
                  </a:lnTo>
                  <a:lnTo>
                    <a:pt x="9097" y="105188"/>
                  </a:lnTo>
                  <a:lnTo>
                    <a:pt x="9996" y="117386"/>
                  </a:lnTo>
                  <a:lnTo>
                    <a:pt x="18030" y="146189"/>
                  </a:lnTo>
                  <a:lnTo>
                    <a:pt x="30180" y="162111"/>
                  </a:lnTo>
                  <a:lnTo>
                    <a:pt x="38549" y="165505"/>
                  </a:lnTo>
                  <a:lnTo>
                    <a:pt x="43559" y="166410"/>
                  </a:lnTo>
                  <a:lnTo>
                    <a:pt x="51771" y="164771"/>
                  </a:lnTo>
                  <a:lnTo>
                    <a:pt x="58728" y="161727"/>
                  </a:lnTo>
                  <a:lnTo>
                    <a:pt x="65127" y="160374"/>
                  </a:lnTo>
                  <a:lnTo>
                    <a:pt x="79049" y="150131"/>
                  </a:lnTo>
                  <a:lnTo>
                    <a:pt x="84742" y="142652"/>
                  </a:lnTo>
                  <a:lnTo>
                    <a:pt x="94834" y="118589"/>
                  </a:lnTo>
                  <a:lnTo>
                    <a:pt x="97780" y="83009"/>
                  </a:lnTo>
                  <a:lnTo>
                    <a:pt x="93354" y="64370"/>
                  </a:lnTo>
                  <a:lnTo>
                    <a:pt x="81977" y="40294"/>
                  </a:lnTo>
                  <a:lnTo>
                    <a:pt x="67174" y="23381"/>
                  </a:lnTo>
                  <a:lnTo>
                    <a:pt x="51212" y="12637"/>
                  </a:lnTo>
                  <a:lnTo>
                    <a:pt x="16264" y="0"/>
                  </a:lnTo>
                  <a:lnTo>
                    <a:pt x="12827" y="511"/>
                  </a:lnTo>
                  <a:lnTo>
                    <a:pt x="0" y="748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5" name="SMARTInkShape-Group472"/>
          <p:cNvGrpSpPr/>
          <p:nvPr/>
        </p:nvGrpSpPr>
        <p:grpSpPr>
          <a:xfrm>
            <a:off x="2822733" y="3796391"/>
            <a:ext cx="543760" cy="176903"/>
            <a:chOff x="2822733" y="3796391"/>
            <a:chExt cx="543760" cy="176903"/>
          </a:xfrm>
        </p:grpSpPr>
        <p:sp>
          <p:nvSpPr>
            <p:cNvPr id="291" name="SMARTInkShape-2385"/>
            <p:cNvSpPr/>
            <p:nvPr/>
          </p:nvSpPr>
          <p:spPr>
            <a:xfrm>
              <a:off x="3357563" y="3911203"/>
              <a:ext cx="8930" cy="7690"/>
            </a:xfrm>
            <a:custGeom>
              <a:avLst/>
              <a:gdLst/>
              <a:ahLst/>
              <a:cxnLst/>
              <a:rect l="0" t="0" r="0" b="0"/>
              <a:pathLst>
                <a:path w="8930" h="7690">
                  <a:moveTo>
                    <a:pt x="0" y="0"/>
                  </a:moveTo>
                  <a:lnTo>
                    <a:pt x="0" y="7689"/>
                  </a:lnTo>
                  <a:lnTo>
                    <a:pt x="892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 name="SMARTInkShape-2386"/>
            <p:cNvSpPr/>
            <p:nvPr/>
          </p:nvSpPr>
          <p:spPr>
            <a:xfrm>
              <a:off x="3116461" y="3812977"/>
              <a:ext cx="133946" cy="160317"/>
            </a:xfrm>
            <a:custGeom>
              <a:avLst/>
              <a:gdLst/>
              <a:ahLst/>
              <a:cxnLst/>
              <a:rect l="0" t="0" r="0" b="0"/>
              <a:pathLst>
                <a:path w="133946" h="160317">
                  <a:moveTo>
                    <a:pt x="0" y="0"/>
                  </a:moveTo>
                  <a:lnTo>
                    <a:pt x="0" y="12428"/>
                  </a:lnTo>
                  <a:lnTo>
                    <a:pt x="2646" y="18091"/>
                  </a:lnTo>
                  <a:lnTo>
                    <a:pt x="12429" y="34552"/>
                  </a:lnTo>
                  <a:lnTo>
                    <a:pt x="18771" y="56912"/>
                  </a:lnTo>
                  <a:lnTo>
                    <a:pt x="40106" y="92304"/>
                  </a:lnTo>
                  <a:lnTo>
                    <a:pt x="52160" y="135159"/>
                  </a:lnTo>
                  <a:lnTo>
                    <a:pt x="55593" y="142091"/>
                  </a:lnTo>
                  <a:lnTo>
                    <a:pt x="61142" y="149885"/>
                  </a:lnTo>
                  <a:lnTo>
                    <a:pt x="62472" y="160316"/>
                  </a:lnTo>
                  <a:lnTo>
                    <a:pt x="62497" y="155870"/>
                  </a:lnTo>
                  <a:lnTo>
                    <a:pt x="59857" y="150966"/>
                  </a:lnTo>
                  <a:lnTo>
                    <a:pt x="56369" y="145478"/>
                  </a:lnTo>
                  <a:lnTo>
                    <a:pt x="54405" y="135819"/>
                  </a:lnTo>
                  <a:lnTo>
                    <a:pt x="50981" y="95342"/>
                  </a:lnTo>
                  <a:lnTo>
                    <a:pt x="48455" y="80077"/>
                  </a:lnTo>
                  <a:lnTo>
                    <a:pt x="50639" y="66678"/>
                  </a:lnTo>
                  <a:lnTo>
                    <a:pt x="57448" y="52719"/>
                  </a:lnTo>
                  <a:lnTo>
                    <a:pt x="65749" y="42299"/>
                  </a:lnTo>
                  <a:lnTo>
                    <a:pt x="107399" y="17883"/>
                  </a:lnTo>
                  <a:lnTo>
                    <a:pt x="122442" y="11583"/>
                  </a:lnTo>
                  <a:lnTo>
                    <a:pt x="133945"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 name="SMARTInkShape-2387"/>
            <p:cNvSpPr/>
            <p:nvPr/>
          </p:nvSpPr>
          <p:spPr>
            <a:xfrm>
              <a:off x="3018234" y="3830846"/>
              <a:ext cx="44650" cy="125007"/>
            </a:xfrm>
            <a:custGeom>
              <a:avLst/>
              <a:gdLst/>
              <a:ahLst/>
              <a:cxnLst/>
              <a:rect l="0" t="0" r="0" b="0"/>
              <a:pathLst>
                <a:path w="44650" h="125007">
                  <a:moveTo>
                    <a:pt x="0" y="8920"/>
                  </a:moveTo>
                  <a:lnTo>
                    <a:pt x="0" y="0"/>
                  </a:lnTo>
                  <a:lnTo>
                    <a:pt x="4741" y="4733"/>
                  </a:lnTo>
                  <a:lnTo>
                    <a:pt x="7068" y="9705"/>
                  </a:lnTo>
                  <a:lnTo>
                    <a:pt x="15949" y="52511"/>
                  </a:lnTo>
                  <a:lnTo>
                    <a:pt x="19939" y="71114"/>
                  </a:lnTo>
                  <a:lnTo>
                    <a:pt x="37635" y="115284"/>
                  </a:lnTo>
                  <a:lnTo>
                    <a:pt x="44649" y="12500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 name="SMARTInkShape-2388"/>
            <p:cNvSpPr/>
            <p:nvPr/>
          </p:nvSpPr>
          <p:spPr>
            <a:xfrm>
              <a:off x="2822733" y="3796391"/>
              <a:ext cx="186573" cy="168391"/>
            </a:xfrm>
            <a:custGeom>
              <a:avLst/>
              <a:gdLst/>
              <a:ahLst/>
              <a:cxnLst/>
              <a:rect l="0" t="0" r="0" b="0"/>
              <a:pathLst>
                <a:path w="186573" h="168391">
                  <a:moveTo>
                    <a:pt x="97275" y="16586"/>
                  </a:moveTo>
                  <a:lnTo>
                    <a:pt x="92534" y="11845"/>
                  </a:lnTo>
                  <a:lnTo>
                    <a:pt x="87561" y="9518"/>
                  </a:lnTo>
                  <a:lnTo>
                    <a:pt x="81025" y="8024"/>
                  </a:lnTo>
                  <a:lnTo>
                    <a:pt x="72604" y="1592"/>
                  </a:lnTo>
                  <a:lnTo>
                    <a:pt x="67128" y="0"/>
                  </a:lnTo>
                  <a:lnTo>
                    <a:pt x="53726" y="3844"/>
                  </a:lnTo>
                  <a:lnTo>
                    <a:pt x="41928" y="11267"/>
                  </a:lnTo>
                  <a:lnTo>
                    <a:pt x="9887" y="52561"/>
                  </a:lnTo>
                  <a:lnTo>
                    <a:pt x="3865" y="64325"/>
                  </a:lnTo>
                  <a:lnTo>
                    <a:pt x="0" y="90692"/>
                  </a:lnTo>
                  <a:lnTo>
                    <a:pt x="463" y="105084"/>
                  </a:lnTo>
                  <a:lnTo>
                    <a:pt x="8180" y="134247"/>
                  </a:lnTo>
                  <a:lnTo>
                    <a:pt x="10097" y="136698"/>
                  </a:lnTo>
                  <a:lnTo>
                    <a:pt x="23140" y="147092"/>
                  </a:lnTo>
                  <a:lnTo>
                    <a:pt x="28938" y="149003"/>
                  </a:lnTo>
                  <a:lnTo>
                    <a:pt x="42521" y="150078"/>
                  </a:lnTo>
                  <a:lnTo>
                    <a:pt x="50781" y="147684"/>
                  </a:lnTo>
                  <a:lnTo>
                    <a:pt x="64168" y="138063"/>
                  </a:lnTo>
                  <a:lnTo>
                    <a:pt x="82360" y="108287"/>
                  </a:lnTo>
                  <a:lnTo>
                    <a:pt x="95180" y="63858"/>
                  </a:lnTo>
                  <a:lnTo>
                    <a:pt x="97259" y="19415"/>
                  </a:lnTo>
                  <a:lnTo>
                    <a:pt x="97264" y="18472"/>
                  </a:lnTo>
                  <a:lnTo>
                    <a:pt x="98260" y="17843"/>
                  </a:lnTo>
                  <a:lnTo>
                    <a:pt x="102012" y="17144"/>
                  </a:lnTo>
                  <a:lnTo>
                    <a:pt x="103410" y="17950"/>
                  </a:lnTo>
                  <a:lnTo>
                    <a:pt x="104341" y="19480"/>
                  </a:lnTo>
                  <a:lnTo>
                    <a:pt x="105653" y="26373"/>
                  </a:lnTo>
                  <a:lnTo>
                    <a:pt x="107124" y="46648"/>
                  </a:lnTo>
                  <a:lnTo>
                    <a:pt x="113258" y="63351"/>
                  </a:lnTo>
                  <a:lnTo>
                    <a:pt x="122016" y="97415"/>
                  </a:lnTo>
                  <a:lnTo>
                    <a:pt x="141978" y="138808"/>
                  </a:lnTo>
                  <a:lnTo>
                    <a:pt x="156813" y="161261"/>
                  </a:lnTo>
                  <a:lnTo>
                    <a:pt x="162762" y="165221"/>
                  </a:lnTo>
                  <a:lnTo>
                    <a:pt x="175879" y="168112"/>
                  </a:lnTo>
                  <a:lnTo>
                    <a:pt x="186572" y="1683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8" name="SMARTInkShape-Group473"/>
          <p:cNvGrpSpPr/>
          <p:nvPr/>
        </p:nvGrpSpPr>
        <p:grpSpPr>
          <a:xfrm>
            <a:off x="3571875" y="3750469"/>
            <a:ext cx="776884" cy="267190"/>
            <a:chOff x="3571875" y="3750469"/>
            <a:chExt cx="776884" cy="267190"/>
          </a:xfrm>
        </p:grpSpPr>
        <p:sp>
          <p:nvSpPr>
            <p:cNvPr id="296" name="SMARTInkShape-2389"/>
            <p:cNvSpPr/>
            <p:nvPr/>
          </p:nvSpPr>
          <p:spPr>
            <a:xfrm>
              <a:off x="3875484" y="3750469"/>
              <a:ext cx="473275" cy="267190"/>
            </a:xfrm>
            <a:custGeom>
              <a:avLst/>
              <a:gdLst/>
              <a:ahLst/>
              <a:cxnLst/>
              <a:rect l="0" t="0" r="0" b="0"/>
              <a:pathLst>
                <a:path w="473275" h="267190">
                  <a:moveTo>
                    <a:pt x="0" y="0"/>
                  </a:moveTo>
                  <a:lnTo>
                    <a:pt x="0" y="20991"/>
                  </a:lnTo>
                  <a:lnTo>
                    <a:pt x="8378" y="65392"/>
                  </a:lnTo>
                  <a:lnTo>
                    <a:pt x="13562" y="103536"/>
                  </a:lnTo>
                  <a:lnTo>
                    <a:pt x="16586" y="137613"/>
                  </a:lnTo>
                  <a:lnTo>
                    <a:pt x="23745" y="178546"/>
                  </a:lnTo>
                  <a:lnTo>
                    <a:pt x="28834" y="218529"/>
                  </a:lnTo>
                  <a:lnTo>
                    <a:pt x="34813" y="251394"/>
                  </a:lnTo>
                  <a:lnTo>
                    <a:pt x="35316" y="259897"/>
                  </a:lnTo>
                  <a:lnTo>
                    <a:pt x="36443" y="262562"/>
                  </a:lnTo>
                  <a:lnTo>
                    <a:pt x="38186" y="264338"/>
                  </a:lnTo>
                  <a:lnTo>
                    <a:pt x="43372" y="267189"/>
                  </a:lnTo>
                  <a:lnTo>
                    <a:pt x="38260" y="260623"/>
                  </a:lnTo>
                  <a:lnTo>
                    <a:pt x="36848" y="255400"/>
                  </a:lnTo>
                  <a:lnTo>
                    <a:pt x="36935" y="229704"/>
                  </a:lnTo>
                  <a:lnTo>
                    <a:pt x="43437" y="187198"/>
                  </a:lnTo>
                  <a:lnTo>
                    <a:pt x="47135" y="145478"/>
                  </a:lnTo>
                  <a:lnTo>
                    <a:pt x="55659" y="117098"/>
                  </a:lnTo>
                  <a:lnTo>
                    <a:pt x="59464" y="110583"/>
                  </a:lnTo>
                  <a:lnTo>
                    <a:pt x="61156" y="104379"/>
                  </a:lnTo>
                  <a:lnTo>
                    <a:pt x="62598" y="102328"/>
                  </a:lnTo>
                  <a:lnTo>
                    <a:pt x="64553" y="100961"/>
                  </a:lnTo>
                  <a:lnTo>
                    <a:pt x="66848" y="100049"/>
                  </a:lnTo>
                  <a:lnTo>
                    <a:pt x="69370" y="100434"/>
                  </a:lnTo>
                  <a:lnTo>
                    <a:pt x="74818" y="103507"/>
                  </a:lnTo>
                  <a:lnTo>
                    <a:pt x="86401" y="120693"/>
                  </a:lnTo>
                  <a:lnTo>
                    <a:pt x="94282" y="137405"/>
                  </a:lnTo>
                  <a:lnTo>
                    <a:pt x="105009" y="178820"/>
                  </a:lnTo>
                  <a:lnTo>
                    <a:pt x="122112" y="222192"/>
                  </a:lnTo>
                  <a:lnTo>
                    <a:pt x="136932" y="243155"/>
                  </a:lnTo>
                  <a:lnTo>
                    <a:pt x="145855" y="252734"/>
                  </a:lnTo>
                  <a:lnTo>
                    <a:pt x="151806" y="256193"/>
                  </a:lnTo>
                  <a:lnTo>
                    <a:pt x="154782" y="257116"/>
                  </a:lnTo>
                  <a:lnTo>
                    <a:pt x="157759" y="256739"/>
                  </a:lnTo>
                  <a:lnTo>
                    <a:pt x="163712" y="253673"/>
                  </a:lnTo>
                  <a:lnTo>
                    <a:pt x="172641" y="246370"/>
                  </a:lnTo>
                  <a:lnTo>
                    <a:pt x="199430" y="206945"/>
                  </a:lnTo>
                  <a:lnTo>
                    <a:pt x="223243" y="163325"/>
                  </a:lnTo>
                  <a:lnTo>
                    <a:pt x="244079" y="127621"/>
                  </a:lnTo>
                  <a:lnTo>
                    <a:pt x="248268" y="114763"/>
                  </a:lnTo>
                  <a:lnTo>
                    <a:pt x="250018" y="81011"/>
                  </a:lnTo>
                  <a:lnTo>
                    <a:pt x="250028" y="85298"/>
                  </a:lnTo>
                  <a:lnTo>
                    <a:pt x="247384" y="90166"/>
                  </a:lnTo>
                  <a:lnTo>
                    <a:pt x="237603" y="106115"/>
                  </a:lnTo>
                  <a:lnTo>
                    <a:pt x="220220" y="147757"/>
                  </a:lnTo>
                  <a:lnTo>
                    <a:pt x="215091" y="185520"/>
                  </a:lnTo>
                  <a:lnTo>
                    <a:pt x="214467" y="206200"/>
                  </a:lnTo>
                  <a:lnTo>
                    <a:pt x="217027" y="213353"/>
                  </a:lnTo>
                  <a:lnTo>
                    <a:pt x="226755" y="226029"/>
                  </a:lnTo>
                  <a:lnTo>
                    <a:pt x="232411" y="229442"/>
                  </a:lnTo>
                  <a:lnTo>
                    <a:pt x="235308" y="230352"/>
                  </a:lnTo>
                  <a:lnTo>
                    <a:pt x="243818" y="228717"/>
                  </a:lnTo>
                  <a:lnTo>
                    <a:pt x="257120" y="222218"/>
                  </a:lnTo>
                  <a:lnTo>
                    <a:pt x="279738" y="206240"/>
                  </a:lnTo>
                  <a:lnTo>
                    <a:pt x="306504" y="167154"/>
                  </a:lnTo>
                  <a:lnTo>
                    <a:pt x="316594" y="148966"/>
                  </a:lnTo>
                  <a:lnTo>
                    <a:pt x="328252" y="107164"/>
                  </a:lnTo>
                  <a:lnTo>
                    <a:pt x="330362" y="89607"/>
                  </a:lnTo>
                  <a:lnTo>
                    <a:pt x="330398" y="132940"/>
                  </a:lnTo>
                  <a:lnTo>
                    <a:pt x="330399" y="170707"/>
                  </a:lnTo>
                  <a:lnTo>
                    <a:pt x="330399" y="210068"/>
                  </a:lnTo>
                  <a:lnTo>
                    <a:pt x="330399" y="233610"/>
                  </a:lnTo>
                  <a:lnTo>
                    <a:pt x="331391" y="236107"/>
                  </a:lnTo>
                  <a:lnTo>
                    <a:pt x="333044" y="237772"/>
                  </a:lnTo>
                  <a:lnTo>
                    <a:pt x="338087" y="240444"/>
                  </a:lnTo>
                  <a:lnTo>
                    <a:pt x="338501" y="239670"/>
                  </a:lnTo>
                  <a:lnTo>
                    <a:pt x="341811" y="228655"/>
                  </a:lnTo>
                  <a:lnTo>
                    <a:pt x="345392" y="218703"/>
                  </a:lnTo>
                  <a:lnTo>
                    <a:pt x="348999" y="177280"/>
                  </a:lnTo>
                  <a:lnTo>
                    <a:pt x="360654" y="133772"/>
                  </a:lnTo>
                  <a:lnTo>
                    <a:pt x="375112" y="101633"/>
                  </a:lnTo>
                  <a:lnTo>
                    <a:pt x="386966" y="86993"/>
                  </a:lnTo>
                  <a:lnTo>
                    <a:pt x="389939" y="85777"/>
                  </a:lnTo>
                  <a:lnTo>
                    <a:pt x="392912" y="85958"/>
                  </a:lnTo>
                  <a:lnTo>
                    <a:pt x="401838" y="88308"/>
                  </a:lnTo>
                  <a:lnTo>
                    <a:pt x="404814" y="88637"/>
                  </a:lnTo>
                  <a:lnTo>
                    <a:pt x="410767" y="94295"/>
                  </a:lnTo>
                  <a:lnTo>
                    <a:pt x="422672" y="114097"/>
                  </a:lnTo>
                  <a:lnTo>
                    <a:pt x="432843" y="156603"/>
                  </a:lnTo>
                  <a:lnTo>
                    <a:pt x="446648" y="197085"/>
                  </a:lnTo>
                  <a:lnTo>
                    <a:pt x="461713" y="237727"/>
                  </a:lnTo>
                  <a:lnTo>
                    <a:pt x="464167" y="245555"/>
                  </a:lnTo>
                  <a:lnTo>
                    <a:pt x="473274"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 name="SMARTInkShape-2390"/>
            <p:cNvSpPr/>
            <p:nvPr/>
          </p:nvSpPr>
          <p:spPr>
            <a:xfrm>
              <a:off x="3571875" y="3768328"/>
              <a:ext cx="250032" cy="232004"/>
            </a:xfrm>
            <a:custGeom>
              <a:avLst/>
              <a:gdLst/>
              <a:ahLst/>
              <a:cxnLst/>
              <a:rect l="0" t="0" r="0" b="0"/>
              <a:pathLst>
                <a:path w="250032" h="232004">
                  <a:moveTo>
                    <a:pt x="0" y="0"/>
                  </a:moveTo>
                  <a:lnTo>
                    <a:pt x="0" y="4741"/>
                  </a:lnTo>
                  <a:lnTo>
                    <a:pt x="13302" y="43114"/>
                  </a:lnTo>
                  <a:lnTo>
                    <a:pt x="26973" y="81341"/>
                  </a:lnTo>
                  <a:lnTo>
                    <a:pt x="42688" y="125144"/>
                  </a:lnTo>
                  <a:lnTo>
                    <a:pt x="64246" y="164940"/>
                  </a:lnTo>
                  <a:lnTo>
                    <a:pt x="94350" y="207265"/>
                  </a:lnTo>
                  <a:lnTo>
                    <a:pt x="102921" y="219060"/>
                  </a:lnTo>
                  <a:lnTo>
                    <a:pt x="106599" y="230250"/>
                  </a:lnTo>
                  <a:lnTo>
                    <a:pt x="107776" y="230890"/>
                  </a:lnTo>
                  <a:lnTo>
                    <a:pt x="114796" y="232003"/>
                  </a:lnTo>
                  <a:lnTo>
                    <a:pt x="108848" y="222436"/>
                  </a:lnTo>
                  <a:lnTo>
                    <a:pt x="107222" y="183175"/>
                  </a:lnTo>
                  <a:lnTo>
                    <a:pt x="107165" y="142302"/>
                  </a:lnTo>
                  <a:lnTo>
                    <a:pt x="114225" y="105219"/>
                  </a:lnTo>
                  <a:lnTo>
                    <a:pt x="116251" y="90420"/>
                  </a:lnTo>
                  <a:lnTo>
                    <a:pt x="131245" y="59969"/>
                  </a:lnTo>
                  <a:lnTo>
                    <a:pt x="137044" y="52119"/>
                  </a:lnTo>
                  <a:lnTo>
                    <a:pt x="142930" y="47969"/>
                  </a:lnTo>
                  <a:lnTo>
                    <a:pt x="151628" y="45086"/>
                  </a:lnTo>
                  <a:lnTo>
                    <a:pt x="156026" y="44843"/>
                  </a:lnTo>
                  <a:lnTo>
                    <a:pt x="157595" y="45770"/>
                  </a:lnTo>
                  <a:lnTo>
                    <a:pt x="158642" y="47381"/>
                  </a:lnTo>
                  <a:lnTo>
                    <a:pt x="159339" y="49447"/>
                  </a:lnTo>
                  <a:lnTo>
                    <a:pt x="166596" y="60883"/>
                  </a:lnTo>
                  <a:lnTo>
                    <a:pt x="176524" y="98790"/>
                  </a:lnTo>
                  <a:lnTo>
                    <a:pt x="193556" y="137702"/>
                  </a:lnTo>
                  <a:lnTo>
                    <a:pt x="202753" y="167760"/>
                  </a:lnTo>
                  <a:lnTo>
                    <a:pt x="205206" y="179732"/>
                  </a:lnTo>
                  <a:lnTo>
                    <a:pt x="212165" y="192050"/>
                  </a:lnTo>
                  <a:lnTo>
                    <a:pt x="228276" y="211211"/>
                  </a:lnTo>
                  <a:lnTo>
                    <a:pt x="231659" y="221462"/>
                  </a:lnTo>
                  <a:lnTo>
                    <a:pt x="231830" y="221063"/>
                  </a:lnTo>
                  <a:lnTo>
                    <a:pt x="232127" y="210657"/>
                  </a:lnTo>
                  <a:lnTo>
                    <a:pt x="234798" y="205081"/>
                  </a:lnTo>
                  <a:lnTo>
                    <a:pt x="236899" y="202205"/>
                  </a:lnTo>
                  <a:lnTo>
                    <a:pt x="239856" y="188677"/>
                  </a:lnTo>
                  <a:lnTo>
                    <a:pt x="240992" y="149881"/>
                  </a:lnTo>
                  <a:lnTo>
                    <a:pt x="243733" y="106903"/>
                  </a:lnTo>
                  <a:lnTo>
                    <a:pt x="249202" y="64459"/>
                  </a:lnTo>
                  <a:lnTo>
                    <a:pt x="250031"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2" name="SMARTInkShape-Group474"/>
          <p:cNvGrpSpPr/>
          <p:nvPr/>
        </p:nvGrpSpPr>
        <p:grpSpPr>
          <a:xfrm>
            <a:off x="4589859" y="3777258"/>
            <a:ext cx="508994" cy="245541"/>
            <a:chOff x="4589859" y="3777258"/>
            <a:chExt cx="508994" cy="245541"/>
          </a:xfrm>
        </p:grpSpPr>
        <p:sp>
          <p:nvSpPr>
            <p:cNvPr id="299" name="SMARTInkShape-2391"/>
            <p:cNvSpPr/>
            <p:nvPr/>
          </p:nvSpPr>
          <p:spPr>
            <a:xfrm>
              <a:off x="4804172" y="3777258"/>
              <a:ext cx="294681" cy="230098"/>
            </a:xfrm>
            <a:custGeom>
              <a:avLst/>
              <a:gdLst/>
              <a:ahLst/>
              <a:cxnLst/>
              <a:rect l="0" t="0" r="0" b="0"/>
              <a:pathLst>
                <a:path w="294681" h="230098">
                  <a:moveTo>
                    <a:pt x="0" y="0"/>
                  </a:moveTo>
                  <a:lnTo>
                    <a:pt x="0" y="40139"/>
                  </a:lnTo>
                  <a:lnTo>
                    <a:pt x="0" y="74956"/>
                  </a:lnTo>
                  <a:lnTo>
                    <a:pt x="0" y="115017"/>
                  </a:lnTo>
                  <a:lnTo>
                    <a:pt x="6137" y="151594"/>
                  </a:lnTo>
                  <a:lnTo>
                    <a:pt x="8378" y="187482"/>
                  </a:lnTo>
                  <a:lnTo>
                    <a:pt x="9677" y="203380"/>
                  </a:lnTo>
                  <a:lnTo>
                    <a:pt x="16586" y="225171"/>
                  </a:lnTo>
                  <a:lnTo>
                    <a:pt x="18003" y="227505"/>
                  </a:lnTo>
                  <a:lnTo>
                    <a:pt x="19939" y="229060"/>
                  </a:lnTo>
                  <a:lnTo>
                    <a:pt x="22223" y="230097"/>
                  </a:lnTo>
                  <a:lnTo>
                    <a:pt x="23745" y="229797"/>
                  </a:lnTo>
                  <a:lnTo>
                    <a:pt x="24760" y="228604"/>
                  </a:lnTo>
                  <a:lnTo>
                    <a:pt x="33678" y="204286"/>
                  </a:lnTo>
                  <a:lnTo>
                    <a:pt x="45254" y="159854"/>
                  </a:lnTo>
                  <a:lnTo>
                    <a:pt x="59611" y="124091"/>
                  </a:lnTo>
                  <a:lnTo>
                    <a:pt x="74424" y="104841"/>
                  </a:lnTo>
                  <a:lnTo>
                    <a:pt x="80372" y="101167"/>
                  </a:lnTo>
                  <a:lnTo>
                    <a:pt x="83347" y="100186"/>
                  </a:lnTo>
                  <a:lnTo>
                    <a:pt x="86323" y="100525"/>
                  </a:lnTo>
                  <a:lnTo>
                    <a:pt x="101204" y="106087"/>
                  </a:lnTo>
                  <a:lnTo>
                    <a:pt x="103188" y="108427"/>
                  </a:lnTo>
                  <a:lnTo>
                    <a:pt x="113992" y="143298"/>
                  </a:lnTo>
                  <a:lnTo>
                    <a:pt x="120412" y="171511"/>
                  </a:lnTo>
                  <a:lnTo>
                    <a:pt x="137040" y="203287"/>
                  </a:lnTo>
                  <a:lnTo>
                    <a:pt x="142928" y="209412"/>
                  </a:lnTo>
                  <a:lnTo>
                    <a:pt x="145887" y="211046"/>
                  </a:lnTo>
                  <a:lnTo>
                    <a:pt x="159532" y="213344"/>
                  </a:lnTo>
                  <a:lnTo>
                    <a:pt x="167807" y="211237"/>
                  </a:lnTo>
                  <a:lnTo>
                    <a:pt x="190439" y="198032"/>
                  </a:lnTo>
                  <a:lnTo>
                    <a:pt x="221203" y="153411"/>
                  </a:lnTo>
                  <a:lnTo>
                    <a:pt x="237856" y="115121"/>
                  </a:lnTo>
                  <a:lnTo>
                    <a:pt x="248232" y="76051"/>
                  </a:lnTo>
                  <a:lnTo>
                    <a:pt x="246586" y="65881"/>
                  </a:lnTo>
                  <a:lnTo>
                    <a:pt x="242726" y="54577"/>
                  </a:lnTo>
                  <a:lnTo>
                    <a:pt x="242184" y="51268"/>
                  </a:lnTo>
                  <a:lnTo>
                    <a:pt x="240832" y="49061"/>
                  </a:lnTo>
                  <a:lnTo>
                    <a:pt x="238937" y="47590"/>
                  </a:lnTo>
                  <a:lnTo>
                    <a:pt x="236682" y="46609"/>
                  </a:lnTo>
                  <a:lnTo>
                    <a:pt x="234186" y="46948"/>
                  </a:lnTo>
                  <a:lnTo>
                    <a:pt x="228767" y="49970"/>
                  </a:lnTo>
                  <a:lnTo>
                    <a:pt x="226926" y="52165"/>
                  </a:lnTo>
                  <a:lnTo>
                    <a:pt x="217428" y="75727"/>
                  </a:lnTo>
                  <a:lnTo>
                    <a:pt x="214586" y="116385"/>
                  </a:lnTo>
                  <a:lnTo>
                    <a:pt x="215386" y="136128"/>
                  </a:lnTo>
                  <a:lnTo>
                    <a:pt x="229550" y="177715"/>
                  </a:lnTo>
                  <a:lnTo>
                    <a:pt x="235306" y="187464"/>
                  </a:lnTo>
                  <a:lnTo>
                    <a:pt x="248865" y="198530"/>
                  </a:lnTo>
                  <a:lnTo>
                    <a:pt x="259765" y="202337"/>
                  </a:lnTo>
                  <a:lnTo>
                    <a:pt x="270233" y="205021"/>
                  </a:lnTo>
                  <a:lnTo>
                    <a:pt x="285037" y="212183"/>
                  </a:lnTo>
                  <a:lnTo>
                    <a:pt x="294680"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 name="SMARTInkShape-2392"/>
            <p:cNvSpPr/>
            <p:nvPr/>
          </p:nvSpPr>
          <p:spPr>
            <a:xfrm>
              <a:off x="4589859" y="3866555"/>
              <a:ext cx="151806" cy="33805"/>
            </a:xfrm>
            <a:custGeom>
              <a:avLst/>
              <a:gdLst/>
              <a:ahLst/>
              <a:cxnLst/>
              <a:rect l="0" t="0" r="0" b="0"/>
              <a:pathLst>
                <a:path w="151806" h="33805">
                  <a:moveTo>
                    <a:pt x="0" y="0"/>
                  </a:moveTo>
                  <a:lnTo>
                    <a:pt x="0" y="4740"/>
                  </a:lnTo>
                  <a:lnTo>
                    <a:pt x="993" y="6137"/>
                  </a:lnTo>
                  <a:lnTo>
                    <a:pt x="2646" y="7067"/>
                  </a:lnTo>
                  <a:lnTo>
                    <a:pt x="45065" y="24361"/>
                  </a:lnTo>
                  <a:lnTo>
                    <a:pt x="81598" y="32606"/>
                  </a:lnTo>
                  <a:lnTo>
                    <a:pt x="107521" y="33804"/>
                  </a:lnTo>
                  <a:lnTo>
                    <a:pt x="151805"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 name="SMARTInkShape-2393"/>
            <p:cNvSpPr/>
            <p:nvPr/>
          </p:nvSpPr>
          <p:spPr>
            <a:xfrm>
              <a:off x="4670227" y="3795117"/>
              <a:ext cx="35719" cy="227682"/>
            </a:xfrm>
            <a:custGeom>
              <a:avLst/>
              <a:gdLst/>
              <a:ahLst/>
              <a:cxnLst/>
              <a:rect l="0" t="0" r="0" b="0"/>
              <a:pathLst>
                <a:path w="35719" h="227682">
                  <a:moveTo>
                    <a:pt x="0" y="0"/>
                  </a:moveTo>
                  <a:lnTo>
                    <a:pt x="7688" y="15377"/>
                  </a:lnTo>
                  <a:lnTo>
                    <a:pt x="14993" y="55306"/>
                  </a:lnTo>
                  <a:lnTo>
                    <a:pt x="22222" y="98454"/>
                  </a:lnTo>
                  <a:lnTo>
                    <a:pt x="28833" y="142905"/>
                  </a:lnTo>
                  <a:lnTo>
                    <a:pt x="35114" y="186742"/>
                  </a:lnTo>
                  <a:lnTo>
                    <a:pt x="35711" y="227681"/>
                  </a:lnTo>
                  <a:lnTo>
                    <a:pt x="35718"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3" name="SMARTInkShape-2394"/>
          <p:cNvSpPr/>
          <p:nvPr/>
        </p:nvSpPr>
        <p:spPr>
          <a:xfrm>
            <a:off x="5465523" y="3777667"/>
            <a:ext cx="508439" cy="221273"/>
          </a:xfrm>
          <a:custGeom>
            <a:avLst/>
            <a:gdLst/>
            <a:ahLst/>
            <a:cxnLst/>
            <a:rect l="0" t="0" r="0" b="0"/>
            <a:pathLst>
              <a:path w="508439" h="221273">
                <a:moveTo>
                  <a:pt x="97672" y="26380"/>
                </a:moveTo>
                <a:lnTo>
                  <a:pt x="92932" y="21639"/>
                </a:lnTo>
                <a:lnTo>
                  <a:pt x="90604" y="16666"/>
                </a:lnTo>
                <a:lnTo>
                  <a:pt x="89111" y="10130"/>
                </a:lnTo>
                <a:lnTo>
                  <a:pt x="84111" y="4257"/>
                </a:lnTo>
                <a:lnTo>
                  <a:pt x="79077" y="1664"/>
                </a:lnTo>
                <a:lnTo>
                  <a:pt x="67761" y="0"/>
                </a:lnTo>
                <a:lnTo>
                  <a:pt x="61889" y="2419"/>
                </a:lnTo>
                <a:lnTo>
                  <a:pt x="58934" y="4453"/>
                </a:lnTo>
                <a:lnTo>
                  <a:pt x="47063" y="21975"/>
                </a:lnTo>
                <a:lnTo>
                  <a:pt x="19167" y="64835"/>
                </a:lnTo>
                <a:lnTo>
                  <a:pt x="3659" y="107108"/>
                </a:lnTo>
                <a:lnTo>
                  <a:pt x="0" y="146702"/>
                </a:lnTo>
                <a:lnTo>
                  <a:pt x="4351" y="165770"/>
                </a:lnTo>
                <a:lnTo>
                  <a:pt x="11923" y="183987"/>
                </a:lnTo>
                <a:lnTo>
                  <a:pt x="15702" y="188006"/>
                </a:lnTo>
                <a:lnTo>
                  <a:pt x="41690" y="199726"/>
                </a:lnTo>
                <a:lnTo>
                  <a:pt x="53279" y="199996"/>
                </a:lnTo>
                <a:lnTo>
                  <a:pt x="91411" y="186677"/>
                </a:lnTo>
                <a:lnTo>
                  <a:pt x="99451" y="183846"/>
                </a:lnTo>
                <a:lnTo>
                  <a:pt x="105804" y="175014"/>
                </a:lnTo>
                <a:lnTo>
                  <a:pt x="120477" y="133368"/>
                </a:lnTo>
                <a:lnTo>
                  <a:pt x="142709" y="93265"/>
                </a:lnTo>
                <a:lnTo>
                  <a:pt x="166210" y="65939"/>
                </a:lnTo>
                <a:lnTo>
                  <a:pt x="172138" y="64659"/>
                </a:lnTo>
                <a:lnTo>
                  <a:pt x="178074" y="66782"/>
                </a:lnTo>
                <a:lnTo>
                  <a:pt x="184015" y="71174"/>
                </a:lnTo>
                <a:lnTo>
                  <a:pt x="188969" y="73110"/>
                </a:lnTo>
                <a:lnTo>
                  <a:pt x="193263" y="73408"/>
                </a:lnTo>
                <a:lnTo>
                  <a:pt x="197119" y="72615"/>
                </a:lnTo>
                <a:lnTo>
                  <a:pt x="199689" y="70102"/>
                </a:lnTo>
                <a:lnTo>
                  <a:pt x="204152" y="55790"/>
                </a:lnTo>
                <a:lnTo>
                  <a:pt x="204628" y="49205"/>
                </a:lnTo>
                <a:lnTo>
                  <a:pt x="203702" y="47550"/>
                </a:lnTo>
                <a:lnTo>
                  <a:pt x="202094" y="46446"/>
                </a:lnTo>
                <a:lnTo>
                  <a:pt x="197660" y="44228"/>
                </a:lnTo>
                <a:lnTo>
                  <a:pt x="192382" y="39935"/>
                </a:lnTo>
                <a:lnTo>
                  <a:pt x="188594" y="39385"/>
                </a:lnTo>
                <a:lnTo>
                  <a:pt x="167327" y="43404"/>
                </a:lnTo>
                <a:lnTo>
                  <a:pt x="152817" y="53473"/>
                </a:lnTo>
                <a:lnTo>
                  <a:pt x="137265" y="74653"/>
                </a:lnTo>
                <a:lnTo>
                  <a:pt x="119579" y="109781"/>
                </a:lnTo>
                <a:lnTo>
                  <a:pt x="117330" y="121655"/>
                </a:lnTo>
                <a:lnTo>
                  <a:pt x="118977" y="133547"/>
                </a:lnTo>
                <a:lnTo>
                  <a:pt x="125482" y="148753"/>
                </a:lnTo>
                <a:lnTo>
                  <a:pt x="136569" y="162780"/>
                </a:lnTo>
                <a:lnTo>
                  <a:pt x="150098" y="172077"/>
                </a:lnTo>
                <a:lnTo>
                  <a:pt x="154450" y="173121"/>
                </a:lnTo>
                <a:lnTo>
                  <a:pt x="158345" y="172824"/>
                </a:lnTo>
                <a:lnTo>
                  <a:pt x="193337" y="157035"/>
                </a:lnTo>
                <a:lnTo>
                  <a:pt x="202367" y="148610"/>
                </a:lnTo>
                <a:lnTo>
                  <a:pt x="231554" y="104813"/>
                </a:lnTo>
                <a:lnTo>
                  <a:pt x="237883" y="90960"/>
                </a:lnTo>
                <a:lnTo>
                  <a:pt x="240534" y="71194"/>
                </a:lnTo>
                <a:lnTo>
                  <a:pt x="240543" y="75818"/>
                </a:lnTo>
                <a:lnTo>
                  <a:pt x="248649" y="105034"/>
                </a:lnTo>
                <a:lnTo>
                  <a:pt x="250397" y="144900"/>
                </a:lnTo>
                <a:lnTo>
                  <a:pt x="261896" y="175137"/>
                </a:lnTo>
                <a:lnTo>
                  <a:pt x="270465" y="188306"/>
                </a:lnTo>
                <a:lnTo>
                  <a:pt x="276334" y="192605"/>
                </a:lnTo>
                <a:lnTo>
                  <a:pt x="282249" y="195508"/>
                </a:lnTo>
                <a:lnTo>
                  <a:pt x="288185" y="200105"/>
                </a:lnTo>
                <a:lnTo>
                  <a:pt x="291157" y="200736"/>
                </a:lnTo>
                <a:lnTo>
                  <a:pt x="294131" y="200164"/>
                </a:lnTo>
                <a:lnTo>
                  <a:pt x="303057" y="194619"/>
                </a:lnTo>
                <a:lnTo>
                  <a:pt x="317938" y="179981"/>
                </a:lnTo>
                <a:lnTo>
                  <a:pt x="323891" y="170384"/>
                </a:lnTo>
                <a:lnTo>
                  <a:pt x="334062" y="128662"/>
                </a:lnTo>
                <a:lnTo>
                  <a:pt x="338589" y="89714"/>
                </a:lnTo>
                <a:lnTo>
                  <a:pt x="338737" y="81885"/>
                </a:lnTo>
                <a:lnTo>
                  <a:pt x="338763" y="85269"/>
                </a:lnTo>
                <a:lnTo>
                  <a:pt x="341415" y="89926"/>
                </a:lnTo>
                <a:lnTo>
                  <a:pt x="344909" y="95302"/>
                </a:lnTo>
                <a:lnTo>
                  <a:pt x="346461" y="100999"/>
                </a:lnTo>
                <a:lnTo>
                  <a:pt x="350186" y="132485"/>
                </a:lnTo>
                <a:lnTo>
                  <a:pt x="354723" y="153730"/>
                </a:lnTo>
                <a:lnTo>
                  <a:pt x="358713" y="176230"/>
                </a:lnTo>
                <a:lnTo>
                  <a:pt x="373763" y="214930"/>
                </a:lnTo>
                <a:lnTo>
                  <a:pt x="374006" y="217565"/>
                </a:lnTo>
                <a:lnTo>
                  <a:pt x="375161" y="219321"/>
                </a:lnTo>
                <a:lnTo>
                  <a:pt x="376922" y="220492"/>
                </a:lnTo>
                <a:lnTo>
                  <a:pt x="379089" y="221272"/>
                </a:lnTo>
                <a:lnTo>
                  <a:pt x="380533" y="220800"/>
                </a:lnTo>
                <a:lnTo>
                  <a:pt x="381497" y="219493"/>
                </a:lnTo>
                <a:lnTo>
                  <a:pt x="382851" y="212914"/>
                </a:lnTo>
                <a:lnTo>
                  <a:pt x="388130" y="175840"/>
                </a:lnTo>
                <a:lnTo>
                  <a:pt x="394441" y="133228"/>
                </a:lnTo>
                <a:lnTo>
                  <a:pt x="401901" y="111948"/>
                </a:lnTo>
                <a:lnTo>
                  <a:pt x="407749" y="99358"/>
                </a:lnTo>
                <a:lnTo>
                  <a:pt x="410109" y="92549"/>
                </a:lnTo>
                <a:lnTo>
                  <a:pt x="414465" y="86215"/>
                </a:lnTo>
                <a:lnTo>
                  <a:pt x="417016" y="85122"/>
                </a:lnTo>
                <a:lnTo>
                  <a:pt x="419709" y="85385"/>
                </a:lnTo>
                <a:lnTo>
                  <a:pt x="428239" y="87850"/>
                </a:lnTo>
                <a:lnTo>
                  <a:pt x="431160" y="88196"/>
                </a:lnTo>
                <a:lnTo>
                  <a:pt x="437050" y="91226"/>
                </a:lnTo>
                <a:lnTo>
                  <a:pt x="442976" y="96872"/>
                </a:lnTo>
                <a:lnTo>
                  <a:pt x="466767" y="139685"/>
                </a:lnTo>
                <a:lnTo>
                  <a:pt x="487602" y="181172"/>
                </a:lnTo>
                <a:lnTo>
                  <a:pt x="508438" y="21390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18" name="SMARTInkShape-Group476"/>
          <p:cNvGrpSpPr/>
          <p:nvPr/>
        </p:nvGrpSpPr>
        <p:grpSpPr>
          <a:xfrm>
            <a:off x="6232922" y="3768519"/>
            <a:ext cx="2812852" cy="338447"/>
            <a:chOff x="6232922" y="3768519"/>
            <a:chExt cx="2812852" cy="338447"/>
          </a:xfrm>
        </p:grpSpPr>
        <p:sp>
          <p:nvSpPr>
            <p:cNvPr id="304" name="SMARTInkShape-2395"/>
            <p:cNvSpPr/>
            <p:nvPr/>
          </p:nvSpPr>
          <p:spPr>
            <a:xfrm>
              <a:off x="8920758" y="3795117"/>
              <a:ext cx="125016" cy="132537"/>
            </a:xfrm>
            <a:custGeom>
              <a:avLst/>
              <a:gdLst/>
              <a:ahLst/>
              <a:cxnLst/>
              <a:rect l="0" t="0" r="0" b="0"/>
              <a:pathLst>
                <a:path w="125016" h="132537">
                  <a:moveTo>
                    <a:pt x="0" y="0"/>
                  </a:moveTo>
                  <a:lnTo>
                    <a:pt x="992" y="31218"/>
                  </a:lnTo>
                  <a:lnTo>
                    <a:pt x="8102" y="65612"/>
                  </a:lnTo>
                  <a:lnTo>
                    <a:pt x="9677" y="83382"/>
                  </a:lnTo>
                  <a:lnTo>
                    <a:pt x="17293" y="115304"/>
                  </a:lnTo>
                  <a:lnTo>
                    <a:pt x="17482" y="118541"/>
                  </a:lnTo>
                  <a:lnTo>
                    <a:pt x="18600" y="120699"/>
                  </a:lnTo>
                  <a:lnTo>
                    <a:pt x="20337" y="122138"/>
                  </a:lnTo>
                  <a:lnTo>
                    <a:pt x="22488" y="123098"/>
                  </a:lnTo>
                  <a:lnTo>
                    <a:pt x="23922" y="124729"/>
                  </a:lnTo>
                  <a:lnTo>
                    <a:pt x="26411" y="132536"/>
                  </a:lnTo>
                  <a:lnTo>
                    <a:pt x="26756" y="126133"/>
                  </a:lnTo>
                  <a:lnTo>
                    <a:pt x="31520" y="120606"/>
                  </a:lnTo>
                  <a:lnTo>
                    <a:pt x="33852" y="112804"/>
                  </a:lnTo>
                  <a:lnTo>
                    <a:pt x="35881" y="103713"/>
                  </a:lnTo>
                  <a:lnTo>
                    <a:pt x="48038" y="81911"/>
                  </a:lnTo>
                  <a:lnTo>
                    <a:pt x="56407" y="73446"/>
                  </a:lnTo>
                  <a:lnTo>
                    <a:pt x="94184" y="48696"/>
                  </a:lnTo>
                  <a:lnTo>
                    <a:pt x="103864" y="45848"/>
                  </a:lnTo>
                  <a:lnTo>
                    <a:pt x="125015" y="4464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 name="SMARTInkShape-2396"/>
            <p:cNvSpPr/>
            <p:nvPr/>
          </p:nvSpPr>
          <p:spPr>
            <a:xfrm>
              <a:off x="8715375" y="3795273"/>
              <a:ext cx="160735" cy="115772"/>
            </a:xfrm>
            <a:custGeom>
              <a:avLst/>
              <a:gdLst/>
              <a:ahLst/>
              <a:cxnLst/>
              <a:rect l="0" t="0" r="0" b="0"/>
              <a:pathLst>
                <a:path w="160735" h="115772">
                  <a:moveTo>
                    <a:pt x="0" y="53422"/>
                  </a:moveTo>
                  <a:lnTo>
                    <a:pt x="0" y="58163"/>
                  </a:lnTo>
                  <a:lnTo>
                    <a:pt x="2646" y="63136"/>
                  </a:lnTo>
                  <a:lnTo>
                    <a:pt x="21249" y="83569"/>
                  </a:lnTo>
                  <a:lnTo>
                    <a:pt x="29618" y="86665"/>
                  </a:lnTo>
                  <a:lnTo>
                    <a:pt x="46420" y="88652"/>
                  </a:lnTo>
                  <a:lnTo>
                    <a:pt x="66422" y="81915"/>
                  </a:lnTo>
                  <a:lnTo>
                    <a:pt x="86836" y="71030"/>
                  </a:lnTo>
                  <a:lnTo>
                    <a:pt x="100716" y="59326"/>
                  </a:lnTo>
                  <a:lnTo>
                    <a:pt x="104294" y="50754"/>
                  </a:lnTo>
                  <a:lnTo>
                    <a:pt x="106876" y="41322"/>
                  </a:lnTo>
                  <a:lnTo>
                    <a:pt x="113973" y="27183"/>
                  </a:lnTo>
                  <a:lnTo>
                    <a:pt x="114677" y="24023"/>
                  </a:lnTo>
                  <a:lnTo>
                    <a:pt x="114154" y="20924"/>
                  </a:lnTo>
                  <a:lnTo>
                    <a:pt x="110928" y="14836"/>
                  </a:lnTo>
                  <a:lnTo>
                    <a:pt x="103533" y="5829"/>
                  </a:lnTo>
                  <a:lnTo>
                    <a:pt x="97939" y="2504"/>
                  </a:lnTo>
                  <a:lnTo>
                    <a:pt x="86263" y="370"/>
                  </a:lnTo>
                  <a:lnTo>
                    <a:pt x="77374" y="0"/>
                  </a:lnTo>
                  <a:lnTo>
                    <a:pt x="71430" y="2559"/>
                  </a:lnTo>
                  <a:lnTo>
                    <a:pt x="68456" y="4631"/>
                  </a:lnTo>
                  <a:lnTo>
                    <a:pt x="59530" y="17027"/>
                  </a:lnTo>
                  <a:lnTo>
                    <a:pt x="47789" y="48431"/>
                  </a:lnTo>
                  <a:lnTo>
                    <a:pt x="46044" y="59803"/>
                  </a:lnTo>
                  <a:lnTo>
                    <a:pt x="49803" y="77362"/>
                  </a:lnTo>
                  <a:lnTo>
                    <a:pt x="57200" y="90391"/>
                  </a:lnTo>
                  <a:lnTo>
                    <a:pt x="74471" y="109825"/>
                  </a:lnTo>
                  <a:lnTo>
                    <a:pt x="83038" y="113217"/>
                  </a:lnTo>
                  <a:lnTo>
                    <a:pt x="117455" y="115771"/>
                  </a:lnTo>
                  <a:lnTo>
                    <a:pt x="143448" y="106195"/>
                  </a:lnTo>
                  <a:lnTo>
                    <a:pt x="153051" y="100690"/>
                  </a:lnTo>
                  <a:lnTo>
                    <a:pt x="160734" y="8914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 name="SMARTInkShape-2397"/>
            <p:cNvSpPr/>
            <p:nvPr/>
          </p:nvSpPr>
          <p:spPr>
            <a:xfrm>
              <a:off x="8581430" y="3786188"/>
              <a:ext cx="116087" cy="167865"/>
            </a:xfrm>
            <a:custGeom>
              <a:avLst/>
              <a:gdLst/>
              <a:ahLst/>
              <a:cxnLst/>
              <a:rect l="0" t="0" r="0" b="0"/>
              <a:pathLst>
                <a:path w="116087" h="167865">
                  <a:moveTo>
                    <a:pt x="0" y="44648"/>
                  </a:moveTo>
                  <a:lnTo>
                    <a:pt x="0" y="49388"/>
                  </a:lnTo>
                  <a:lnTo>
                    <a:pt x="4740" y="61817"/>
                  </a:lnTo>
                  <a:lnTo>
                    <a:pt x="29811" y="104606"/>
                  </a:lnTo>
                  <a:lnTo>
                    <a:pt x="56556" y="144466"/>
                  </a:lnTo>
                  <a:lnTo>
                    <a:pt x="75859" y="160551"/>
                  </a:lnTo>
                  <a:lnTo>
                    <a:pt x="77362" y="163589"/>
                  </a:lnTo>
                  <a:lnTo>
                    <a:pt x="79356" y="165614"/>
                  </a:lnTo>
                  <a:lnTo>
                    <a:pt x="84216" y="167864"/>
                  </a:lnTo>
                  <a:lnTo>
                    <a:pt x="86902" y="167471"/>
                  </a:lnTo>
                  <a:lnTo>
                    <a:pt x="92532" y="164390"/>
                  </a:lnTo>
                  <a:lnTo>
                    <a:pt x="94430" y="162179"/>
                  </a:lnTo>
                  <a:lnTo>
                    <a:pt x="104030" y="144724"/>
                  </a:lnTo>
                  <a:lnTo>
                    <a:pt x="106973" y="104270"/>
                  </a:lnTo>
                  <a:lnTo>
                    <a:pt x="108124" y="69257"/>
                  </a:lnTo>
                  <a:lnTo>
                    <a:pt x="115532" y="26835"/>
                  </a:lnTo>
                  <a:lnTo>
                    <a:pt x="11608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 name="SMARTInkShape-2398"/>
            <p:cNvSpPr/>
            <p:nvPr/>
          </p:nvSpPr>
          <p:spPr>
            <a:xfrm>
              <a:off x="8393928" y="3804587"/>
              <a:ext cx="116065" cy="186413"/>
            </a:xfrm>
            <a:custGeom>
              <a:avLst/>
              <a:gdLst/>
              <a:ahLst/>
              <a:cxnLst/>
              <a:rect l="0" t="0" r="0" b="0"/>
              <a:pathLst>
                <a:path w="116065" h="186413">
                  <a:moveTo>
                    <a:pt x="8908" y="35179"/>
                  </a:moveTo>
                  <a:lnTo>
                    <a:pt x="8908" y="26358"/>
                  </a:lnTo>
                  <a:lnTo>
                    <a:pt x="4167" y="26281"/>
                  </a:lnTo>
                  <a:lnTo>
                    <a:pt x="2771" y="27262"/>
                  </a:lnTo>
                  <a:lnTo>
                    <a:pt x="1840" y="28909"/>
                  </a:lnTo>
                  <a:lnTo>
                    <a:pt x="346" y="38681"/>
                  </a:lnTo>
                  <a:lnTo>
                    <a:pt x="0" y="80390"/>
                  </a:lnTo>
                  <a:lnTo>
                    <a:pt x="2628" y="108785"/>
                  </a:lnTo>
                  <a:lnTo>
                    <a:pt x="18070" y="150671"/>
                  </a:lnTo>
                  <a:lnTo>
                    <a:pt x="29790" y="170219"/>
                  </a:lnTo>
                  <a:lnTo>
                    <a:pt x="43428" y="180473"/>
                  </a:lnTo>
                  <a:lnTo>
                    <a:pt x="55296" y="185054"/>
                  </a:lnTo>
                  <a:lnTo>
                    <a:pt x="69836" y="186412"/>
                  </a:lnTo>
                  <a:lnTo>
                    <a:pt x="73340" y="185610"/>
                  </a:lnTo>
                  <a:lnTo>
                    <a:pt x="75675" y="184083"/>
                  </a:lnTo>
                  <a:lnTo>
                    <a:pt x="92501" y="153549"/>
                  </a:lnTo>
                  <a:lnTo>
                    <a:pt x="97454" y="117317"/>
                  </a:lnTo>
                  <a:lnTo>
                    <a:pt x="96879" y="103434"/>
                  </a:lnTo>
                  <a:lnTo>
                    <a:pt x="85733" y="61548"/>
                  </a:lnTo>
                  <a:lnTo>
                    <a:pt x="68143" y="34287"/>
                  </a:lnTo>
                  <a:lnTo>
                    <a:pt x="56335" y="21796"/>
                  </a:lnTo>
                  <a:lnTo>
                    <a:pt x="27365" y="2193"/>
                  </a:lnTo>
                  <a:lnTo>
                    <a:pt x="19720" y="0"/>
                  </a:lnTo>
                  <a:lnTo>
                    <a:pt x="19092" y="812"/>
                  </a:lnTo>
                  <a:lnTo>
                    <a:pt x="18086" y="9245"/>
                  </a:lnTo>
                  <a:lnTo>
                    <a:pt x="17886" y="20465"/>
                  </a:lnTo>
                  <a:lnTo>
                    <a:pt x="19855" y="23385"/>
                  </a:lnTo>
                  <a:lnTo>
                    <a:pt x="37959" y="38170"/>
                  </a:lnTo>
                  <a:lnTo>
                    <a:pt x="46955" y="41469"/>
                  </a:lnTo>
                  <a:lnTo>
                    <a:pt x="91351" y="52107"/>
                  </a:lnTo>
                  <a:lnTo>
                    <a:pt x="116064" y="5303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 name="SMARTInkShape-2399"/>
            <p:cNvSpPr/>
            <p:nvPr/>
          </p:nvSpPr>
          <p:spPr>
            <a:xfrm>
              <a:off x="8038669" y="3777827"/>
              <a:ext cx="230223" cy="213744"/>
            </a:xfrm>
            <a:custGeom>
              <a:avLst/>
              <a:gdLst/>
              <a:ahLst/>
              <a:cxnLst/>
              <a:rect l="0" t="0" r="0" b="0"/>
              <a:pathLst>
                <a:path w="230223" h="213744">
                  <a:moveTo>
                    <a:pt x="131995" y="106587"/>
                  </a:moveTo>
                  <a:lnTo>
                    <a:pt x="127254" y="101847"/>
                  </a:lnTo>
                  <a:lnTo>
                    <a:pt x="122282" y="99519"/>
                  </a:lnTo>
                  <a:lnTo>
                    <a:pt x="78164" y="97706"/>
                  </a:lnTo>
                  <a:lnTo>
                    <a:pt x="57837" y="100318"/>
                  </a:lnTo>
                  <a:lnTo>
                    <a:pt x="29042" y="110089"/>
                  </a:lnTo>
                  <a:lnTo>
                    <a:pt x="19100" y="118396"/>
                  </a:lnTo>
                  <a:lnTo>
                    <a:pt x="2439" y="138532"/>
                  </a:lnTo>
                  <a:lnTo>
                    <a:pt x="0" y="144928"/>
                  </a:lnTo>
                  <a:lnTo>
                    <a:pt x="342" y="148023"/>
                  </a:lnTo>
                  <a:lnTo>
                    <a:pt x="3368" y="154107"/>
                  </a:lnTo>
                  <a:lnTo>
                    <a:pt x="15391" y="163111"/>
                  </a:lnTo>
                  <a:lnTo>
                    <a:pt x="31521" y="167322"/>
                  </a:lnTo>
                  <a:lnTo>
                    <a:pt x="60885" y="167752"/>
                  </a:lnTo>
                  <a:lnTo>
                    <a:pt x="92951" y="156620"/>
                  </a:lnTo>
                  <a:lnTo>
                    <a:pt x="111055" y="143350"/>
                  </a:lnTo>
                  <a:lnTo>
                    <a:pt x="127822" y="121088"/>
                  </a:lnTo>
                  <a:lnTo>
                    <a:pt x="143744" y="86913"/>
                  </a:lnTo>
                  <a:lnTo>
                    <a:pt x="149049" y="53554"/>
                  </a:lnTo>
                  <a:lnTo>
                    <a:pt x="148504" y="41345"/>
                  </a:lnTo>
                  <a:lnTo>
                    <a:pt x="140729" y="12534"/>
                  </a:lnTo>
                  <a:lnTo>
                    <a:pt x="132393" y="0"/>
                  </a:lnTo>
                  <a:lnTo>
                    <a:pt x="132113" y="4340"/>
                  </a:lnTo>
                  <a:lnTo>
                    <a:pt x="134694" y="9219"/>
                  </a:lnTo>
                  <a:lnTo>
                    <a:pt x="136770" y="11910"/>
                  </a:lnTo>
                  <a:lnTo>
                    <a:pt x="139079" y="20191"/>
                  </a:lnTo>
                  <a:lnTo>
                    <a:pt x="140816" y="63872"/>
                  </a:lnTo>
                  <a:lnTo>
                    <a:pt x="150623" y="106842"/>
                  </a:lnTo>
                  <a:lnTo>
                    <a:pt x="158702" y="145132"/>
                  </a:lnTo>
                  <a:lnTo>
                    <a:pt x="163047" y="161422"/>
                  </a:lnTo>
                  <a:lnTo>
                    <a:pt x="170931" y="173292"/>
                  </a:lnTo>
                  <a:lnTo>
                    <a:pt x="183880" y="188198"/>
                  </a:lnTo>
                  <a:lnTo>
                    <a:pt x="191767" y="198421"/>
                  </a:lnTo>
                  <a:lnTo>
                    <a:pt x="206370" y="208762"/>
                  </a:lnTo>
                  <a:lnTo>
                    <a:pt x="217422" y="212267"/>
                  </a:lnTo>
                  <a:lnTo>
                    <a:pt x="230222" y="2137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 name="SMARTInkShape-2400"/>
            <p:cNvSpPr/>
            <p:nvPr/>
          </p:nvSpPr>
          <p:spPr>
            <a:xfrm>
              <a:off x="7742044" y="3830991"/>
              <a:ext cx="248105" cy="272449"/>
            </a:xfrm>
            <a:custGeom>
              <a:avLst/>
              <a:gdLst/>
              <a:ahLst/>
              <a:cxnLst/>
              <a:rect l="0" t="0" r="0" b="0"/>
              <a:pathLst>
                <a:path w="248105" h="272449">
                  <a:moveTo>
                    <a:pt x="17854" y="53423"/>
                  </a:moveTo>
                  <a:lnTo>
                    <a:pt x="17854" y="58163"/>
                  </a:lnTo>
                  <a:lnTo>
                    <a:pt x="15209" y="63137"/>
                  </a:lnTo>
                  <a:lnTo>
                    <a:pt x="13114" y="65852"/>
                  </a:lnTo>
                  <a:lnTo>
                    <a:pt x="10787" y="74161"/>
                  </a:lnTo>
                  <a:lnTo>
                    <a:pt x="6830" y="89994"/>
                  </a:lnTo>
                  <a:lnTo>
                    <a:pt x="3034" y="102419"/>
                  </a:lnTo>
                  <a:lnTo>
                    <a:pt x="395" y="143292"/>
                  </a:lnTo>
                  <a:lnTo>
                    <a:pt x="48" y="187444"/>
                  </a:lnTo>
                  <a:lnTo>
                    <a:pt x="0" y="228593"/>
                  </a:lnTo>
                  <a:lnTo>
                    <a:pt x="989" y="237441"/>
                  </a:lnTo>
                  <a:lnTo>
                    <a:pt x="8557" y="265544"/>
                  </a:lnTo>
                  <a:lnTo>
                    <a:pt x="13556" y="271827"/>
                  </a:lnTo>
                  <a:lnTo>
                    <a:pt x="14989" y="272448"/>
                  </a:lnTo>
                  <a:lnTo>
                    <a:pt x="15944" y="271869"/>
                  </a:lnTo>
                  <a:lnTo>
                    <a:pt x="16581" y="270491"/>
                  </a:lnTo>
                  <a:lnTo>
                    <a:pt x="17805" y="229014"/>
                  </a:lnTo>
                  <a:lnTo>
                    <a:pt x="17844" y="190964"/>
                  </a:lnTo>
                  <a:lnTo>
                    <a:pt x="11715" y="151367"/>
                  </a:lnTo>
                  <a:lnTo>
                    <a:pt x="9476" y="111649"/>
                  </a:lnTo>
                  <a:lnTo>
                    <a:pt x="8998" y="71711"/>
                  </a:lnTo>
                  <a:lnTo>
                    <a:pt x="9923" y="32886"/>
                  </a:lnTo>
                  <a:lnTo>
                    <a:pt x="13668" y="20814"/>
                  </a:lnTo>
                  <a:lnTo>
                    <a:pt x="21285" y="11480"/>
                  </a:lnTo>
                  <a:lnTo>
                    <a:pt x="30293" y="5016"/>
                  </a:lnTo>
                  <a:lnTo>
                    <a:pt x="37604" y="2143"/>
                  </a:lnTo>
                  <a:lnTo>
                    <a:pt x="68883" y="46"/>
                  </a:lnTo>
                  <a:lnTo>
                    <a:pt x="86442" y="4645"/>
                  </a:lnTo>
                  <a:lnTo>
                    <a:pt x="99472" y="12291"/>
                  </a:lnTo>
                  <a:lnTo>
                    <a:pt x="109616" y="25581"/>
                  </a:lnTo>
                  <a:lnTo>
                    <a:pt x="114166" y="37347"/>
                  </a:lnTo>
                  <a:lnTo>
                    <a:pt x="115913" y="63983"/>
                  </a:lnTo>
                  <a:lnTo>
                    <a:pt x="113360" y="70684"/>
                  </a:lnTo>
                  <a:lnTo>
                    <a:pt x="111291" y="73860"/>
                  </a:lnTo>
                  <a:lnTo>
                    <a:pt x="98898" y="83070"/>
                  </a:lnTo>
                  <a:lnTo>
                    <a:pt x="59392" y="94924"/>
                  </a:lnTo>
                  <a:lnTo>
                    <a:pt x="29743" y="97657"/>
                  </a:lnTo>
                  <a:lnTo>
                    <a:pt x="20493" y="95241"/>
                  </a:lnTo>
                  <a:lnTo>
                    <a:pt x="9706" y="90949"/>
                  </a:lnTo>
                  <a:lnTo>
                    <a:pt x="1913" y="89499"/>
                  </a:lnTo>
                  <a:lnTo>
                    <a:pt x="2266" y="88388"/>
                  </a:lnTo>
                  <a:lnTo>
                    <a:pt x="5304" y="84507"/>
                  </a:lnTo>
                  <a:lnTo>
                    <a:pt x="9961" y="82121"/>
                  </a:lnTo>
                  <a:lnTo>
                    <a:pt x="36589" y="80380"/>
                  </a:lnTo>
                  <a:lnTo>
                    <a:pt x="81223" y="80227"/>
                  </a:lnTo>
                  <a:lnTo>
                    <a:pt x="97612" y="79227"/>
                  </a:lnTo>
                  <a:lnTo>
                    <a:pt x="135232" y="72525"/>
                  </a:lnTo>
                  <a:lnTo>
                    <a:pt x="176113" y="61733"/>
                  </a:lnTo>
                  <a:lnTo>
                    <a:pt x="220116" y="41480"/>
                  </a:lnTo>
                  <a:lnTo>
                    <a:pt x="243538" y="23654"/>
                  </a:lnTo>
                  <a:lnTo>
                    <a:pt x="247143" y="17703"/>
                  </a:lnTo>
                  <a:lnTo>
                    <a:pt x="248104" y="14727"/>
                  </a:lnTo>
                  <a:lnTo>
                    <a:pt x="247753" y="11750"/>
                  </a:lnTo>
                  <a:lnTo>
                    <a:pt x="244717" y="5798"/>
                  </a:lnTo>
                  <a:lnTo>
                    <a:pt x="242517" y="3814"/>
                  </a:lnTo>
                  <a:lnTo>
                    <a:pt x="237429" y="1609"/>
                  </a:lnTo>
                  <a:lnTo>
                    <a:pt x="220200" y="0"/>
                  </a:lnTo>
                  <a:lnTo>
                    <a:pt x="214280" y="2560"/>
                  </a:lnTo>
                  <a:lnTo>
                    <a:pt x="197656" y="12288"/>
                  </a:lnTo>
                  <a:lnTo>
                    <a:pt x="194276" y="16077"/>
                  </a:lnTo>
                  <a:lnTo>
                    <a:pt x="181975" y="47850"/>
                  </a:lnTo>
                  <a:lnTo>
                    <a:pt x="180094" y="59545"/>
                  </a:lnTo>
                  <a:lnTo>
                    <a:pt x="181903" y="68712"/>
                  </a:lnTo>
                  <a:lnTo>
                    <a:pt x="185023" y="77085"/>
                  </a:lnTo>
                  <a:lnTo>
                    <a:pt x="186409" y="87421"/>
                  </a:lnTo>
                  <a:lnTo>
                    <a:pt x="188763" y="91963"/>
                  </a:lnTo>
                  <a:lnTo>
                    <a:pt x="196671" y="99656"/>
                  </a:lnTo>
                  <a:lnTo>
                    <a:pt x="216924" y="111687"/>
                  </a:lnTo>
                  <a:lnTo>
                    <a:pt x="232167" y="1159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 name="SMARTInkShape-2401"/>
            <p:cNvSpPr/>
            <p:nvPr/>
          </p:nvSpPr>
          <p:spPr>
            <a:xfrm>
              <a:off x="7572375" y="3831851"/>
              <a:ext cx="85165" cy="141583"/>
            </a:xfrm>
            <a:custGeom>
              <a:avLst/>
              <a:gdLst/>
              <a:ahLst/>
              <a:cxnLst/>
              <a:rect l="0" t="0" r="0" b="0"/>
              <a:pathLst>
                <a:path w="85165" h="141583">
                  <a:moveTo>
                    <a:pt x="26789" y="16844"/>
                  </a:moveTo>
                  <a:lnTo>
                    <a:pt x="26789" y="4416"/>
                  </a:lnTo>
                  <a:lnTo>
                    <a:pt x="27781" y="3597"/>
                  </a:lnTo>
                  <a:lnTo>
                    <a:pt x="29435" y="4044"/>
                  </a:lnTo>
                  <a:lnTo>
                    <a:pt x="31530" y="5335"/>
                  </a:lnTo>
                  <a:lnTo>
                    <a:pt x="33918" y="5202"/>
                  </a:lnTo>
                  <a:lnTo>
                    <a:pt x="47780" y="0"/>
                  </a:lnTo>
                  <a:lnTo>
                    <a:pt x="50705" y="654"/>
                  </a:lnTo>
                  <a:lnTo>
                    <a:pt x="59562" y="6314"/>
                  </a:lnTo>
                  <a:lnTo>
                    <a:pt x="74418" y="20002"/>
                  </a:lnTo>
                  <a:lnTo>
                    <a:pt x="77723" y="28500"/>
                  </a:lnTo>
                  <a:lnTo>
                    <a:pt x="85164" y="55899"/>
                  </a:lnTo>
                  <a:lnTo>
                    <a:pt x="78090" y="97232"/>
                  </a:lnTo>
                  <a:lnTo>
                    <a:pt x="70762" y="112431"/>
                  </a:lnTo>
                  <a:lnTo>
                    <a:pt x="56466" y="134751"/>
                  </a:lnTo>
                  <a:lnTo>
                    <a:pt x="50562" y="138700"/>
                  </a:lnTo>
                  <a:lnTo>
                    <a:pt x="25050" y="141582"/>
                  </a:lnTo>
                  <a:lnTo>
                    <a:pt x="18410" y="139091"/>
                  </a:lnTo>
                  <a:lnTo>
                    <a:pt x="15249" y="137037"/>
                  </a:lnTo>
                  <a:lnTo>
                    <a:pt x="13143" y="134676"/>
                  </a:lnTo>
                  <a:lnTo>
                    <a:pt x="0" y="10614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 name="SMARTInkShape-2402"/>
            <p:cNvSpPr/>
            <p:nvPr/>
          </p:nvSpPr>
          <p:spPr>
            <a:xfrm>
              <a:off x="7545586" y="3848695"/>
              <a:ext cx="44530" cy="258271"/>
            </a:xfrm>
            <a:custGeom>
              <a:avLst/>
              <a:gdLst/>
              <a:ahLst/>
              <a:cxnLst/>
              <a:rect l="0" t="0" r="0" b="0"/>
              <a:pathLst>
                <a:path w="44530" h="258271">
                  <a:moveTo>
                    <a:pt x="0" y="0"/>
                  </a:moveTo>
                  <a:lnTo>
                    <a:pt x="0" y="42241"/>
                  </a:lnTo>
                  <a:lnTo>
                    <a:pt x="7068" y="76804"/>
                  </a:lnTo>
                  <a:lnTo>
                    <a:pt x="13303" y="115382"/>
                  </a:lnTo>
                  <a:lnTo>
                    <a:pt x="17952" y="151666"/>
                  </a:lnTo>
                  <a:lnTo>
                    <a:pt x="24750" y="187497"/>
                  </a:lnTo>
                  <a:lnTo>
                    <a:pt x="28831" y="211659"/>
                  </a:lnTo>
                  <a:lnTo>
                    <a:pt x="42607" y="255462"/>
                  </a:lnTo>
                  <a:lnTo>
                    <a:pt x="44245" y="258270"/>
                  </a:lnTo>
                  <a:lnTo>
                    <a:pt x="44529" y="254016"/>
                  </a:lnTo>
                  <a:lnTo>
                    <a:pt x="41949" y="249156"/>
                  </a:lnTo>
                  <a:lnTo>
                    <a:pt x="39873" y="246472"/>
                  </a:lnTo>
                  <a:lnTo>
                    <a:pt x="36950" y="228472"/>
                  </a:lnTo>
                  <a:lnTo>
                    <a:pt x="35881" y="189683"/>
                  </a:lnTo>
                  <a:lnTo>
                    <a:pt x="35719"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2" name="SMARTInkShape-2403"/>
            <p:cNvSpPr/>
            <p:nvPr/>
          </p:nvSpPr>
          <p:spPr>
            <a:xfrm>
              <a:off x="7411641" y="3795117"/>
              <a:ext cx="17860" cy="8931"/>
            </a:xfrm>
            <a:custGeom>
              <a:avLst/>
              <a:gdLst/>
              <a:ahLst/>
              <a:cxnLst/>
              <a:rect l="0" t="0" r="0" b="0"/>
              <a:pathLst>
                <a:path w="17860" h="8931">
                  <a:moveTo>
                    <a:pt x="0" y="8930"/>
                  </a:moveTo>
                  <a:lnTo>
                    <a:pt x="8561" y="368"/>
                  </a:lnTo>
                  <a:lnTo>
                    <a:pt x="1785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3" name="SMARTInkShape-2404"/>
            <p:cNvSpPr/>
            <p:nvPr/>
          </p:nvSpPr>
          <p:spPr>
            <a:xfrm>
              <a:off x="7402711" y="3911203"/>
              <a:ext cx="35720" cy="80368"/>
            </a:xfrm>
            <a:custGeom>
              <a:avLst/>
              <a:gdLst/>
              <a:ahLst/>
              <a:cxnLst/>
              <a:rect l="0" t="0" r="0" b="0"/>
              <a:pathLst>
                <a:path w="35720" h="80368">
                  <a:moveTo>
                    <a:pt x="0" y="0"/>
                  </a:moveTo>
                  <a:lnTo>
                    <a:pt x="0" y="9481"/>
                  </a:lnTo>
                  <a:lnTo>
                    <a:pt x="2646" y="16782"/>
                  </a:lnTo>
                  <a:lnTo>
                    <a:pt x="4741" y="20118"/>
                  </a:lnTo>
                  <a:lnTo>
                    <a:pt x="7689" y="34293"/>
                  </a:lnTo>
                  <a:lnTo>
                    <a:pt x="9677" y="50724"/>
                  </a:lnTo>
                  <a:lnTo>
                    <a:pt x="15987" y="65411"/>
                  </a:lnTo>
                  <a:lnTo>
                    <a:pt x="25170" y="78202"/>
                  </a:lnTo>
                  <a:lnTo>
                    <a:pt x="28715" y="79405"/>
                  </a:lnTo>
                  <a:lnTo>
                    <a:pt x="35719" y="8036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 name="SMARTInkShape-2405"/>
            <p:cNvSpPr/>
            <p:nvPr/>
          </p:nvSpPr>
          <p:spPr>
            <a:xfrm>
              <a:off x="7009805" y="3768519"/>
              <a:ext cx="303610" cy="187334"/>
            </a:xfrm>
            <a:custGeom>
              <a:avLst/>
              <a:gdLst/>
              <a:ahLst/>
              <a:cxnLst/>
              <a:rect l="0" t="0" r="0" b="0"/>
              <a:pathLst>
                <a:path w="303610" h="187334">
                  <a:moveTo>
                    <a:pt x="0" y="115895"/>
                  </a:moveTo>
                  <a:lnTo>
                    <a:pt x="7688" y="123584"/>
                  </a:lnTo>
                  <a:lnTo>
                    <a:pt x="13303" y="124457"/>
                  </a:lnTo>
                  <a:lnTo>
                    <a:pt x="31217" y="125744"/>
                  </a:lnTo>
                  <a:lnTo>
                    <a:pt x="64462" y="132504"/>
                  </a:lnTo>
                  <a:lnTo>
                    <a:pt x="107413" y="133590"/>
                  </a:lnTo>
                  <a:lnTo>
                    <a:pt x="151838" y="132741"/>
                  </a:lnTo>
                  <a:lnTo>
                    <a:pt x="196457" y="121323"/>
                  </a:lnTo>
                  <a:lnTo>
                    <a:pt x="237602" y="96254"/>
                  </a:lnTo>
                  <a:lnTo>
                    <a:pt x="251089" y="81743"/>
                  </a:lnTo>
                  <a:lnTo>
                    <a:pt x="276746" y="38118"/>
                  </a:lnTo>
                  <a:lnTo>
                    <a:pt x="279747" y="34278"/>
                  </a:lnTo>
                  <a:lnTo>
                    <a:pt x="283082" y="24720"/>
                  </a:lnTo>
                  <a:lnTo>
                    <a:pt x="285737" y="0"/>
                  </a:lnTo>
                  <a:lnTo>
                    <a:pt x="285750" y="39028"/>
                  </a:lnTo>
                  <a:lnTo>
                    <a:pt x="285750" y="82345"/>
                  </a:lnTo>
                  <a:lnTo>
                    <a:pt x="285750" y="124118"/>
                  </a:lnTo>
                  <a:lnTo>
                    <a:pt x="286742" y="144569"/>
                  </a:lnTo>
                  <a:lnTo>
                    <a:pt x="294844" y="174155"/>
                  </a:lnTo>
                  <a:lnTo>
                    <a:pt x="303609" y="18733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 name="SMARTInkShape-2406"/>
            <p:cNvSpPr/>
            <p:nvPr/>
          </p:nvSpPr>
          <p:spPr>
            <a:xfrm>
              <a:off x="6707836" y="3839766"/>
              <a:ext cx="122695" cy="124625"/>
            </a:xfrm>
            <a:custGeom>
              <a:avLst/>
              <a:gdLst/>
              <a:ahLst/>
              <a:cxnLst/>
              <a:rect l="0" t="0" r="0" b="0"/>
              <a:pathLst>
                <a:path w="122695" h="124625">
                  <a:moveTo>
                    <a:pt x="25148" y="0"/>
                  </a:moveTo>
                  <a:lnTo>
                    <a:pt x="2052" y="24088"/>
                  </a:lnTo>
                  <a:lnTo>
                    <a:pt x="0" y="29888"/>
                  </a:lnTo>
                  <a:lnTo>
                    <a:pt x="446" y="32824"/>
                  </a:lnTo>
                  <a:lnTo>
                    <a:pt x="3586" y="38731"/>
                  </a:lnTo>
                  <a:lnTo>
                    <a:pt x="20413" y="52376"/>
                  </a:lnTo>
                  <a:lnTo>
                    <a:pt x="58773" y="70887"/>
                  </a:lnTo>
                  <a:lnTo>
                    <a:pt x="102417" y="92241"/>
                  </a:lnTo>
                  <a:lnTo>
                    <a:pt x="111745" y="100858"/>
                  </a:lnTo>
                  <a:lnTo>
                    <a:pt x="122694" y="115194"/>
                  </a:lnTo>
                  <a:lnTo>
                    <a:pt x="118433" y="120562"/>
                  </a:lnTo>
                  <a:lnTo>
                    <a:pt x="113572" y="123036"/>
                  </a:lnTo>
                  <a:lnTo>
                    <a:pt x="97626" y="124624"/>
                  </a:lnTo>
                  <a:lnTo>
                    <a:pt x="58769" y="115898"/>
                  </a:lnTo>
                  <a:lnTo>
                    <a:pt x="50674" y="111703"/>
                  </a:lnTo>
                  <a:lnTo>
                    <a:pt x="48118" y="109195"/>
                  </a:lnTo>
                  <a:lnTo>
                    <a:pt x="43681" y="99866"/>
                  </a:lnTo>
                  <a:lnTo>
                    <a:pt x="45953" y="96309"/>
                  </a:lnTo>
                  <a:lnTo>
                    <a:pt x="50755" y="90682"/>
                  </a:lnTo>
                  <a:lnTo>
                    <a:pt x="54058" y="89912"/>
                  </a:lnTo>
                  <a:lnTo>
                    <a:pt x="60867" y="8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6" name="SMARTInkShape-2407"/>
            <p:cNvSpPr/>
            <p:nvPr/>
          </p:nvSpPr>
          <p:spPr>
            <a:xfrm>
              <a:off x="6505825" y="3830836"/>
              <a:ext cx="182512" cy="160735"/>
            </a:xfrm>
            <a:custGeom>
              <a:avLst/>
              <a:gdLst/>
              <a:ahLst/>
              <a:cxnLst/>
              <a:rect l="0" t="0" r="0" b="0"/>
              <a:pathLst>
                <a:path w="182512" h="160735">
                  <a:moveTo>
                    <a:pt x="128933" y="0"/>
                  </a:moveTo>
                  <a:lnTo>
                    <a:pt x="85818" y="0"/>
                  </a:lnTo>
                  <a:lnTo>
                    <a:pt x="68974" y="4740"/>
                  </a:lnTo>
                  <a:lnTo>
                    <a:pt x="46675" y="17169"/>
                  </a:lnTo>
                  <a:lnTo>
                    <a:pt x="30697" y="33420"/>
                  </a:lnTo>
                  <a:lnTo>
                    <a:pt x="7067" y="74454"/>
                  </a:lnTo>
                  <a:lnTo>
                    <a:pt x="1018" y="86338"/>
                  </a:lnTo>
                  <a:lnTo>
                    <a:pt x="0" y="91293"/>
                  </a:lnTo>
                  <a:lnTo>
                    <a:pt x="314" y="95589"/>
                  </a:lnTo>
                  <a:lnTo>
                    <a:pt x="3307" y="103007"/>
                  </a:lnTo>
                  <a:lnTo>
                    <a:pt x="7946" y="109611"/>
                  </a:lnTo>
                  <a:lnTo>
                    <a:pt x="20876" y="118908"/>
                  </a:lnTo>
                  <a:lnTo>
                    <a:pt x="37275" y="123206"/>
                  </a:lnTo>
                  <a:lnTo>
                    <a:pt x="49960" y="124480"/>
                  </a:lnTo>
                  <a:lnTo>
                    <a:pt x="59438" y="119486"/>
                  </a:lnTo>
                  <a:lnTo>
                    <a:pt x="99281" y="90709"/>
                  </a:lnTo>
                  <a:lnTo>
                    <a:pt x="119234" y="62302"/>
                  </a:lnTo>
                  <a:lnTo>
                    <a:pt x="124623" y="50510"/>
                  </a:lnTo>
                  <a:lnTo>
                    <a:pt x="128883" y="19409"/>
                  </a:lnTo>
                  <a:lnTo>
                    <a:pt x="126265" y="21194"/>
                  </a:lnTo>
                  <a:lnTo>
                    <a:pt x="121240" y="25684"/>
                  </a:lnTo>
                  <a:lnTo>
                    <a:pt x="112347" y="68742"/>
                  </a:lnTo>
                  <a:lnTo>
                    <a:pt x="120242" y="110149"/>
                  </a:lnTo>
                  <a:lnTo>
                    <a:pt x="126909" y="127005"/>
                  </a:lnTo>
                  <a:lnTo>
                    <a:pt x="145705" y="150070"/>
                  </a:lnTo>
                  <a:lnTo>
                    <a:pt x="153916" y="155994"/>
                  </a:lnTo>
                  <a:lnTo>
                    <a:pt x="164116" y="159330"/>
                  </a:lnTo>
                  <a:lnTo>
                    <a:pt x="182511"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 name="SMARTInkShape-2408"/>
            <p:cNvSpPr/>
            <p:nvPr/>
          </p:nvSpPr>
          <p:spPr>
            <a:xfrm>
              <a:off x="6232922" y="3857903"/>
              <a:ext cx="223243" cy="124171"/>
            </a:xfrm>
            <a:custGeom>
              <a:avLst/>
              <a:gdLst/>
              <a:ahLst/>
              <a:cxnLst/>
              <a:rect l="0" t="0" r="0" b="0"/>
              <a:pathLst>
                <a:path w="223243" h="124171">
                  <a:moveTo>
                    <a:pt x="0" y="17581"/>
                  </a:moveTo>
                  <a:lnTo>
                    <a:pt x="0" y="22322"/>
                  </a:lnTo>
                  <a:lnTo>
                    <a:pt x="15814" y="66168"/>
                  </a:lnTo>
                  <a:lnTo>
                    <a:pt x="29888" y="95099"/>
                  </a:lnTo>
                  <a:lnTo>
                    <a:pt x="38419" y="104289"/>
                  </a:lnTo>
                  <a:lnTo>
                    <a:pt x="58711" y="120428"/>
                  </a:lnTo>
                  <a:lnTo>
                    <a:pt x="68218" y="123461"/>
                  </a:lnTo>
                  <a:lnTo>
                    <a:pt x="74306" y="124170"/>
                  </a:lnTo>
                  <a:lnTo>
                    <a:pt x="76326" y="123367"/>
                  </a:lnTo>
                  <a:lnTo>
                    <a:pt x="77673" y="121839"/>
                  </a:lnTo>
                  <a:lnTo>
                    <a:pt x="95743" y="79781"/>
                  </a:lnTo>
                  <a:lnTo>
                    <a:pt x="102822" y="38399"/>
                  </a:lnTo>
                  <a:lnTo>
                    <a:pt x="106300" y="20738"/>
                  </a:lnTo>
                  <a:lnTo>
                    <a:pt x="107146" y="0"/>
                  </a:lnTo>
                  <a:lnTo>
                    <a:pt x="107153" y="4545"/>
                  </a:lnTo>
                  <a:lnTo>
                    <a:pt x="109801" y="9472"/>
                  </a:lnTo>
                  <a:lnTo>
                    <a:pt x="111896" y="12176"/>
                  </a:lnTo>
                  <a:lnTo>
                    <a:pt x="114224" y="20470"/>
                  </a:lnTo>
                  <a:lnTo>
                    <a:pt x="118180" y="36297"/>
                  </a:lnTo>
                  <a:lnTo>
                    <a:pt x="137044" y="77163"/>
                  </a:lnTo>
                  <a:lnTo>
                    <a:pt x="149845" y="99943"/>
                  </a:lnTo>
                  <a:lnTo>
                    <a:pt x="174792" y="120421"/>
                  </a:lnTo>
                  <a:lnTo>
                    <a:pt x="184302" y="123459"/>
                  </a:lnTo>
                  <a:lnTo>
                    <a:pt x="190391" y="124169"/>
                  </a:lnTo>
                  <a:lnTo>
                    <a:pt x="196405" y="121839"/>
                  </a:lnTo>
                  <a:lnTo>
                    <a:pt x="199397" y="119829"/>
                  </a:lnTo>
                  <a:lnTo>
                    <a:pt x="208349" y="107519"/>
                  </a:lnTo>
                  <a:lnTo>
                    <a:pt x="220100" y="67054"/>
                  </a:lnTo>
                  <a:lnTo>
                    <a:pt x="223058" y="25193"/>
                  </a:lnTo>
                  <a:lnTo>
                    <a:pt x="223242" y="865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9" name="SMARTInkShape-2409"/>
          <p:cNvSpPr/>
          <p:nvPr/>
        </p:nvSpPr>
        <p:spPr>
          <a:xfrm>
            <a:off x="7112246" y="3760903"/>
            <a:ext cx="111872" cy="257263"/>
          </a:xfrm>
          <a:custGeom>
            <a:avLst/>
            <a:gdLst/>
            <a:ahLst/>
            <a:cxnLst/>
            <a:rect l="0" t="0" r="0" b="0"/>
            <a:pathLst>
              <a:path w="111872" h="257263">
                <a:moveTo>
                  <a:pt x="111871" y="61003"/>
                </a:moveTo>
                <a:lnTo>
                  <a:pt x="111871" y="56263"/>
                </a:lnTo>
                <a:lnTo>
                  <a:pt x="109226" y="51290"/>
                </a:lnTo>
                <a:lnTo>
                  <a:pt x="105734" y="45772"/>
                </a:lnTo>
                <a:lnTo>
                  <a:pt x="102777" y="37088"/>
                </a:lnTo>
                <a:lnTo>
                  <a:pt x="87783" y="14177"/>
                </a:lnTo>
                <a:lnTo>
                  <a:pt x="68399" y="3574"/>
                </a:lnTo>
                <a:lnTo>
                  <a:pt x="51807" y="0"/>
                </a:lnTo>
                <a:lnTo>
                  <a:pt x="42842" y="1810"/>
                </a:lnTo>
                <a:lnTo>
                  <a:pt x="12051" y="19525"/>
                </a:lnTo>
                <a:lnTo>
                  <a:pt x="7975" y="28017"/>
                </a:lnTo>
                <a:lnTo>
                  <a:pt x="0" y="62539"/>
                </a:lnTo>
                <a:lnTo>
                  <a:pt x="3898" y="105854"/>
                </a:lnTo>
                <a:lnTo>
                  <a:pt x="14321" y="150327"/>
                </a:lnTo>
                <a:lnTo>
                  <a:pt x="28617" y="188815"/>
                </a:lnTo>
                <a:lnTo>
                  <a:pt x="38682" y="221555"/>
                </a:lnTo>
                <a:lnTo>
                  <a:pt x="39914" y="237448"/>
                </a:lnTo>
                <a:lnTo>
                  <a:pt x="37557" y="246249"/>
                </a:lnTo>
                <a:lnTo>
                  <a:pt x="32700" y="255243"/>
                </a:lnTo>
                <a:lnTo>
                  <a:pt x="31309" y="255980"/>
                </a:lnTo>
                <a:lnTo>
                  <a:pt x="23921" y="257262"/>
                </a:lnTo>
                <a:lnTo>
                  <a:pt x="13645" y="2485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0" name="SMARTInkShape-Group478"/>
          <p:cNvGrpSpPr/>
          <p:nvPr/>
        </p:nvGrpSpPr>
        <p:grpSpPr>
          <a:xfrm>
            <a:off x="98227" y="3991570"/>
            <a:ext cx="1687712" cy="348259"/>
            <a:chOff x="98227" y="3991570"/>
            <a:chExt cx="1687712" cy="348259"/>
          </a:xfrm>
        </p:grpSpPr>
        <p:sp>
          <p:nvSpPr>
            <p:cNvPr id="320" name="SMARTInkShape-2410"/>
            <p:cNvSpPr/>
            <p:nvPr/>
          </p:nvSpPr>
          <p:spPr>
            <a:xfrm>
              <a:off x="1653753" y="3991772"/>
              <a:ext cx="132186" cy="249831"/>
            </a:xfrm>
            <a:custGeom>
              <a:avLst/>
              <a:gdLst/>
              <a:ahLst/>
              <a:cxnLst/>
              <a:rect l="0" t="0" r="0" b="0"/>
              <a:pathLst>
                <a:path w="132186" h="249831">
                  <a:moveTo>
                    <a:pt x="51817" y="133744"/>
                  </a:moveTo>
                  <a:lnTo>
                    <a:pt x="51817" y="112494"/>
                  </a:lnTo>
                  <a:lnTo>
                    <a:pt x="50825" y="110647"/>
                  </a:lnTo>
                  <a:lnTo>
                    <a:pt x="49172" y="109416"/>
                  </a:lnTo>
                  <a:lnTo>
                    <a:pt x="47077" y="108596"/>
                  </a:lnTo>
                  <a:lnTo>
                    <a:pt x="45680" y="109041"/>
                  </a:lnTo>
                  <a:lnTo>
                    <a:pt x="44750" y="110330"/>
                  </a:lnTo>
                  <a:lnTo>
                    <a:pt x="44129" y="112181"/>
                  </a:lnTo>
                  <a:lnTo>
                    <a:pt x="18993" y="154967"/>
                  </a:lnTo>
                  <a:lnTo>
                    <a:pt x="880" y="193628"/>
                  </a:lnTo>
                  <a:lnTo>
                    <a:pt x="0" y="197479"/>
                  </a:lnTo>
                  <a:lnTo>
                    <a:pt x="405" y="201039"/>
                  </a:lnTo>
                  <a:lnTo>
                    <a:pt x="9332" y="222972"/>
                  </a:lnTo>
                  <a:lnTo>
                    <a:pt x="11587" y="225971"/>
                  </a:lnTo>
                  <a:lnTo>
                    <a:pt x="13091" y="226979"/>
                  </a:lnTo>
                  <a:lnTo>
                    <a:pt x="14094" y="226658"/>
                  </a:lnTo>
                  <a:lnTo>
                    <a:pt x="18150" y="221467"/>
                  </a:lnTo>
                  <a:lnTo>
                    <a:pt x="37055" y="202112"/>
                  </a:lnTo>
                  <a:lnTo>
                    <a:pt x="40295" y="190919"/>
                  </a:lnTo>
                  <a:lnTo>
                    <a:pt x="43538" y="150901"/>
                  </a:lnTo>
                  <a:lnTo>
                    <a:pt x="50531" y="106862"/>
                  </a:lnTo>
                  <a:lnTo>
                    <a:pt x="51648" y="64940"/>
                  </a:lnTo>
                  <a:lnTo>
                    <a:pt x="51807" y="20789"/>
                  </a:lnTo>
                  <a:lnTo>
                    <a:pt x="51817" y="0"/>
                  </a:lnTo>
                  <a:lnTo>
                    <a:pt x="52810" y="30272"/>
                  </a:lnTo>
                  <a:lnTo>
                    <a:pt x="59506" y="68904"/>
                  </a:lnTo>
                  <a:lnTo>
                    <a:pt x="67631" y="106494"/>
                  </a:lnTo>
                  <a:lnTo>
                    <a:pt x="78790" y="142582"/>
                  </a:lnTo>
                  <a:lnTo>
                    <a:pt x="90549" y="183115"/>
                  </a:lnTo>
                  <a:lnTo>
                    <a:pt x="105400" y="221703"/>
                  </a:lnTo>
                  <a:lnTo>
                    <a:pt x="117303" y="241848"/>
                  </a:lnTo>
                  <a:lnTo>
                    <a:pt x="123255" y="246282"/>
                  </a:lnTo>
                  <a:lnTo>
                    <a:pt x="132185" y="2498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 name="SMARTInkShape-2411"/>
            <p:cNvSpPr/>
            <p:nvPr/>
          </p:nvSpPr>
          <p:spPr>
            <a:xfrm>
              <a:off x="1553775" y="3991570"/>
              <a:ext cx="53570" cy="241103"/>
            </a:xfrm>
            <a:custGeom>
              <a:avLst/>
              <a:gdLst/>
              <a:ahLst/>
              <a:cxnLst/>
              <a:rect l="0" t="0" r="0" b="0"/>
              <a:pathLst>
                <a:path w="53570" h="241103">
                  <a:moveTo>
                    <a:pt x="8920" y="0"/>
                  </a:moveTo>
                  <a:lnTo>
                    <a:pt x="8920" y="4741"/>
                  </a:lnTo>
                  <a:lnTo>
                    <a:pt x="6275" y="9714"/>
                  </a:lnTo>
                  <a:lnTo>
                    <a:pt x="2783" y="15232"/>
                  </a:lnTo>
                  <a:lnTo>
                    <a:pt x="818" y="24908"/>
                  </a:lnTo>
                  <a:lnTo>
                    <a:pt x="63" y="64041"/>
                  </a:lnTo>
                  <a:lnTo>
                    <a:pt x="0" y="107358"/>
                  </a:lnTo>
                  <a:lnTo>
                    <a:pt x="7122" y="141923"/>
                  </a:lnTo>
                  <a:lnTo>
                    <a:pt x="20982" y="179840"/>
                  </a:lnTo>
                  <a:lnTo>
                    <a:pt x="35730" y="211047"/>
                  </a:lnTo>
                  <a:lnTo>
                    <a:pt x="40679" y="218814"/>
                  </a:lnTo>
                  <a:lnTo>
                    <a:pt x="46503" y="231885"/>
                  </a:lnTo>
                  <a:lnTo>
                    <a:pt x="53569"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 name="SMARTInkShape-2412"/>
            <p:cNvSpPr/>
            <p:nvPr/>
          </p:nvSpPr>
          <p:spPr>
            <a:xfrm>
              <a:off x="1350476" y="4081012"/>
              <a:ext cx="176379" cy="178140"/>
            </a:xfrm>
            <a:custGeom>
              <a:avLst/>
              <a:gdLst/>
              <a:ahLst/>
              <a:cxnLst/>
              <a:rect l="0" t="0" r="0" b="0"/>
              <a:pathLst>
                <a:path w="176379" h="178140">
                  <a:moveTo>
                    <a:pt x="60415" y="44504"/>
                  </a:moveTo>
                  <a:lnTo>
                    <a:pt x="69312" y="44504"/>
                  </a:lnTo>
                  <a:lnTo>
                    <a:pt x="64594" y="44504"/>
                  </a:lnTo>
                  <a:lnTo>
                    <a:pt x="63201" y="43511"/>
                  </a:lnTo>
                  <a:lnTo>
                    <a:pt x="62272" y="41858"/>
                  </a:lnTo>
                  <a:lnTo>
                    <a:pt x="60781" y="32075"/>
                  </a:lnTo>
                  <a:lnTo>
                    <a:pt x="60523" y="23513"/>
                  </a:lnTo>
                  <a:lnTo>
                    <a:pt x="59495" y="21580"/>
                  </a:lnTo>
                  <a:lnTo>
                    <a:pt x="57817" y="20292"/>
                  </a:lnTo>
                  <a:lnTo>
                    <a:pt x="55706" y="19432"/>
                  </a:lnTo>
                  <a:lnTo>
                    <a:pt x="54299" y="17868"/>
                  </a:lnTo>
                  <a:lnTo>
                    <a:pt x="49395" y="8228"/>
                  </a:lnTo>
                  <a:lnTo>
                    <a:pt x="47115" y="5437"/>
                  </a:lnTo>
                  <a:lnTo>
                    <a:pt x="41936" y="2336"/>
                  </a:lnTo>
                  <a:lnTo>
                    <a:pt x="33728" y="182"/>
                  </a:lnTo>
                  <a:lnTo>
                    <a:pt x="29371" y="0"/>
                  </a:lnTo>
                  <a:lnTo>
                    <a:pt x="24128" y="2565"/>
                  </a:lnTo>
                  <a:lnTo>
                    <a:pt x="21341" y="4639"/>
                  </a:lnTo>
                  <a:lnTo>
                    <a:pt x="18244" y="12234"/>
                  </a:lnTo>
                  <a:lnTo>
                    <a:pt x="13854" y="27666"/>
                  </a:lnTo>
                  <a:lnTo>
                    <a:pt x="385" y="69520"/>
                  </a:lnTo>
                  <a:lnTo>
                    <a:pt x="0" y="83404"/>
                  </a:lnTo>
                  <a:lnTo>
                    <a:pt x="7098" y="126951"/>
                  </a:lnTo>
                  <a:lnTo>
                    <a:pt x="13749" y="144449"/>
                  </a:lnTo>
                  <a:lnTo>
                    <a:pt x="19169" y="152754"/>
                  </a:lnTo>
                  <a:lnTo>
                    <a:pt x="32539" y="163008"/>
                  </a:lnTo>
                  <a:lnTo>
                    <a:pt x="44328" y="167590"/>
                  </a:lnTo>
                  <a:lnTo>
                    <a:pt x="54105" y="168948"/>
                  </a:lnTo>
                  <a:lnTo>
                    <a:pt x="57200" y="167154"/>
                  </a:lnTo>
                  <a:lnTo>
                    <a:pt x="71943" y="152663"/>
                  </a:lnTo>
                  <a:lnTo>
                    <a:pt x="77030" y="149352"/>
                  </a:lnTo>
                  <a:lnTo>
                    <a:pt x="80421" y="145160"/>
                  </a:lnTo>
                  <a:lnTo>
                    <a:pt x="99368" y="100921"/>
                  </a:lnTo>
                  <a:lnTo>
                    <a:pt x="106959" y="73920"/>
                  </a:lnTo>
                  <a:lnTo>
                    <a:pt x="110867" y="66508"/>
                  </a:lnTo>
                  <a:lnTo>
                    <a:pt x="113581" y="55351"/>
                  </a:lnTo>
                  <a:lnTo>
                    <a:pt x="113718" y="55704"/>
                  </a:lnTo>
                  <a:lnTo>
                    <a:pt x="113992" y="95755"/>
                  </a:lnTo>
                  <a:lnTo>
                    <a:pt x="114985" y="136815"/>
                  </a:lnTo>
                  <a:lnTo>
                    <a:pt x="126422" y="166548"/>
                  </a:lnTo>
                  <a:lnTo>
                    <a:pt x="132084" y="173159"/>
                  </a:lnTo>
                  <a:lnTo>
                    <a:pt x="137908" y="176098"/>
                  </a:lnTo>
                  <a:lnTo>
                    <a:pt x="152702" y="178139"/>
                  </a:lnTo>
                  <a:lnTo>
                    <a:pt x="158647" y="175666"/>
                  </a:lnTo>
                  <a:lnTo>
                    <a:pt x="161622" y="173617"/>
                  </a:lnTo>
                  <a:lnTo>
                    <a:pt x="164927" y="168694"/>
                  </a:lnTo>
                  <a:lnTo>
                    <a:pt x="175105" y="136206"/>
                  </a:lnTo>
                  <a:lnTo>
                    <a:pt x="176378" y="93320"/>
                  </a:lnTo>
                  <a:lnTo>
                    <a:pt x="171724" y="74622"/>
                  </a:lnTo>
                  <a:lnTo>
                    <a:pt x="158404" y="47196"/>
                  </a:lnTo>
                  <a:lnTo>
                    <a:pt x="151591" y="39747"/>
                  </a:lnTo>
                  <a:lnTo>
                    <a:pt x="137590" y="30968"/>
                  </a:lnTo>
                  <a:lnTo>
                    <a:pt x="130103" y="28566"/>
                  </a:lnTo>
                  <a:lnTo>
                    <a:pt x="120822" y="30144"/>
                  </a:lnTo>
                  <a:lnTo>
                    <a:pt x="96733" y="37743"/>
                  </a:lnTo>
                  <a:lnTo>
                    <a:pt x="93556" y="39996"/>
                  </a:lnTo>
                  <a:lnTo>
                    <a:pt x="90027" y="45147"/>
                  </a:lnTo>
                  <a:lnTo>
                    <a:pt x="88040" y="53624"/>
                  </a:lnTo>
                  <a:lnTo>
                    <a:pt x="87253" y="66592"/>
                  </a:lnTo>
                  <a:lnTo>
                    <a:pt x="88228" y="68159"/>
                  </a:lnTo>
                  <a:lnTo>
                    <a:pt x="89871" y="69204"/>
                  </a:lnTo>
                  <a:lnTo>
                    <a:pt x="96133" y="7129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 name="SMARTInkShape-2413"/>
            <p:cNvSpPr/>
            <p:nvPr/>
          </p:nvSpPr>
          <p:spPr>
            <a:xfrm>
              <a:off x="1107281" y="4118360"/>
              <a:ext cx="71439" cy="158961"/>
            </a:xfrm>
            <a:custGeom>
              <a:avLst/>
              <a:gdLst/>
              <a:ahLst/>
              <a:cxnLst/>
              <a:rect l="0" t="0" r="0" b="0"/>
              <a:pathLst>
                <a:path w="71439" h="158961">
                  <a:moveTo>
                    <a:pt x="0" y="105382"/>
                  </a:moveTo>
                  <a:lnTo>
                    <a:pt x="4741" y="105382"/>
                  </a:lnTo>
                  <a:lnTo>
                    <a:pt x="6137" y="104390"/>
                  </a:lnTo>
                  <a:lnTo>
                    <a:pt x="7068" y="102737"/>
                  </a:lnTo>
                  <a:lnTo>
                    <a:pt x="8562" y="97694"/>
                  </a:lnTo>
                  <a:lnTo>
                    <a:pt x="21327" y="84133"/>
                  </a:lnTo>
                  <a:lnTo>
                    <a:pt x="24361" y="75763"/>
                  </a:lnTo>
                  <a:lnTo>
                    <a:pt x="26702" y="66421"/>
                  </a:lnTo>
                  <a:lnTo>
                    <a:pt x="42172" y="35965"/>
                  </a:lnTo>
                  <a:lnTo>
                    <a:pt x="44606" y="4214"/>
                  </a:lnTo>
                  <a:lnTo>
                    <a:pt x="43628" y="2218"/>
                  </a:lnTo>
                  <a:lnTo>
                    <a:pt x="41984" y="887"/>
                  </a:lnTo>
                  <a:lnTo>
                    <a:pt x="39895" y="0"/>
                  </a:lnTo>
                  <a:lnTo>
                    <a:pt x="38503" y="401"/>
                  </a:lnTo>
                  <a:lnTo>
                    <a:pt x="37575" y="1660"/>
                  </a:lnTo>
                  <a:lnTo>
                    <a:pt x="36957" y="3492"/>
                  </a:lnTo>
                  <a:lnTo>
                    <a:pt x="14760" y="32792"/>
                  </a:lnTo>
                  <a:lnTo>
                    <a:pt x="10082" y="61278"/>
                  </a:lnTo>
                  <a:lnTo>
                    <a:pt x="8997" y="105240"/>
                  </a:lnTo>
                  <a:lnTo>
                    <a:pt x="9931" y="134137"/>
                  </a:lnTo>
                  <a:lnTo>
                    <a:pt x="13674" y="142305"/>
                  </a:lnTo>
                  <a:lnTo>
                    <a:pt x="16062" y="144881"/>
                  </a:lnTo>
                  <a:lnTo>
                    <a:pt x="34662" y="154092"/>
                  </a:lnTo>
                  <a:lnTo>
                    <a:pt x="46430" y="157518"/>
                  </a:lnTo>
                  <a:lnTo>
                    <a:pt x="71438" y="1589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 name="SMARTInkShape-2414"/>
            <p:cNvSpPr/>
            <p:nvPr/>
          </p:nvSpPr>
          <p:spPr>
            <a:xfrm>
              <a:off x="776883" y="4054270"/>
              <a:ext cx="285751" cy="231981"/>
            </a:xfrm>
            <a:custGeom>
              <a:avLst/>
              <a:gdLst/>
              <a:ahLst/>
              <a:cxnLst/>
              <a:rect l="0" t="0" r="0" b="0"/>
              <a:pathLst>
                <a:path w="285751" h="231981">
                  <a:moveTo>
                    <a:pt x="0" y="115894"/>
                  </a:moveTo>
                  <a:lnTo>
                    <a:pt x="4740" y="120634"/>
                  </a:lnTo>
                  <a:lnTo>
                    <a:pt x="9713" y="122962"/>
                  </a:lnTo>
                  <a:lnTo>
                    <a:pt x="51138" y="132480"/>
                  </a:lnTo>
                  <a:lnTo>
                    <a:pt x="91108" y="121213"/>
                  </a:lnTo>
                  <a:lnTo>
                    <a:pt x="118244" y="108824"/>
                  </a:lnTo>
                  <a:lnTo>
                    <a:pt x="135687" y="93845"/>
                  </a:lnTo>
                  <a:lnTo>
                    <a:pt x="160488" y="53315"/>
                  </a:lnTo>
                  <a:lnTo>
                    <a:pt x="166945" y="38152"/>
                  </a:lnTo>
                  <a:lnTo>
                    <a:pt x="174451" y="14853"/>
                  </a:lnTo>
                  <a:lnTo>
                    <a:pt x="169736" y="0"/>
                  </a:lnTo>
                  <a:lnTo>
                    <a:pt x="174426" y="4605"/>
                  </a:lnTo>
                  <a:lnTo>
                    <a:pt x="174823" y="7967"/>
                  </a:lnTo>
                  <a:lnTo>
                    <a:pt x="170539" y="33233"/>
                  </a:lnTo>
                  <a:lnTo>
                    <a:pt x="176847" y="72120"/>
                  </a:lnTo>
                  <a:lnTo>
                    <a:pt x="178364" y="116009"/>
                  </a:lnTo>
                  <a:lnTo>
                    <a:pt x="181194" y="148990"/>
                  </a:lnTo>
                  <a:lnTo>
                    <a:pt x="191893" y="193131"/>
                  </a:lnTo>
                  <a:lnTo>
                    <a:pt x="196544" y="203801"/>
                  </a:lnTo>
                  <a:lnTo>
                    <a:pt x="200793" y="208873"/>
                  </a:lnTo>
                  <a:lnTo>
                    <a:pt x="202323" y="209629"/>
                  </a:lnTo>
                  <a:lnTo>
                    <a:pt x="203343" y="209142"/>
                  </a:lnTo>
                  <a:lnTo>
                    <a:pt x="204980" y="205972"/>
                  </a:lnTo>
                  <a:lnTo>
                    <a:pt x="205372" y="163230"/>
                  </a:lnTo>
                  <a:lnTo>
                    <a:pt x="214476" y="128959"/>
                  </a:lnTo>
                  <a:lnTo>
                    <a:pt x="222842" y="116462"/>
                  </a:lnTo>
                  <a:lnTo>
                    <a:pt x="227864" y="116062"/>
                  </a:lnTo>
                  <a:lnTo>
                    <a:pt x="229300" y="116998"/>
                  </a:lnTo>
                  <a:lnTo>
                    <a:pt x="230257" y="118615"/>
                  </a:lnTo>
                  <a:lnTo>
                    <a:pt x="247568" y="160846"/>
                  </a:lnTo>
                  <a:lnTo>
                    <a:pt x="249928" y="171591"/>
                  </a:lnTo>
                  <a:lnTo>
                    <a:pt x="269802" y="213502"/>
                  </a:lnTo>
                  <a:lnTo>
                    <a:pt x="285750" y="2319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 name="SMARTInkShape-2415"/>
            <p:cNvSpPr/>
            <p:nvPr/>
          </p:nvSpPr>
          <p:spPr>
            <a:xfrm>
              <a:off x="375047" y="4188059"/>
              <a:ext cx="253655" cy="142195"/>
            </a:xfrm>
            <a:custGeom>
              <a:avLst/>
              <a:gdLst/>
              <a:ahLst/>
              <a:cxnLst/>
              <a:rect l="0" t="0" r="0" b="0"/>
              <a:pathLst>
                <a:path w="253655" h="142195">
                  <a:moveTo>
                    <a:pt x="0" y="17824"/>
                  </a:moveTo>
                  <a:lnTo>
                    <a:pt x="13302" y="17824"/>
                  </a:lnTo>
                  <a:lnTo>
                    <a:pt x="18480" y="20469"/>
                  </a:lnTo>
                  <a:lnTo>
                    <a:pt x="21249" y="22564"/>
                  </a:lnTo>
                  <a:lnTo>
                    <a:pt x="29619" y="24892"/>
                  </a:lnTo>
                  <a:lnTo>
                    <a:pt x="51160" y="26385"/>
                  </a:lnTo>
                  <a:lnTo>
                    <a:pt x="90154" y="19637"/>
                  </a:lnTo>
                  <a:lnTo>
                    <a:pt x="113694" y="15715"/>
                  </a:lnTo>
                  <a:lnTo>
                    <a:pt x="156488" y="3024"/>
                  </a:lnTo>
                  <a:lnTo>
                    <a:pt x="169413" y="568"/>
                  </a:lnTo>
                  <a:lnTo>
                    <a:pt x="178056" y="0"/>
                  </a:lnTo>
                  <a:lnTo>
                    <a:pt x="178434" y="4715"/>
                  </a:lnTo>
                  <a:lnTo>
                    <a:pt x="175877" y="9683"/>
                  </a:lnTo>
                  <a:lnTo>
                    <a:pt x="164345" y="24873"/>
                  </a:lnTo>
                  <a:lnTo>
                    <a:pt x="154914" y="63013"/>
                  </a:lnTo>
                  <a:lnTo>
                    <a:pt x="153187" y="76273"/>
                  </a:lnTo>
                  <a:lnTo>
                    <a:pt x="156955" y="94894"/>
                  </a:lnTo>
                  <a:lnTo>
                    <a:pt x="172831" y="123217"/>
                  </a:lnTo>
                  <a:lnTo>
                    <a:pt x="181324" y="131803"/>
                  </a:lnTo>
                  <a:lnTo>
                    <a:pt x="190721" y="137934"/>
                  </a:lnTo>
                  <a:lnTo>
                    <a:pt x="198205" y="140659"/>
                  </a:lnTo>
                  <a:lnTo>
                    <a:pt x="212737" y="142194"/>
                  </a:lnTo>
                  <a:lnTo>
                    <a:pt x="221219" y="139906"/>
                  </a:lnTo>
                  <a:lnTo>
                    <a:pt x="224870" y="137908"/>
                  </a:lnTo>
                  <a:lnTo>
                    <a:pt x="234749" y="125613"/>
                  </a:lnTo>
                  <a:lnTo>
                    <a:pt x="252973" y="92032"/>
                  </a:lnTo>
                  <a:lnTo>
                    <a:pt x="253654" y="77594"/>
                  </a:lnTo>
                  <a:lnTo>
                    <a:pt x="246006" y="48813"/>
                  </a:lnTo>
                  <a:lnTo>
                    <a:pt x="237814" y="30092"/>
                  </a:lnTo>
                  <a:lnTo>
                    <a:pt x="229388" y="20631"/>
                  </a:lnTo>
                  <a:lnTo>
                    <a:pt x="220020" y="14110"/>
                  </a:lnTo>
                  <a:lnTo>
                    <a:pt x="212550" y="11213"/>
                  </a:lnTo>
                  <a:lnTo>
                    <a:pt x="176016" y="8955"/>
                  </a:lnTo>
                  <a:lnTo>
                    <a:pt x="173899" y="9927"/>
                  </a:lnTo>
                  <a:lnTo>
                    <a:pt x="172487" y="11567"/>
                  </a:lnTo>
                  <a:lnTo>
                    <a:pt x="169664" y="178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 name="SMARTInkShape-2416"/>
            <p:cNvSpPr/>
            <p:nvPr/>
          </p:nvSpPr>
          <p:spPr>
            <a:xfrm>
              <a:off x="446571" y="4143375"/>
              <a:ext cx="26703" cy="196454"/>
            </a:xfrm>
            <a:custGeom>
              <a:avLst/>
              <a:gdLst/>
              <a:ahLst/>
              <a:cxnLst/>
              <a:rect l="0" t="0" r="0" b="0"/>
              <a:pathLst>
                <a:path w="26703" h="196454">
                  <a:moveTo>
                    <a:pt x="8843" y="0"/>
                  </a:moveTo>
                  <a:lnTo>
                    <a:pt x="4103" y="4740"/>
                  </a:lnTo>
                  <a:lnTo>
                    <a:pt x="3698" y="7129"/>
                  </a:lnTo>
                  <a:lnTo>
                    <a:pt x="4421" y="9714"/>
                  </a:lnTo>
                  <a:lnTo>
                    <a:pt x="5895" y="12429"/>
                  </a:lnTo>
                  <a:lnTo>
                    <a:pt x="4887" y="23383"/>
                  </a:lnTo>
                  <a:lnTo>
                    <a:pt x="568" y="62243"/>
                  </a:lnTo>
                  <a:lnTo>
                    <a:pt x="0" y="99564"/>
                  </a:lnTo>
                  <a:lnTo>
                    <a:pt x="7059" y="133217"/>
                  </a:lnTo>
                  <a:lnTo>
                    <a:pt x="16166" y="166200"/>
                  </a:lnTo>
                  <a:lnTo>
                    <a:pt x="17297" y="179662"/>
                  </a:lnTo>
                  <a:lnTo>
                    <a:pt x="18448" y="182283"/>
                  </a:lnTo>
                  <a:lnTo>
                    <a:pt x="20207" y="184029"/>
                  </a:lnTo>
                  <a:lnTo>
                    <a:pt x="22372" y="185194"/>
                  </a:lnTo>
                  <a:lnTo>
                    <a:pt x="23816" y="186963"/>
                  </a:lnTo>
                  <a:lnTo>
                    <a:pt x="26702"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7" name="SMARTInkShape-2417"/>
            <p:cNvSpPr/>
            <p:nvPr/>
          </p:nvSpPr>
          <p:spPr>
            <a:xfrm>
              <a:off x="276820" y="4134445"/>
              <a:ext cx="107158" cy="205170"/>
            </a:xfrm>
            <a:custGeom>
              <a:avLst/>
              <a:gdLst/>
              <a:ahLst/>
              <a:cxnLst/>
              <a:rect l="0" t="0" r="0" b="0"/>
              <a:pathLst>
                <a:path w="107158" h="205170">
                  <a:moveTo>
                    <a:pt x="0" y="0"/>
                  </a:moveTo>
                  <a:lnTo>
                    <a:pt x="0" y="12429"/>
                  </a:lnTo>
                  <a:lnTo>
                    <a:pt x="8378" y="53831"/>
                  </a:lnTo>
                  <a:lnTo>
                    <a:pt x="9850" y="90506"/>
                  </a:lnTo>
                  <a:lnTo>
                    <a:pt x="16609" y="134105"/>
                  </a:lnTo>
                  <a:lnTo>
                    <a:pt x="20341" y="175969"/>
                  </a:lnTo>
                  <a:lnTo>
                    <a:pt x="26756" y="205169"/>
                  </a:lnTo>
                  <a:lnTo>
                    <a:pt x="22039" y="200579"/>
                  </a:lnTo>
                  <a:lnTo>
                    <a:pt x="19717" y="192995"/>
                  </a:lnTo>
                  <a:lnTo>
                    <a:pt x="13228" y="149839"/>
                  </a:lnTo>
                  <a:lnTo>
                    <a:pt x="9496" y="106897"/>
                  </a:lnTo>
                  <a:lnTo>
                    <a:pt x="10174" y="90174"/>
                  </a:lnTo>
                  <a:lnTo>
                    <a:pt x="21392" y="57063"/>
                  </a:lnTo>
                  <a:lnTo>
                    <a:pt x="27036" y="50166"/>
                  </a:lnTo>
                  <a:lnTo>
                    <a:pt x="44670" y="38065"/>
                  </a:lnTo>
                  <a:lnTo>
                    <a:pt x="56559" y="36183"/>
                  </a:lnTo>
                  <a:lnTo>
                    <a:pt x="58542" y="37020"/>
                  </a:lnTo>
                  <a:lnTo>
                    <a:pt x="59864" y="38571"/>
                  </a:lnTo>
                  <a:lnTo>
                    <a:pt x="62325" y="42940"/>
                  </a:lnTo>
                  <a:lnTo>
                    <a:pt x="74782" y="61462"/>
                  </a:lnTo>
                  <a:lnTo>
                    <a:pt x="78713" y="77963"/>
                  </a:lnTo>
                  <a:lnTo>
                    <a:pt x="80222" y="120848"/>
                  </a:lnTo>
                  <a:lnTo>
                    <a:pt x="88043" y="160601"/>
                  </a:lnTo>
                  <a:lnTo>
                    <a:pt x="89187" y="184246"/>
                  </a:lnTo>
                  <a:lnTo>
                    <a:pt x="90216" y="185338"/>
                  </a:lnTo>
                  <a:lnTo>
                    <a:pt x="96976" y="187236"/>
                  </a:lnTo>
                  <a:lnTo>
                    <a:pt x="107157" y="1785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8" name="SMARTInkShape-2418"/>
            <p:cNvSpPr/>
            <p:nvPr/>
          </p:nvSpPr>
          <p:spPr>
            <a:xfrm>
              <a:off x="98227" y="4089797"/>
              <a:ext cx="1" cy="8931"/>
            </a:xfrm>
            <a:custGeom>
              <a:avLst/>
              <a:gdLst/>
              <a:ahLst/>
              <a:cxnLst/>
              <a:rect l="0" t="0" r="0" b="0"/>
              <a:pathLst>
                <a:path w="1" h="8931">
                  <a:moveTo>
                    <a:pt x="0" y="0"/>
                  </a:moveTo>
                  <a:lnTo>
                    <a:pt x="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9" name="SMARTInkShape-2419"/>
            <p:cNvSpPr/>
            <p:nvPr/>
          </p:nvSpPr>
          <p:spPr>
            <a:xfrm>
              <a:off x="196453" y="4143375"/>
              <a:ext cx="8931" cy="196454"/>
            </a:xfrm>
            <a:custGeom>
              <a:avLst/>
              <a:gdLst/>
              <a:ahLst/>
              <a:cxnLst/>
              <a:rect l="0" t="0" r="0" b="0"/>
              <a:pathLst>
                <a:path w="8931" h="196454">
                  <a:moveTo>
                    <a:pt x="0" y="0"/>
                  </a:moveTo>
                  <a:lnTo>
                    <a:pt x="992" y="42911"/>
                  </a:lnTo>
                  <a:lnTo>
                    <a:pt x="5145" y="63647"/>
                  </a:lnTo>
                  <a:lnTo>
                    <a:pt x="2958" y="83791"/>
                  </a:lnTo>
                  <a:lnTo>
                    <a:pt x="7947" y="125466"/>
                  </a:lnTo>
                  <a:lnTo>
                    <a:pt x="8844" y="166205"/>
                  </a:lnTo>
                  <a:lnTo>
                    <a:pt x="8930"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1" name="SMARTInkShape-2420"/>
          <p:cNvSpPr/>
          <p:nvPr/>
        </p:nvSpPr>
        <p:spPr>
          <a:xfrm>
            <a:off x="848320" y="4054078"/>
            <a:ext cx="26790" cy="223243"/>
          </a:xfrm>
          <a:custGeom>
            <a:avLst/>
            <a:gdLst/>
            <a:ahLst/>
            <a:cxnLst/>
            <a:rect l="0" t="0" r="0" b="0"/>
            <a:pathLst>
              <a:path w="26790" h="223243">
                <a:moveTo>
                  <a:pt x="0" y="0"/>
                </a:moveTo>
                <a:lnTo>
                  <a:pt x="0" y="21250"/>
                </a:lnTo>
                <a:lnTo>
                  <a:pt x="8103" y="63064"/>
                </a:lnTo>
                <a:lnTo>
                  <a:pt x="8821" y="99672"/>
                </a:lnTo>
                <a:lnTo>
                  <a:pt x="15983" y="140420"/>
                </a:lnTo>
                <a:lnTo>
                  <a:pt x="20341" y="178378"/>
                </a:lnTo>
                <a:lnTo>
                  <a:pt x="25516" y="197624"/>
                </a:lnTo>
                <a:lnTo>
                  <a:pt x="26789"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9" name="SMARTInkShape-Group480"/>
          <p:cNvGrpSpPr/>
          <p:nvPr/>
        </p:nvGrpSpPr>
        <p:grpSpPr>
          <a:xfrm>
            <a:off x="2000379" y="4018359"/>
            <a:ext cx="776755" cy="294681"/>
            <a:chOff x="2000379" y="4018359"/>
            <a:chExt cx="776755" cy="294681"/>
          </a:xfrm>
        </p:grpSpPr>
        <p:sp>
          <p:nvSpPr>
            <p:cNvPr id="332" name="SMARTInkShape-2421"/>
            <p:cNvSpPr/>
            <p:nvPr/>
          </p:nvSpPr>
          <p:spPr>
            <a:xfrm>
              <a:off x="2759273" y="4223742"/>
              <a:ext cx="17861" cy="89298"/>
            </a:xfrm>
            <a:custGeom>
              <a:avLst/>
              <a:gdLst/>
              <a:ahLst/>
              <a:cxnLst/>
              <a:rect l="0" t="0" r="0" b="0"/>
              <a:pathLst>
                <a:path w="17861" h="89298">
                  <a:moveTo>
                    <a:pt x="17860" y="0"/>
                  </a:moveTo>
                  <a:lnTo>
                    <a:pt x="17860" y="42091"/>
                  </a:lnTo>
                  <a:lnTo>
                    <a:pt x="17860" y="64168"/>
                  </a:lnTo>
                  <a:lnTo>
                    <a:pt x="15214" y="70852"/>
                  </a:lnTo>
                  <a:lnTo>
                    <a:pt x="11723" y="77131"/>
                  </a:lnTo>
                  <a:lnTo>
                    <a:pt x="10171" y="83228"/>
                  </a:lnTo>
                  <a:lnTo>
                    <a:pt x="8765" y="85251"/>
                  </a:lnTo>
                  <a:lnTo>
                    <a:pt x="6836" y="86600"/>
                  </a:lnTo>
                  <a:lnTo>
                    <a:pt x="0" y="8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3" name="SMARTInkShape-2422"/>
            <p:cNvSpPr/>
            <p:nvPr/>
          </p:nvSpPr>
          <p:spPr>
            <a:xfrm>
              <a:off x="2312789" y="4063008"/>
              <a:ext cx="53579" cy="8931"/>
            </a:xfrm>
            <a:custGeom>
              <a:avLst/>
              <a:gdLst/>
              <a:ahLst/>
              <a:cxnLst/>
              <a:rect l="0" t="0" r="0" b="0"/>
              <a:pathLst>
                <a:path w="53579" h="8931">
                  <a:moveTo>
                    <a:pt x="53578" y="8930"/>
                  </a:moveTo>
                  <a:lnTo>
                    <a:pt x="36409" y="8930"/>
                  </a:lnTo>
                  <a:lnTo>
                    <a:pt x="33202" y="7937"/>
                  </a:lnTo>
                  <a:lnTo>
                    <a:pt x="31065" y="6284"/>
                  </a:lnTo>
                  <a:lnTo>
                    <a:pt x="29639" y="4189"/>
                  </a:lnTo>
                  <a:lnTo>
                    <a:pt x="22764" y="1862"/>
                  </a:ln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4" name="SMARTInkShape-2423"/>
            <p:cNvSpPr/>
            <p:nvPr/>
          </p:nvSpPr>
          <p:spPr>
            <a:xfrm>
              <a:off x="2598539" y="4107656"/>
              <a:ext cx="116087" cy="149995"/>
            </a:xfrm>
            <a:custGeom>
              <a:avLst/>
              <a:gdLst/>
              <a:ahLst/>
              <a:cxnLst/>
              <a:rect l="0" t="0" r="0" b="0"/>
              <a:pathLst>
                <a:path w="116087" h="149995">
                  <a:moveTo>
                    <a:pt x="0" y="0"/>
                  </a:moveTo>
                  <a:lnTo>
                    <a:pt x="4740" y="4741"/>
                  </a:lnTo>
                  <a:lnTo>
                    <a:pt x="7068" y="12359"/>
                  </a:lnTo>
                  <a:lnTo>
                    <a:pt x="11024" y="27805"/>
                  </a:lnTo>
                  <a:lnTo>
                    <a:pt x="14822" y="40139"/>
                  </a:lnTo>
                  <a:lnTo>
                    <a:pt x="18585" y="82556"/>
                  </a:lnTo>
                  <a:lnTo>
                    <a:pt x="28868" y="122324"/>
                  </a:lnTo>
                  <a:lnTo>
                    <a:pt x="32674" y="129773"/>
                  </a:lnTo>
                  <a:lnTo>
                    <a:pt x="35117" y="142639"/>
                  </a:lnTo>
                  <a:lnTo>
                    <a:pt x="35318" y="145694"/>
                  </a:lnTo>
                  <a:lnTo>
                    <a:pt x="36444" y="147731"/>
                  </a:lnTo>
                  <a:lnTo>
                    <a:pt x="38186" y="149089"/>
                  </a:lnTo>
                  <a:lnTo>
                    <a:pt x="40340" y="149994"/>
                  </a:lnTo>
                  <a:lnTo>
                    <a:pt x="41777" y="149606"/>
                  </a:lnTo>
                  <a:lnTo>
                    <a:pt x="42734" y="148355"/>
                  </a:lnTo>
                  <a:lnTo>
                    <a:pt x="43372" y="146528"/>
                  </a:lnTo>
                  <a:lnTo>
                    <a:pt x="42805" y="144318"/>
                  </a:lnTo>
                  <a:lnTo>
                    <a:pt x="37413" y="133642"/>
                  </a:lnTo>
                  <a:lnTo>
                    <a:pt x="36848" y="130767"/>
                  </a:lnTo>
                  <a:lnTo>
                    <a:pt x="44879" y="86788"/>
                  </a:lnTo>
                  <a:lnTo>
                    <a:pt x="62696" y="44676"/>
                  </a:lnTo>
                  <a:lnTo>
                    <a:pt x="69537" y="33747"/>
                  </a:lnTo>
                  <a:lnTo>
                    <a:pt x="87452" y="16000"/>
                  </a:lnTo>
                  <a:lnTo>
                    <a:pt x="94430" y="7111"/>
                  </a:lnTo>
                  <a:lnTo>
                    <a:pt x="100839" y="3161"/>
                  </a:lnTo>
                  <a:lnTo>
                    <a:pt x="11608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5" name="SMARTInkShape-2424"/>
            <p:cNvSpPr/>
            <p:nvPr/>
          </p:nvSpPr>
          <p:spPr>
            <a:xfrm>
              <a:off x="2393156" y="4018359"/>
              <a:ext cx="178595" cy="245054"/>
            </a:xfrm>
            <a:custGeom>
              <a:avLst/>
              <a:gdLst/>
              <a:ahLst/>
              <a:cxnLst/>
              <a:rect l="0" t="0" r="0" b="0"/>
              <a:pathLst>
                <a:path w="178595" h="245054">
                  <a:moveTo>
                    <a:pt x="0" y="0"/>
                  </a:moveTo>
                  <a:lnTo>
                    <a:pt x="0" y="4741"/>
                  </a:lnTo>
                  <a:lnTo>
                    <a:pt x="2646" y="9714"/>
                  </a:lnTo>
                  <a:lnTo>
                    <a:pt x="6137" y="15232"/>
                  </a:lnTo>
                  <a:lnTo>
                    <a:pt x="7689" y="20991"/>
                  </a:lnTo>
                  <a:lnTo>
                    <a:pt x="8821" y="58826"/>
                  </a:lnTo>
                  <a:lnTo>
                    <a:pt x="11561" y="101564"/>
                  </a:lnTo>
                  <a:lnTo>
                    <a:pt x="21356" y="141771"/>
                  </a:lnTo>
                  <a:lnTo>
                    <a:pt x="33837" y="177384"/>
                  </a:lnTo>
                  <a:lnTo>
                    <a:pt x="59705" y="216922"/>
                  </a:lnTo>
                  <a:lnTo>
                    <a:pt x="74356" y="233056"/>
                  </a:lnTo>
                  <a:lnTo>
                    <a:pt x="96615" y="244782"/>
                  </a:lnTo>
                  <a:lnTo>
                    <a:pt x="107763" y="245053"/>
                  </a:lnTo>
                  <a:lnTo>
                    <a:pt x="118340" y="241865"/>
                  </a:lnTo>
                  <a:lnTo>
                    <a:pt x="130865" y="233501"/>
                  </a:lnTo>
                  <a:lnTo>
                    <a:pt x="141175" y="224164"/>
                  </a:lnTo>
                  <a:lnTo>
                    <a:pt x="147081" y="210753"/>
                  </a:lnTo>
                  <a:lnTo>
                    <a:pt x="157320" y="169195"/>
                  </a:lnTo>
                  <a:lnTo>
                    <a:pt x="160285" y="124954"/>
                  </a:lnTo>
                  <a:lnTo>
                    <a:pt x="157889" y="112421"/>
                  </a:lnTo>
                  <a:lnTo>
                    <a:pt x="148266" y="91550"/>
                  </a:lnTo>
                  <a:lnTo>
                    <a:pt x="142626" y="85337"/>
                  </a:lnTo>
                  <a:lnTo>
                    <a:pt x="139732" y="83681"/>
                  </a:lnTo>
                  <a:lnTo>
                    <a:pt x="119077" y="80658"/>
                  </a:lnTo>
                  <a:lnTo>
                    <a:pt x="114769" y="83143"/>
                  </a:lnTo>
                  <a:lnTo>
                    <a:pt x="112232" y="85194"/>
                  </a:lnTo>
                  <a:lnTo>
                    <a:pt x="109412" y="90119"/>
                  </a:lnTo>
                  <a:lnTo>
                    <a:pt x="107825" y="103762"/>
                  </a:lnTo>
                  <a:lnTo>
                    <a:pt x="108237" y="136475"/>
                  </a:lnTo>
                  <a:lnTo>
                    <a:pt x="122395" y="177747"/>
                  </a:lnTo>
                  <a:lnTo>
                    <a:pt x="136662" y="197756"/>
                  </a:lnTo>
                  <a:lnTo>
                    <a:pt x="146067" y="206954"/>
                  </a:lnTo>
                  <a:lnTo>
                    <a:pt x="153554" y="211043"/>
                  </a:lnTo>
                  <a:lnTo>
                    <a:pt x="166445" y="213667"/>
                  </a:lnTo>
                  <a:lnTo>
                    <a:pt x="178594"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6" name="SMARTInkShape-2425"/>
            <p:cNvSpPr/>
            <p:nvPr/>
          </p:nvSpPr>
          <p:spPr>
            <a:xfrm>
              <a:off x="2180019" y="4045148"/>
              <a:ext cx="168490" cy="187353"/>
            </a:xfrm>
            <a:custGeom>
              <a:avLst/>
              <a:gdLst/>
              <a:ahLst/>
              <a:cxnLst/>
              <a:rect l="0" t="0" r="0" b="0"/>
              <a:pathLst>
                <a:path w="168490" h="187353">
                  <a:moveTo>
                    <a:pt x="52403" y="0"/>
                  </a:moveTo>
                  <a:lnTo>
                    <a:pt x="47662" y="4741"/>
                  </a:lnTo>
                  <a:lnTo>
                    <a:pt x="42689" y="7068"/>
                  </a:lnTo>
                  <a:lnTo>
                    <a:pt x="39974" y="7689"/>
                  </a:lnTo>
                  <a:lnTo>
                    <a:pt x="31412" y="13303"/>
                  </a:lnTo>
                  <a:lnTo>
                    <a:pt x="19630" y="25081"/>
                  </a:lnTo>
                  <a:lnTo>
                    <a:pt x="4774" y="51161"/>
                  </a:lnTo>
                  <a:lnTo>
                    <a:pt x="0" y="80662"/>
                  </a:lnTo>
                  <a:lnTo>
                    <a:pt x="165" y="99417"/>
                  </a:lnTo>
                  <a:lnTo>
                    <a:pt x="3720" y="108016"/>
                  </a:lnTo>
                  <a:lnTo>
                    <a:pt x="19829" y="127807"/>
                  </a:lnTo>
                  <a:lnTo>
                    <a:pt x="25689" y="131217"/>
                  </a:lnTo>
                  <a:lnTo>
                    <a:pt x="28640" y="132126"/>
                  </a:lnTo>
                  <a:lnTo>
                    <a:pt x="37212" y="130492"/>
                  </a:lnTo>
                  <a:lnTo>
                    <a:pt x="54143" y="126098"/>
                  </a:lnTo>
                  <a:lnTo>
                    <a:pt x="60783" y="120206"/>
                  </a:lnTo>
                  <a:lnTo>
                    <a:pt x="85124" y="77203"/>
                  </a:lnTo>
                  <a:lnTo>
                    <a:pt x="94401" y="56187"/>
                  </a:lnTo>
                  <a:lnTo>
                    <a:pt x="96528" y="42188"/>
                  </a:lnTo>
                  <a:lnTo>
                    <a:pt x="97695" y="40032"/>
                  </a:lnTo>
                  <a:lnTo>
                    <a:pt x="99464" y="38594"/>
                  </a:lnTo>
                  <a:lnTo>
                    <a:pt x="104694" y="36287"/>
                  </a:lnTo>
                  <a:lnTo>
                    <a:pt x="99590" y="42960"/>
                  </a:lnTo>
                  <a:lnTo>
                    <a:pt x="98180" y="48198"/>
                  </a:lnTo>
                  <a:lnTo>
                    <a:pt x="97117" y="92821"/>
                  </a:lnTo>
                  <a:lnTo>
                    <a:pt x="99710" y="125712"/>
                  </a:lnTo>
                  <a:lnTo>
                    <a:pt x="112498" y="166296"/>
                  </a:lnTo>
                  <a:lnTo>
                    <a:pt x="113302" y="170395"/>
                  </a:lnTo>
                  <a:lnTo>
                    <a:pt x="119488" y="177596"/>
                  </a:lnTo>
                  <a:lnTo>
                    <a:pt x="127859" y="183112"/>
                  </a:lnTo>
                  <a:lnTo>
                    <a:pt x="138150" y="186216"/>
                  </a:lnTo>
                  <a:lnTo>
                    <a:pt x="153531" y="187352"/>
                  </a:lnTo>
                  <a:lnTo>
                    <a:pt x="159526" y="184802"/>
                  </a:lnTo>
                  <a:lnTo>
                    <a:pt x="168489" y="1785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7" name="SMARTInkShape-2426"/>
            <p:cNvSpPr/>
            <p:nvPr/>
          </p:nvSpPr>
          <p:spPr>
            <a:xfrm>
              <a:off x="2259211" y="4071938"/>
              <a:ext cx="17860" cy="44649"/>
            </a:xfrm>
            <a:custGeom>
              <a:avLst/>
              <a:gdLst/>
              <a:ahLst/>
              <a:cxnLst/>
              <a:rect l="0" t="0" r="0" b="0"/>
              <a:pathLst>
                <a:path w="17860" h="44649">
                  <a:moveTo>
                    <a:pt x="0" y="44648"/>
                  </a:moveTo>
                  <a:lnTo>
                    <a:pt x="0" y="39908"/>
                  </a:lnTo>
                  <a:lnTo>
                    <a:pt x="2646" y="34934"/>
                  </a:lnTo>
                  <a:lnTo>
                    <a:pt x="7688" y="28398"/>
                  </a:lnTo>
                  <a:lnTo>
                    <a:pt x="9677" y="19977"/>
                  </a:lnTo>
                  <a:lnTo>
                    <a:pt x="14994" y="11652"/>
                  </a:lnTo>
                  <a:lnTo>
                    <a:pt x="1785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8" name="SMARTInkShape-2427"/>
            <p:cNvSpPr/>
            <p:nvPr/>
          </p:nvSpPr>
          <p:spPr>
            <a:xfrm>
              <a:off x="2000379" y="4059417"/>
              <a:ext cx="160190" cy="172576"/>
            </a:xfrm>
            <a:custGeom>
              <a:avLst/>
              <a:gdLst/>
              <a:ahLst/>
              <a:cxnLst/>
              <a:rect l="0" t="0" r="0" b="0"/>
              <a:pathLst>
                <a:path w="160190" h="172576">
                  <a:moveTo>
                    <a:pt x="8801" y="30380"/>
                  </a:moveTo>
                  <a:lnTo>
                    <a:pt x="4060" y="35120"/>
                  </a:lnTo>
                  <a:lnTo>
                    <a:pt x="3656" y="37509"/>
                  </a:lnTo>
                  <a:lnTo>
                    <a:pt x="4379" y="40094"/>
                  </a:lnTo>
                  <a:lnTo>
                    <a:pt x="5853" y="42809"/>
                  </a:lnTo>
                  <a:lnTo>
                    <a:pt x="4845" y="51117"/>
                  </a:lnTo>
                  <a:lnTo>
                    <a:pt x="1345" y="66951"/>
                  </a:lnTo>
                  <a:lnTo>
                    <a:pt x="0" y="108960"/>
                  </a:lnTo>
                  <a:lnTo>
                    <a:pt x="880" y="140277"/>
                  </a:lnTo>
                  <a:lnTo>
                    <a:pt x="7562" y="165507"/>
                  </a:lnTo>
                  <a:lnTo>
                    <a:pt x="8967" y="168089"/>
                  </a:lnTo>
                  <a:lnTo>
                    <a:pt x="10896" y="169811"/>
                  </a:lnTo>
                  <a:lnTo>
                    <a:pt x="15685" y="171724"/>
                  </a:lnTo>
                  <a:lnTo>
                    <a:pt x="21121" y="172575"/>
                  </a:lnTo>
                  <a:lnTo>
                    <a:pt x="26844" y="170307"/>
                  </a:lnTo>
                  <a:lnTo>
                    <a:pt x="29759" y="168313"/>
                  </a:lnTo>
                  <a:lnTo>
                    <a:pt x="41567" y="150855"/>
                  </a:lnTo>
                  <a:lnTo>
                    <a:pt x="56429" y="117707"/>
                  </a:lnTo>
                  <a:lnTo>
                    <a:pt x="64241" y="74769"/>
                  </a:lnTo>
                  <a:lnTo>
                    <a:pt x="70688" y="31141"/>
                  </a:lnTo>
                  <a:lnTo>
                    <a:pt x="71284" y="0"/>
                  </a:lnTo>
                  <a:lnTo>
                    <a:pt x="72300" y="19682"/>
                  </a:lnTo>
                  <a:lnTo>
                    <a:pt x="78376" y="42782"/>
                  </a:lnTo>
                  <a:lnTo>
                    <a:pt x="82332" y="64482"/>
                  </a:lnTo>
                  <a:lnTo>
                    <a:pt x="101197" y="107676"/>
                  </a:lnTo>
                  <a:lnTo>
                    <a:pt x="113997" y="130572"/>
                  </a:lnTo>
                  <a:lnTo>
                    <a:pt x="128054" y="141316"/>
                  </a:lnTo>
                  <a:lnTo>
                    <a:pt x="138944" y="144940"/>
                  </a:lnTo>
                  <a:lnTo>
                    <a:pt x="145356" y="145788"/>
                  </a:lnTo>
                  <a:lnTo>
                    <a:pt x="147462" y="145021"/>
                  </a:lnTo>
                  <a:lnTo>
                    <a:pt x="148867" y="143518"/>
                  </a:lnTo>
                  <a:lnTo>
                    <a:pt x="157443" y="124066"/>
                  </a:lnTo>
                  <a:lnTo>
                    <a:pt x="160189" y="95658"/>
                  </a:lnTo>
                  <a:lnTo>
                    <a:pt x="152880" y="55387"/>
                  </a:lnTo>
                  <a:lnTo>
                    <a:pt x="151676" y="214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2" name="SMARTInkShape-Group481"/>
          <p:cNvGrpSpPr/>
          <p:nvPr/>
        </p:nvGrpSpPr>
        <p:grpSpPr>
          <a:xfrm>
            <a:off x="3036094" y="4009430"/>
            <a:ext cx="437555" cy="250032"/>
            <a:chOff x="3036094" y="4009430"/>
            <a:chExt cx="437555" cy="250032"/>
          </a:xfrm>
        </p:grpSpPr>
        <p:sp>
          <p:nvSpPr>
            <p:cNvPr id="340" name="SMARTInkShape-2428"/>
            <p:cNvSpPr/>
            <p:nvPr/>
          </p:nvSpPr>
          <p:spPr>
            <a:xfrm>
              <a:off x="3036094" y="4029056"/>
              <a:ext cx="437555" cy="230406"/>
            </a:xfrm>
            <a:custGeom>
              <a:avLst/>
              <a:gdLst/>
              <a:ahLst/>
              <a:cxnLst/>
              <a:rect l="0" t="0" r="0" b="0"/>
              <a:pathLst>
                <a:path w="437555" h="230406">
                  <a:moveTo>
                    <a:pt x="0" y="87530"/>
                  </a:moveTo>
                  <a:lnTo>
                    <a:pt x="12429" y="87530"/>
                  </a:lnTo>
                  <a:lnTo>
                    <a:pt x="18091" y="90176"/>
                  </a:lnTo>
                  <a:lnTo>
                    <a:pt x="20991" y="92270"/>
                  </a:lnTo>
                  <a:lnTo>
                    <a:pt x="39292" y="95219"/>
                  </a:lnTo>
                  <a:lnTo>
                    <a:pt x="81922" y="88662"/>
                  </a:lnTo>
                  <a:lnTo>
                    <a:pt x="115507" y="77965"/>
                  </a:lnTo>
                  <a:lnTo>
                    <a:pt x="145775" y="62642"/>
                  </a:lnTo>
                  <a:lnTo>
                    <a:pt x="190344" y="22154"/>
                  </a:lnTo>
                  <a:lnTo>
                    <a:pt x="193738" y="16140"/>
                  </a:lnTo>
                  <a:lnTo>
                    <a:pt x="196294" y="0"/>
                  </a:lnTo>
                  <a:lnTo>
                    <a:pt x="196439" y="10817"/>
                  </a:lnTo>
                  <a:lnTo>
                    <a:pt x="188074" y="52070"/>
                  </a:lnTo>
                  <a:lnTo>
                    <a:pt x="187596" y="88740"/>
                  </a:lnTo>
                  <a:lnTo>
                    <a:pt x="188537" y="113685"/>
                  </a:lnTo>
                  <a:lnTo>
                    <a:pt x="196620" y="152697"/>
                  </a:lnTo>
                  <a:lnTo>
                    <a:pt x="204983" y="183457"/>
                  </a:lnTo>
                  <a:lnTo>
                    <a:pt x="206108" y="184224"/>
                  </a:lnTo>
                  <a:lnTo>
                    <a:pt x="210005" y="185076"/>
                  </a:lnTo>
                  <a:lnTo>
                    <a:pt x="211440" y="184310"/>
                  </a:lnTo>
                  <a:lnTo>
                    <a:pt x="212398" y="182808"/>
                  </a:lnTo>
                  <a:lnTo>
                    <a:pt x="213036" y="180814"/>
                  </a:lnTo>
                  <a:lnTo>
                    <a:pt x="220197" y="169493"/>
                  </a:lnTo>
                  <a:lnTo>
                    <a:pt x="235552" y="126055"/>
                  </a:lnTo>
                  <a:lnTo>
                    <a:pt x="243016" y="99083"/>
                  </a:lnTo>
                  <a:lnTo>
                    <a:pt x="253386" y="85071"/>
                  </a:lnTo>
                  <a:lnTo>
                    <a:pt x="259129" y="81476"/>
                  </a:lnTo>
                  <a:lnTo>
                    <a:pt x="262050" y="80518"/>
                  </a:lnTo>
                  <a:lnTo>
                    <a:pt x="263996" y="80871"/>
                  </a:lnTo>
                  <a:lnTo>
                    <a:pt x="265294" y="82098"/>
                  </a:lnTo>
                  <a:lnTo>
                    <a:pt x="267729" y="86108"/>
                  </a:lnTo>
                  <a:lnTo>
                    <a:pt x="272118" y="91198"/>
                  </a:lnTo>
                  <a:lnTo>
                    <a:pt x="274730" y="99412"/>
                  </a:lnTo>
                  <a:lnTo>
                    <a:pt x="278847" y="115194"/>
                  </a:lnTo>
                  <a:lnTo>
                    <a:pt x="297775" y="156042"/>
                  </a:lnTo>
                  <a:lnTo>
                    <a:pt x="310578" y="178821"/>
                  </a:lnTo>
                  <a:lnTo>
                    <a:pt x="335526" y="199299"/>
                  </a:lnTo>
                  <a:lnTo>
                    <a:pt x="341938" y="201697"/>
                  </a:lnTo>
                  <a:lnTo>
                    <a:pt x="345036" y="201345"/>
                  </a:lnTo>
                  <a:lnTo>
                    <a:pt x="351126" y="198307"/>
                  </a:lnTo>
                  <a:lnTo>
                    <a:pt x="369084" y="182575"/>
                  </a:lnTo>
                  <a:lnTo>
                    <a:pt x="378020" y="169049"/>
                  </a:lnTo>
                  <a:lnTo>
                    <a:pt x="382800" y="140564"/>
                  </a:lnTo>
                  <a:lnTo>
                    <a:pt x="383907" y="96602"/>
                  </a:lnTo>
                  <a:lnTo>
                    <a:pt x="382954" y="85609"/>
                  </a:lnTo>
                  <a:lnTo>
                    <a:pt x="376284" y="71965"/>
                  </a:lnTo>
                  <a:lnTo>
                    <a:pt x="374879" y="71200"/>
                  </a:lnTo>
                  <a:lnTo>
                    <a:pt x="367467" y="69872"/>
                  </a:lnTo>
                  <a:lnTo>
                    <a:pt x="361777" y="74471"/>
                  </a:lnTo>
                  <a:lnTo>
                    <a:pt x="359227" y="79411"/>
                  </a:lnTo>
                  <a:lnTo>
                    <a:pt x="357590" y="100147"/>
                  </a:lnTo>
                  <a:lnTo>
                    <a:pt x="362047" y="119601"/>
                  </a:lnTo>
                  <a:lnTo>
                    <a:pt x="378189" y="160673"/>
                  </a:lnTo>
                  <a:lnTo>
                    <a:pt x="387002" y="181521"/>
                  </a:lnTo>
                  <a:lnTo>
                    <a:pt x="395574" y="191481"/>
                  </a:lnTo>
                  <a:lnTo>
                    <a:pt x="405006" y="200207"/>
                  </a:lnTo>
                  <a:lnTo>
                    <a:pt x="422305" y="223023"/>
                  </a:lnTo>
                  <a:lnTo>
                    <a:pt x="428462" y="227124"/>
                  </a:lnTo>
                  <a:lnTo>
                    <a:pt x="437554" y="2304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1" name="SMARTInkShape-2429"/>
            <p:cNvSpPr/>
            <p:nvPr/>
          </p:nvSpPr>
          <p:spPr>
            <a:xfrm>
              <a:off x="3098602" y="4009430"/>
              <a:ext cx="52193" cy="221397"/>
            </a:xfrm>
            <a:custGeom>
              <a:avLst/>
              <a:gdLst/>
              <a:ahLst/>
              <a:cxnLst/>
              <a:rect l="0" t="0" r="0" b="0"/>
              <a:pathLst>
                <a:path w="52193" h="221397">
                  <a:moveTo>
                    <a:pt x="0" y="0"/>
                  </a:moveTo>
                  <a:lnTo>
                    <a:pt x="0" y="38160"/>
                  </a:lnTo>
                  <a:lnTo>
                    <a:pt x="12428" y="81823"/>
                  </a:lnTo>
                  <a:lnTo>
                    <a:pt x="19790" y="125207"/>
                  </a:lnTo>
                  <a:lnTo>
                    <a:pt x="26859" y="163552"/>
                  </a:lnTo>
                  <a:lnTo>
                    <a:pt x="36320" y="191717"/>
                  </a:lnTo>
                  <a:lnTo>
                    <a:pt x="42181" y="203979"/>
                  </a:lnTo>
                  <a:lnTo>
                    <a:pt x="44544" y="210712"/>
                  </a:lnTo>
                  <a:lnTo>
                    <a:pt x="52192" y="221396"/>
                  </a:lnTo>
                  <a:lnTo>
                    <a:pt x="44648" y="2143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7" name="SMARTInkShape-Group482"/>
          <p:cNvGrpSpPr/>
          <p:nvPr/>
        </p:nvGrpSpPr>
        <p:grpSpPr>
          <a:xfrm>
            <a:off x="3750469" y="4099050"/>
            <a:ext cx="776884" cy="204380"/>
            <a:chOff x="3750469" y="4099050"/>
            <a:chExt cx="776884" cy="204380"/>
          </a:xfrm>
        </p:grpSpPr>
        <p:sp>
          <p:nvSpPr>
            <p:cNvPr id="343" name="SMARTInkShape-2430"/>
            <p:cNvSpPr/>
            <p:nvPr/>
          </p:nvSpPr>
          <p:spPr>
            <a:xfrm>
              <a:off x="4125516" y="4107656"/>
              <a:ext cx="214313" cy="53579"/>
            </a:xfrm>
            <a:custGeom>
              <a:avLst/>
              <a:gdLst/>
              <a:ahLst/>
              <a:cxnLst/>
              <a:rect l="0" t="0" r="0" b="0"/>
              <a:pathLst>
                <a:path w="214313" h="53579">
                  <a:moveTo>
                    <a:pt x="214312" y="53578"/>
                  </a:moveTo>
                  <a:lnTo>
                    <a:pt x="185171" y="46511"/>
                  </a:lnTo>
                  <a:lnTo>
                    <a:pt x="145228" y="42166"/>
                  </a:lnTo>
                  <a:lnTo>
                    <a:pt x="102880" y="36993"/>
                  </a:lnTo>
                  <a:lnTo>
                    <a:pt x="64419" y="28842"/>
                  </a:lnTo>
                  <a:lnTo>
                    <a:pt x="20791" y="15943"/>
                  </a:lnTo>
                  <a:lnTo>
                    <a:pt x="13209" y="12047"/>
                  </a:lnTo>
                  <a:lnTo>
                    <a:pt x="1935" y="9340"/>
                  </a:lnTo>
                  <a:lnTo>
                    <a:pt x="1290" y="8211"/>
                  </a:lnTo>
                  <a:lnTo>
                    <a:pt x="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4" name="SMARTInkShape-2431"/>
            <p:cNvSpPr/>
            <p:nvPr/>
          </p:nvSpPr>
          <p:spPr>
            <a:xfrm>
              <a:off x="4411266" y="4143375"/>
              <a:ext cx="116087" cy="151614"/>
            </a:xfrm>
            <a:custGeom>
              <a:avLst/>
              <a:gdLst/>
              <a:ahLst/>
              <a:cxnLst/>
              <a:rect l="0" t="0" r="0" b="0"/>
              <a:pathLst>
                <a:path w="116087" h="151614">
                  <a:moveTo>
                    <a:pt x="0" y="26789"/>
                  </a:moveTo>
                  <a:lnTo>
                    <a:pt x="0" y="69030"/>
                  </a:lnTo>
                  <a:lnTo>
                    <a:pt x="8377" y="113462"/>
                  </a:lnTo>
                  <a:lnTo>
                    <a:pt x="8897" y="144457"/>
                  </a:lnTo>
                  <a:lnTo>
                    <a:pt x="9900" y="146906"/>
                  </a:lnTo>
                  <a:lnTo>
                    <a:pt x="11561" y="148539"/>
                  </a:lnTo>
                  <a:lnTo>
                    <a:pt x="17490" y="151613"/>
                  </a:lnTo>
                  <a:lnTo>
                    <a:pt x="20491" y="123992"/>
                  </a:lnTo>
                  <a:lnTo>
                    <a:pt x="23990" y="111662"/>
                  </a:lnTo>
                  <a:lnTo>
                    <a:pt x="27944" y="88978"/>
                  </a:lnTo>
                  <a:lnTo>
                    <a:pt x="50049" y="44698"/>
                  </a:lnTo>
                  <a:lnTo>
                    <a:pt x="60360" y="25702"/>
                  </a:lnTo>
                  <a:lnTo>
                    <a:pt x="70152" y="17045"/>
                  </a:lnTo>
                  <a:lnTo>
                    <a:pt x="78472" y="12536"/>
                  </a:lnTo>
                  <a:lnTo>
                    <a:pt x="11608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5" name="SMARTInkShape-2432"/>
            <p:cNvSpPr/>
            <p:nvPr/>
          </p:nvSpPr>
          <p:spPr>
            <a:xfrm>
              <a:off x="4009475" y="4099050"/>
              <a:ext cx="348214" cy="195449"/>
            </a:xfrm>
            <a:custGeom>
              <a:avLst/>
              <a:gdLst/>
              <a:ahLst/>
              <a:cxnLst/>
              <a:rect l="0" t="0" r="0" b="0"/>
              <a:pathLst>
                <a:path w="348214" h="195449">
                  <a:moveTo>
                    <a:pt x="53533" y="88973"/>
                  </a:moveTo>
                  <a:lnTo>
                    <a:pt x="53533" y="59085"/>
                  </a:lnTo>
                  <a:lnTo>
                    <a:pt x="52541" y="57142"/>
                  </a:lnTo>
                  <a:lnTo>
                    <a:pt x="50887" y="55846"/>
                  </a:lnTo>
                  <a:lnTo>
                    <a:pt x="46404" y="54407"/>
                  </a:lnTo>
                  <a:lnTo>
                    <a:pt x="32542" y="53407"/>
                  </a:lnTo>
                  <a:lnTo>
                    <a:pt x="29617" y="55340"/>
                  </a:lnTo>
                  <a:lnTo>
                    <a:pt x="5904" y="87552"/>
                  </a:lnTo>
                  <a:lnTo>
                    <a:pt x="1717" y="104317"/>
                  </a:lnTo>
                  <a:lnTo>
                    <a:pt x="24" y="148854"/>
                  </a:lnTo>
                  <a:lnTo>
                    <a:pt x="0" y="152706"/>
                  </a:lnTo>
                  <a:lnTo>
                    <a:pt x="977" y="155274"/>
                  </a:lnTo>
                  <a:lnTo>
                    <a:pt x="2621" y="156987"/>
                  </a:lnTo>
                  <a:lnTo>
                    <a:pt x="7093" y="158889"/>
                  </a:lnTo>
                  <a:lnTo>
                    <a:pt x="16206" y="160211"/>
                  </a:lnTo>
                  <a:lnTo>
                    <a:pt x="22078" y="155611"/>
                  </a:lnTo>
                  <a:lnTo>
                    <a:pt x="44653" y="115459"/>
                  </a:lnTo>
                  <a:lnTo>
                    <a:pt x="49586" y="102729"/>
                  </a:lnTo>
                  <a:lnTo>
                    <a:pt x="53302" y="60866"/>
                  </a:lnTo>
                  <a:lnTo>
                    <a:pt x="53529" y="44612"/>
                  </a:lnTo>
                  <a:lnTo>
                    <a:pt x="54524" y="58640"/>
                  </a:lnTo>
                  <a:lnTo>
                    <a:pt x="64556" y="100690"/>
                  </a:lnTo>
                  <a:lnTo>
                    <a:pt x="77621" y="141926"/>
                  </a:lnTo>
                  <a:lnTo>
                    <a:pt x="92265" y="174820"/>
                  </a:lnTo>
                  <a:lnTo>
                    <a:pt x="100843" y="184344"/>
                  </a:lnTo>
                  <a:lnTo>
                    <a:pt x="110279" y="190891"/>
                  </a:lnTo>
                  <a:lnTo>
                    <a:pt x="117779" y="193802"/>
                  </a:lnTo>
                  <a:lnTo>
                    <a:pt x="132321" y="195440"/>
                  </a:lnTo>
                  <a:lnTo>
                    <a:pt x="136816" y="193685"/>
                  </a:lnTo>
                  <a:lnTo>
                    <a:pt x="144456" y="186444"/>
                  </a:lnTo>
                  <a:lnTo>
                    <a:pt x="163547" y="154130"/>
                  </a:lnTo>
                  <a:lnTo>
                    <a:pt x="168420" y="123452"/>
                  </a:lnTo>
                  <a:lnTo>
                    <a:pt x="169461" y="79880"/>
                  </a:lnTo>
                  <a:lnTo>
                    <a:pt x="169598" y="38020"/>
                  </a:lnTo>
                  <a:lnTo>
                    <a:pt x="169618" y="3358"/>
                  </a:lnTo>
                  <a:lnTo>
                    <a:pt x="168626" y="2131"/>
                  </a:lnTo>
                  <a:lnTo>
                    <a:pt x="161930" y="0"/>
                  </a:lnTo>
                  <a:lnTo>
                    <a:pt x="160798" y="24563"/>
                  </a:lnTo>
                  <a:lnTo>
                    <a:pt x="168387" y="64042"/>
                  </a:lnTo>
                  <a:lnTo>
                    <a:pt x="179170" y="107078"/>
                  </a:lnTo>
                  <a:lnTo>
                    <a:pt x="190577" y="137860"/>
                  </a:lnTo>
                  <a:lnTo>
                    <a:pt x="220392" y="180154"/>
                  </a:lnTo>
                  <a:lnTo>
                    <a:pt x="235044" y="190955"/>
                  </a:lnTo>
                  <a:lnTo>
                    <a:pt x="242683" y="193830"/>
                  </a:lnTo>
                  <a:lnTo>
                    <a:pt x="257303" y="195448"/>
                  </a:lnTo>
                  <a:lnTo>
                    <a:pt x="265806" y="193181"/>
                  </a:lnTo>
                  <a:lnTo>
                    <a:pt x="269462" y="191187"/>
                  </a:lnTo>
                  <a:lnTo>
                    <a:pt x="279348" y="178901"/>
                  </a:lnTo>
                  <a:lnTo>
                    <a:pt x="288562" y="162692"/>
                  </a:lnTo>
                  <a:lnTo>
                    <a:pt x="296481" y="123817"/>
                  </a:lnTo>
                  <a:lnTo>
                    <a:pt x="302165" y="88801"/>
                  </a:lnTo>
                  <a:lnTo>
                    <a:pt x="295753" y="47809"/>
                  </a:lnTo>
                  <a:lnTo>
                    <a:pt x="292486" y="38266"/>
                  </a:lnTo>
                  <a:lnTo>
                    <a:pt x="290225" y="34333"/>
                  </a:lnTo>
                  <a:lnTo>
                    <a:pt x="287726" y="31711"/>
                  </a:lnTo>
                  <a:lnTo>
                    <a:pt x="282304" y="28796"/>
                  </a:lnTo>
                  <a:lnTo>
                    <a:pt x="269572" y="26670"/>
                  </a:lnTo>
                  <a:lnTo>
                    <a:pt x="268613" y="31848"/>
                  </a:lnTo>
                  <a:lnTo>
                    <a:pt x="268867" y="67191"/>
                  </a:lnTo>
                  <a:lnTo>
                    <a:pt x="283079" y="110065"/>
                  </a:lnTo>
                  <a:lnTo>
                    <a:pt x="297657" y="147167"/>
                  </a:lnTo>
                  <a:lnTo>
                    <a:pt x="306231" y="157170"/>
                  </a:lnTo>
                  <a:lnTo>
                    <a:pt x="336062" y="183105"/>
                  </a:lnTo>
                  <a:lnTo>
                    <a:pt x="348213" y="18720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6" name="SMARTInkShape-2433"/>
            <p:cNvSpPr/>
            <p:nvPr/>
          </p:nvSpPr>
          <p:spPr>
            <a:xfrm>
              <a:off x="3750469" y="4143375"/>
              <a:ext cx="187111" cy="160055"/>
            </a:xfrm>
            <a:custGeom>
              <a:avLst/>
              <a:gdLst/>
              <a:ahLst/>
              <a:cxnLst/>
              <a:rect l="0" t="0" r="0" b="0"/>
              <a:pathLst>
                <a:path w="187111" h="160055">
                  <a:moveTo>
                    <a:pt x="0" y="8930"/>
                  </a:moveTo>
                  <a:lnTo>
                    <a:pt x="0" y="48831"/>
                  </a:lnTo>
                  <a:lnTo>
                    <a:pt x="992" y="65842"/>
                  </a:lnTo>
                  <a:lnTo>
                    <a:pt x="15231" y="107371"/>
                  </a:lnTo>
                  <a:lnTo>
                    <a:pt x="26858" y="130754"/>
                  </a:lnTo>
                  <a:lnTo>
                    <a:pt x="47629" y="154594"/>
                  </a:lnTo>
                  <a:lnTo>
                    <a:pt x="53579" y="158005"/>
                  </a:lnTo>
                  <a:lnTo>
                    <a:pt x="56556" y="158915"/>
                  </a:lnTo>
                  <a:lnTo>
                    <a:pt x="58540" y="158529"/>
                  </a:lnTo>
                  <a:lnTo>
                    <a:pt x="59862" y="157280"/>
                  </a:lnTo>
                  <a:lnTo>
                    <a:pt x="62324" y="153246"/>
                  </a:lnTo>
                  <a:lnTo>
                    <a:pt x="68296" y="145397"/>
                  </a:lnTo>
                  <a:lnTo>
                    <a:pt x="78321" y="115276"/>
                  </a:lnTo>
                  <a:lnTo>
                    <a:pt x="87255" y="73228"/>
                  </a:lnTo>
                  <a:lnTo>
                    <a:pt x="88894" y="47979"/>
                  </a:lnTo>
                  <a:lnTo>
                    <a:pt x="80473" y="9610"/>
                  </a:lnTo>
                  <a:lnTo>
                    <a:pt x="80368" y="49465"/>
                  </a:lnTo>
                  <a:lnTo>
                    <a:pt x="83013" y="72865"/>
                  </a:lnTo>
                  <a:lnTo>
                    <a:pt x="92796" y="102698"/>
                  </a:lnTo>
                  <a:lnTo>
                    <a:pt x="121242" y="144773"/>
                  </a:lnTo>
                  <a:lnTo>
                    <a:pt x="127638" y="152979"/>
                  </a:lnTo>
                  <a:lnTo>
                    <a:pt x="133788" y="157287"/>
                  </a:lnTo>
                  <a:lnTo>
                    <a:pt x="142828" y="159713"/>
                  </a:lnTo>
                  <a:lnTo>
                    <a:pt x="145820" y="160054"/>
                  </a:lnTo>
                  <a:lnTo>
                    <a:pt x="151790" y="157786"/>
                  </a:lnTo>
                  <a:lnTo>
                    <a:pt x="154772" y="155792"/>
                  </a:lnTo>
                  <a:lnTo>
                    <a:pt x="166686" y="138334"/>
                  </a:lnTo>
                  <a:lnTo>
                    <a:pt x="174624" y="120583"/>
                  </a:lnTo>
                  <a:lnTo>
                    <a:pt x="182811" y="79784"/>
                  </a:lnTo>
                  <a:lnTo>
                    <a:pt x="187110" y="39167"/>
                  </a:lnTo>
                  <a:lnTo>
                    <a:pt x="17859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52" name="SMARTInkShape-Group483"/>
          <p:cNvGrpSpPr/>
          <p:nvPr/>
        </p:nvGrpSpPr>
        <p:grpSpPr>
          <a:xfrm>
            <a:off x="4768453" y="4107656"/>
            <a:ext cx="561066" cy="276130"/>
            <a:chOff x="4768453" y="4107656"/>
            <a:chExt cx="561066" cy="276130"/>
          </a:xfrm>
        </p:grpSpPr>
        <p:sp>
          <p:nvSpPr>
            <p:cNvPr id="348" name="SMARTInkShape-2434"/>
            <p:cNvSpPr/>
            <p:nvPr/>
          </p:nvSpPr>
          <p:spPr>
            <a:xfrm>
              <a:off x="5250698" y="4107656"/>
              <a:ext cx="78821" cy="142319"/>
            </a:xfrm>
            <a:custGeom>
              <a:avLst/>
              <a:gdLst/>
              <a:ahLst/>
              <a:cxnLst/>
              <a:rect l="0" t="0" r="0" b="0"/>
              <a:pathLst>
                <a:path w="78821" h="142319">
                  <a:moveTo>
                    <a:pt x="17818" y="62508"/>
                  </a:moveTo>
                  <a:lnTo>
                    <a:pt x="1567" y="78758"/>
                  </a:lnTo>
                  <a:lnTo>
                    <a:pt x="0" y="114619"/>
                  </a:lnTo>
                  <a:lnTo>
                    <a:pt x="2622" y="123041"/>
                  </a:lnTo>
                  <a:lnTo>
                    <a:pt x="12391" y="136532"/>
                  </a:lnTo>
                  <a:lnTo>
                    <a:pt x="18051" y="140056"/>
                  </a:lnTo>
                  <a:lnTo>
                    <a:pt x="29770" y="142318"/>
                  </a:lnTo>
                  <a:lnTo>
                    <a:pt x="35697" y="139982"/>
                  </a:lnTo>
                  <a:lnTo>
                    <a:pt x="61255" y="121870"/>
                  </a:lnTo>
                  <a:lnTo>
                    <a:pt x="64635" y="117958"/>
                  </a:lnTo>
                  <a:lnTo>
                    <a:pt x="78068" y="82774"/>
                  </a:lnTo>
                  <a:lnTo>
                    <a:pt x="78820" y="78995"/>
                  </a:lnTo>
                  <a:lnTo>
                    <a:pt x="72505" y="44295"/>
                  </a:lnTo>
                  <a:lnTo>
                    <a:pt x="62244" y="28779"/>
                  </a:lnTo>
                  <a:lnTo>
                    <a:pt x="48127" y="13880"/>
                  </a:lnTo>
                  <a:lnTo>
                    <a:pt x="26779" y="2152"/>
                  </a:lnTo>
                  <a:lnTo>
                    <a:pt x="1781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9" name="SMARTInkShape-2435"/>
            <p:cNvSpPr/>
            <p:nvPr/>
          </p:nvSpPr>
          <p:spPr>
            <a:xfrm>
              <a:off x="5116711" y="4126211"/>
              <a:ext cx="98063" cy="257575"/>
            </a:xfrm>
            <a:custGeom>
              <a:avLst/>
              <a:gdLst/>
              <a:ahLst/>
              <a:cxnLst/>
              <a:rect l="0" t="0" r="0" b="0"/>
              <a:pathLst>
                <a:path w="98063" h="257575">
                  <a:moveTo>
                    <a:pt x="0" y="35023"/>
                  </a:moveTo>
                  <a:lnTo>
                    <a:pt x="0" y="26126"/>
                  </a:lnTo>
                  <a:lnTo>
                    <a:pt x="992" y="66233"/>
                  </a:lnTo>
                  <a:lnTo>
                    <a:pt x="7689" y="107043"/>
                  </a:lnTo>
                  <a:lnTo>
                    <a:pt x="14821" y="148432"/>
                  </a:lnTo>
                  <a:lnTo>
                    <a:pt x="19905" y="186299"/>
                  </a:lnTo>
                  <a:lnTo>
                    <a:pt x="28831" y="230646"/>
                  </a:lnTo>
                  <a:lnTo>
                    <a:pt x="35599" y="257574"/>
                  </a:lnTo>
                  <a:lnTo>
                    <a:pt x="35715" y="219214"/>
                  </a:lnTo>
                  <a:lnTo>
                    <a:pt x="28651" y="174814"/>
                  </a:lnTo>
                  <a:lnTo>
                    <a:pt x="24695" y="141265"/>
                  </a:lnTo>
                  <a:lnTo>
                    <a:pt x="19884" y="106190"/>
                  </a:lnTo>
                  <a:lnTo>
                    <a:pt x="21105" y="73308"/>
                  </a:lnTo>
                  <a:lnTo>
                    <a:pt x="26041" y="33561"/>
                  </a:lnTo>
                  <a:lnTo>
                    <a:pt x="27559" y="15628"/>
                  </a:lnTo>
                  <a:lnTo>
                    <a:pt x="31431" y="7221"/>
                  </a:lnTo>
                  <a:lnTo>
                    <a:pt x="33853" y="4582"/>
                  </a:lnTo>
                  <a:lnTo>
                    <a:pt x="39189" y="1650"/>
                  </a:lnTo>
                  <a:lnTo>
                    <a:pt x="47771" y="0"/>
                  </a:lnTo>
                  <a:lnTo>
                    <a:pt x="53643" y="2259"/>
                  </a:lnTo>
                  <a:lnTo>
                    <a:pt x="74606" y="15569"/>
                  </a:lnTo>
                  <a:lnTo>
                    <a:pt x="91907" y="41550"/>
                  </a:lnTo>
                  <a:lnTo>
                    <a:pt x="96354" y="54266"/>
                  </a:lnTo>
                  <a:lnTo>
                    <a:pt x="98062" y="86008"/>
                  </a:lnTo>
                  <a:lnTo>
                    <a:pt x="95507" y="95055"/>
                  </a:lnTo>
                  <a:lnTo>
                    <a:pt x="85783" y="108948"/>
                  </a:lnTo>
                  <a:lnTo>
                    <a:pt x="77231" y="118222"/>
                  </a:lnTo>
                  <a:lnTo>
                    <a:pt x="71367" y="121610"/>
                  </a:lnTo>
                  <a:lnTo>
                    <a:pt x="59517" y="123785"/>
                  </a:lnTo>
                  <a:lnTo>
                    <a:pt x="44648" y="1243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0" name="SMARTInkShape-2436"/>
            <p:cNvSpPr/>
            <p:nvPr/>
          </p:nvSpPr>
          <p:spPr>
            <a:xfrm>
              <a:off x="4942829" y="4108169"/>
              <a:ext cx="164953" cy="176270"/>
            </a:xfrm>
            <a:custGeom>
              <a:avLst/>
              <a:gdLst/>
              <a:ahLst/>
              <a:cxnLst/>
              <a:rect l="0" t="0" r="0" b="0"/>
              <a:pathLst>
                <a:path w="164953" h="176270">
                  <a:moveTo>
                    <a:pt x="66726" y="44136"/>
                  </a:moveTo>
                  <a:lnTo>
                    <a:pt x="66726" y="13989"/>
                  </a:lnTo>
                  <a:lnTo>
                    <a:pt x="64080" y="8248"/>
                  </a:lnTo>
                  <a:lnTo>
                    <a:pt x="59037" y="1218"/>
                  </a:lnTo>
                  <a:lnTo>
                    <a:pt x="55702" y="257"/>
                  </a:lnTo>
                  <a:lnTo>
                    <a:pt x="53423" y="0"/>
                  </a:lnTo>
                  <a:lnTo>
                    <a:pt x="48245" y="2361"/>
                  </a:lnTo>
                  <a:lnTo>
                    <a:pt x="36838" y="11961"/>
                  </a:lnTo>
                  <a:lnTo>
                    <a:pt x="19090" y="41732"/>
                  </a:lnTo>
                  <a:lnTo>
                    <a:pt x="6862" y="78068"/>
                  </a:lnTo>
                  <a:lnTo>
                    <a:pt x="2356" y="97184"/>
                  </a:lnTo>
                  <a:lnTo>
                    <a:pt x="0" y="103314"/>
                  </a:lnTo>
                  <a:lnTo>
                    <a:pt x="28" y="115416"/>
                  </a:lnTo>
                  <a:lnTo>
                    <a:pt x="3973" y="147755"/>
                  </a:lnTo>
                  <a:lnTo>
                    <a:pt x="5047" y="148934"/>
                  </a:lnTo>
                  <a:lnTo>
                    <a:pt x="11885" y="150981"/>
                  </a:lnTo>
                  <a:lnTo>
                    <a:pt x="17514" y="146460"/>
                  </a:lnTo>
                  <a:lnTo>
                    <a:pt x="25465" y="134095"/>
                  </a:lnTo>
                  <a:lnTo>
                    <a:pt x="40505" y="90004"/>
                  </a:lnTo>
                  <a:lnTo>
                    <a:pt x="64972" y="47317"/>
                  </a:lnTo>
                  <a:lnTo>
                    <a:pt x="66548" y="46256"/>
                  </a:lnTo>
                  <a:lnTo>
                    <a:pt x="74260" y="44415"/>
                  </a:lnTo>
                  <a:lnTo>
                    <a:pt x="75533" y="64277"/>
                  </a:lnTo>
                  <a:lnTo>
                    <a:pt x="76640" y="107135"/>
                  </a:lnTo>
                  <a:lnTo>
                    <a:pt x="86679" y="148501"/>
                  </a:lnTo>
                  <a:lnTo>
                    <a:pt x="96905" y="162647"/>
                  </a:lnTo>
                  <a:lnTo>
                    <a:pt x="110284" y="171964"/>
                  </a:lnTo>
                  <a:lnTo>
                    <a:pt x="122075" y="176269"/>
                  </a:lnTo>
                  <a:lnTo>
                    <a:pt x="125453" y="175880"/>
                  </a:lnTo>
                  <a:lnTo>
                    <a:pt x="131853" y="172803"/>
                  </a:lnTo>
                  <a:lnTo>
                    <a:pt x="160977" y="136615"/>
                  </a:lnTo>
                  <a:lnTo>
                    <a:pt x="164952" y="12450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1" name="SMARTInkShape-2437"/>
            <p:cNvSpPr/>
            <p:nvPr/>
          </p:nvSpPr>
          <p:spPr>
            <a:xfrm>
              <a:off x="4768453" y="4116586"/>
              <a:ext cx="116087" cy="160609"/>
            </a:xfrm>
            <a:custGeom>
              <a:avLst/>
              <a:gdLst/>
              <a:ahLst/>
              <a:cxnLst/>
              <a:rect l="0" t="0" r="0" b="0"/>
              <a:pathLst>
                <a:path w="116087" h="160609">
                  <a:moveTo>
                    <a:pt x="0" y="0"/>
                  </a:moveTo>
                  <a:lnTo>
                    <a:pt x="0" y="4740"/>
                  </a:lnTo>
                  <a:lnTo>
                    <a:pt x="15814" y="48586"/>
                  </a:lnTo>
                  <a:lnTo>
                    <a:pt x="35774" y="89353"/>
                  </a:lnTo>
                  <a:lnTo>
                    <a:pt x="56558" y="130972"/>
                  </a:lnTo>
                  <a:lnTo>
                    <a:pt x="70262" y="151273"/>
                  </a:lnTo>
                  <a:lnTo>
                    <a:pt x="70915" y="155868"/>
                  </a:lnTo>
                  <a:lnTo>
                    <a:pt x="72081" y="157490"/>
                  </a:lnTo>
                  <a:lnTo>
                    <a:pt x="73851" y="158571"/>
                  </a:lnTo>
                  <a:lnTo>
                    <a:pt x="79080" y="160307"/>
                  </a:lnTo>
                  <a:lnTo>
                    <a:pt x="75246" y="160608"/>
                  </a:lnTo>
                  <a:lnTo>
                    <a:pt x="73976" y="159658"/>
                  </a:lnTo>
                  <a:lnTo>
                    <a:pt x="72566" y="155956"/>
                  </a:lnTo>
                  <a:lnTo>
                    <a:pt x="71482" y="115783"/>
                  </a:lnTo>
                  <a:lnTo>
                    <a:pt x="72450" y="104045"/>
                  </a:lnTo>
                  <a:lnTo>
                    <a:pt x="86884" y="62500"/>
                  </a:lnTo>
                  <a:lnTo>
                    <a:pt x="89217" y="51590"/>
                  </a:lnTo>
                  <a:lnTo>
                    <a:pt x="107048" y="13829"/>
                  </a:lnTo>
                  <a:lnTo>
                    <a:pt x="109069" y="12196"/>
                  </a:lnTo>
                  <a:lnTo>
                    <a:pt x="116086"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3" name="SMARTInkShape-2438"/>
          <p:cNvSpPr/>
          <p:nvPr/>
        </p:nvSpPr>
        <p:spPr>
          <a:xfrm>
            <a:off x="5402461" y="4098727"/>
            <a:ext cx="71438" cy="123617"/>
          </a:xfrm>
          <a:custGeom>
            <a:avLst/>
            <a:gdLst/>
            <a:ahLst/>
            <a:cxnLst/>
            <a:rect l="0" t="0" r="0" b="0"/>
            <a:pathLst>
              <a:path w="71438" h="123617">
                <a:moveTo>
                  <a:pt x="0" y="0"/>
                </a:moveTo>
                <a:lnTo>
                  <a:pt x="0" y="7688"/>
                </a:lnTo>
                <a:lnTo>
                  <a:pt x="6137" y="15813"/>
                </a:lnTo>
                <a:lnTo>
                  <a:pt x="8103" y="24088"/>
                </a:lnTo>
                <a:lnTo>
                  <a:pt x="8561" y="29888"/>
                </a:lnTo>
                <a:lnTo>
                  <a:pt x="11412" y="35773"/>
                </a:lnTo>
                <a:lnTo>
                  <a:pt x="13561" y="38731"/>
                </a:lnTo>
                <a:lnTo>
                  <a:pt x="16586" y="52376"/>
                </a:lnTo>
                <a:lnTo>
                  <a:pt x="17837" y="94350"/>
                </a:lnTo>
                <a:lnTo>
                  <a:pt x="17849" y="100802"/>
                </a:lnTo>
                <a:lnTo>
                  <a:pt x="20500" y="106978"/>
                </a:lnTo>
                <a:lnTo>
                  <a:pt x="25546" y="114286"/>
                </a:lnTo>
                <a:lnTo>
                  <a:pt x="26680" y="123616"/>
                </a:lnTo>
                <a:lnTo>
                  <a:pt x="26789" y="80350"/>
                </a:lnTo>
                <a:lnTo>
                  <a:pt x="26789" y="56582"/>
                </a:lnTo>
                <a:lnTo>
                  <a:pt x="29435" y="52267"/>
                </a:lnTo>
                <a:lnTo>
                  <a:pt x="32926" y="47042"/>
                </a:lnTo>
                <a:lnTo>
                  <a:pt x="35883" y="38522"/>
                </a:lnTo>
                <a:lnTo>
                  <a:pt x="40092" y="32665"/>
                </a:lnTo>
                <a:lnTo>
                  <a:pt x="45269" y="29400"/>
                </a:lnTo>
                <a:lnTo>
                  <a:pt x="51937" y="27304"/>
                </a:lnTo>
                <a:lnTo>
                  <a:pt x="63076" y="33924"/>
                </a:lnTo>
                <a:lnTo>
                  <a:pt x="71437" y="3571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64" name="SMARTInkShape-Group485"/>
          <p:cNvGrpSpPr/>
          <p:nvPr/>
        </p:nvGrpSpPr>
        <p:grpSpPr>
          <a:xfrm>
            <a:off x="5938365" y="4089797"/>
            <a:ext cx="1419699" cy="250032"/>
            <a:chOff x="5938365" y="4089797"/>
            <a:chExt cx="1419699" cy="250032"/>
          </a:xfrm>
        </p:grpSpPr>
        <p:sp>
          <p:nvSpPr>
            <p:cNvPr id="354" name="SMARTInkShape-2439"/>
            <p:cNvSpPr/>
            <p:nvPr/>
          </p:nvSpPr>
          <p:spPr>
            <a:xfrm>
              <a:off x="7295555" y="4089797"/>
              <a:ext cx="62509" cy="250032"/>
            </a:xfrm>
            <a:custGeom>
              <a:avLst/>
              <a:gdLst/>
              <a:ahLst/>
              <a:cxnLst/>
              <a:rect l="0" t="0" r="0" b="0"/>
              <a:pathLst>
                <a:path w="62509" h="250032">
                  <a:moveTo>
                    <a:pt x="0" y="0"/>
                  </a:moveTo>
                  <a:lnTo>
                    <a:pt x="0" y="7689"/>
                  </a:lnTo>
                  <a:lnTo>
                    <a:pt x="4740" y="13302"/>
                  </a:lnTo>
                  <a:lnTo>
                    <a:pt x="7067" y="21126"/>
                  </a:lnTo>
                  <a:lnTo>
                    <a:pt x="11411" y="63578"/>
                  </a:lnTo>
                  <a:lnTo>
                    <a:pt x="17010" y="101160"/>
                  </a:lnTo>
                  <a:lnTo>
                    <a:pt x="22488" y="143261"/>
                  </a:lnTo>
                  <a:lnTo>
                    <a:pt x="31151" y="184058"/>
                  </a:lnTo>
                  <a:lnTo>
                    <a:pt x="37763" y="211602"/>
                  </a:lnTo>
                  <a:lnTo>
                    <a:pt x="41588" y="219061"/>
                  </a:lnTo>
                  <a:lnTo>
                    <a:pt x="44733" y="228839"/>
                  </a:lnTo>
                  <a:lnTo>
                    <a:pt x="50516" y="238019"/>
                  </a:lnTo>
                  <a:lnTo>
                    <a:pt x="53458" y="249504"/>
                  </a:lnTo>
                  <a:lnTo>
                    <a:pt x="62508"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5" name="SMARTInkShape-2440"/>
            <p:cNvSpPr/>
            <p:nvPr/>
          </p:nvSpPr>
          <p:spPr>
            <a:xfrm>
              <a:off x="7180002" y="4196966"/>
              <a:ext cx="115554" cy="115962"/>
            </a:xfrm>
            <a:custGeom>
              <a:avLst/>
              <a:gdLst/>
              <a:ahLst/>
              <a:cxnLst/>
              <a:rect l="0" t="0" r="0" b="0"/>
              <a:pathLst>
                <a:path w="115554" h="115962">
                  <a:moveTo>
                    <a:pt x="97693" y="17847"/>
                  </a:moveTo>
                  <a:lnTo>
                    <a:pt x="97693" y="13106"/>
                  </a:lnTo>
                  <a:lnTo>
                    <a:pt x="95048" y="8133"/>
                  </a:lnTo>
                  <a:lnTo>
                    <a:pt x="90005" y="1596"/>
                  </a:lnTo>
                  <a:lnTo>
                    <a:pt x="86669" y="702"/>
                  </a:lnTo>
                  <a:lnTo>
                    <a:pt x="51274" y="0"/>
                  </a:lnTo>
                  <a:lnTo>
                    <a:pt x="36755" y="4731"/>
                  </a:lnTo>
                  <a:lnTo>
                    <a:pt x="28277" y="12348"/>
                  </a:lnTo>
                  <a:lnTo>
                    <a:pt x="5538" y="43101"/>
                  </a:lnTo>
                  <a:lnTo>
                    <a:pt x="1265" y="55205"/>
                  </a:lnTo>
                  <a:lnTo>
                    <a:pt x="0" y="69816"/>
                  </a:lnTo>
                  <a:lnTo>
                    <a:pt x="4366" y="86713"/>
                  </a:lnTo>
                  <a:lnTo>
                    <a:pt x="14729" y="103071"/>
                  </a:lnTo>
                  <a:lnTo>
                    <a:pt x="20472" y="109633"/>
                  </a:lnTo>
                  <a:lnTo>
                    <a:pt x="28977" y="113211"/>
                  </a:lnTo>
                  <a:lnTo>
                    <a:pt x="72995" y="115961"/>
                  </a:lnTo>
                  <a:lnTo>
                    <a:pt x="85635" y="115048"/>
                  </a:lnTo>
                  <a:lnTo>
                    <a:pt x="110656" y="106976"/>
                  </a:lnTo>
                  <a:lnTo>
                    <a:pt x="112289" y="105047"/>
                  </a:lnTo>
                  <a:lnTo>
                    <a:pt x="115553" y="9821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6" name="SMARTInkShape-2441"/>
            <p:cNvSpPr/>
            <p:nvPr/>
          </p:nvSpPr>
          <p:spPr>
            <a:xfrm>
              <a:off x="7054453" y="4162643"/>
              <a:ext cx="76307" cy="132538"/>
            </a:xfrm>
            <a:custGeom>
              <a:avLst/>
              <a:gdLst/>
              <a:ahLst/>
              <a:cxnLst/>
              <a:rect l="0" t="0" r="0" b="0"/>
              <a:pathLst>
                <a:path w="76307" h="132538">
                  <a:moveTo>
                    <a:pt x="0" y="123607"/>
                  </a:moveTo>
                  <a:lnTo>
                    <a:pt x="7689" y="123607"/>
                  </a:lnTo>
                  <a:lnTo>
                    <a:pt x="15814" y="117470"/>
                  </a:lnTo>
                  <a:lnTo>
                    <a:pt x="24089" y="114513"/>
                  </a:lnTo>
                  <a:lnTo>
                    <a:pt x="32824" y="108785"/>
                  </a:lnTo>
                  <a:lnTo>
                    <a:pt x="41697" y="105655"/>
                  </a:lnTo>
                  <a:lnTo>
                    <a:pt x="47636" y="101407"/>
                  </a:lnTo>
                  <a:lnTo>
                    <a:pt x="56558" y="88697"/>
                  </a:lnTo>
                  <a:lnTo>
                    <a:pt x="69343" y="58601"/>
                  </a:lnTo>
                  <a:lnTo>
                    <a:pt x="73463" y="42500"/>
                  </a:lnTo>
                  <a:lnTo>
                    <a:pt x="75764" y="36793"/>
                  </a:lnTo>
                  <a:lnTo>
                    <a:pt x="76306" y="31997"/>
                  </a:lnTo>
                  <a:lnTo>
                    <a:pt x="72275" y="13954"/>
                  </a:lnTo>
                  <a:lnTo>
                    <a:pt x="71004" y="11810"/>
                  </a:lnTo>
                  <a:lnTo>
                    <a:pt x="69164" y="10380"/>
                  </a:lnTo>
                  <a:lnTo>
                    <a:pt x="64474" y="7799"/>
                  </a:lnTo>
                  <a:lnTo>
                    <a:pt x="56256" y="1761"/>
                  </a:lnTo>
                  <a:lnTo>
                    <a:pt x="50468" y="0"/>
                  </a:lnTo>
                  <a:lnTo>
                    <a:pt x="47536" y="523"/>
                  </a:lnTo>
                  <a:lnTo>
                    <a:pt x="38669" y="5999"/>
                  </a:lnTo>
                  <a:lnTo>
                    <a:pt x="23810" y="19619"/>
                  </a:lnTo>
                  <a:lnTo>
                    <a:pt x="20504" y="28111"/>
                  </a:lnTo>
                  <a:lnTo>
                    <a:pt x="17928" y="70651"/>
                  </a:lnTo>
                  <a:lnTo>
                    <a:pt x="18882" y="81220"/>
                  </a:lnTo>
                  <a:lnTo>
                    <a:pt x="30293" y="104049"/>
                  </a:lnTo>
                  <a:lnTo>
                    <a:pt x="38599" y="112600"/>
                  </a:lnTo>
                  <a:lnTo>
                    <a:pt x="46921" y="119707"/>
                  </a:lnTo>
                  <a:lnTo>
                    <a:pt x="53578" y="13253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7" name="SMARTInkShape-2442"/>
            <p:cNvSpPr/>
            <p:nvPr/>
          </p:nvSpPr>
          <p:spPr>
            <a:xfrm>
              <a:off x="6911578" y="4152305"/>
              <a:ext cx="97694" cy="124638"/>
            </a:xfrm>
            <a:custGeom>
              <a:avLst/>
              <a:gdLst/>
              <a:ahLst/>
              <a:cxnLst/>
              <a:rect l="0" t="0" r="0" b="0"/>
              <a:pathLst>
                <a:path w="97694" h="124638">
                  <a:moveTo>
                    <a:pt x="53578" y="0"/>
                  </a:moveTo>
                  <a:lnTo>
                    <a:pt x="48837" y="0"/>
                  </a:lnTo>
                  <a:lnTo>
                    <a:pt x="47441" y="992"/>
                  </a:lnTo>
                  <a:lnTo>
                    <a:pt x="46510" y="2645"/>
                  </a:lnTo>
                  <a:lnTo>
                    <a:pt x="45890" y="4740"/>
                  </a:lnTo>
                  <a:lnTo>
                    <a:pt x="40275" y="12428"/>
                  </a:lnTo>
                  <a:lnTo>
                    <a:pt x="6285" y="38709"/>
                  </a:lnTo>
                  <a:lnTo>
                    <a:pt x="2793" y="44654"/>
                  </a:lnTo>
                  <a:lnTo>
                    <a:pt x="164" y="60744"/>
                  </a:lnTo>
                  <a:lnTo>
                    <a:pt x="4789" y="66725"/>
                  </a:lnTo>
                  <a:lnTo>
                    <a:pt x="12382" y="69344"/>
                  </a:lnTo>
                  <a:lnTo>
                    <a:pt x="27812" y="73463"/>
                  </a:lnTo>
                  <a:lnTo>
                    <a:pt x="42306" y="80967"/>
                  </a:lnTo>
                  <a:lnTo>
                    <a:pt x="76471" y="103210"/>
                  </a:lnTo>
                  <a:lnTo>
                    <a:pt x="89116" y="109022"/>
                  </a:lnTo>
                  <a:lnTo>
                    <a:pt x="97693" y="115672"/>
                  </a:lnTo>
                  <a:lnTo>
                    <a:pt x="93328" y="120704"/>
                  </a:lnTo>
                  <a:lnTo>
                    <a:pt x="88443" y="123099"/>
                  </a:lnTo>
                  <a:lnTo>
                    <a:pt x="72482" y="124637"/>
                  </a:lnTo>
                  <a:lnTo>
                    <a:pt x="64295" y="122201"/>
                  </a:lnTo>
                  <a:lnTo>
                    <a:pt x="56356" y="118803"/>
                  </a:lnTo>
                  <a:lnTo>
                    <a:pt x="12053" y="108429"/>
                  </a:lnTo>
                  <a:lnTo>
                    <a:pt x="0" y="1071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8" name="SMARTInkShape-2443"/>
            <p:cNvSpPr/>
            <p:nvPr/>
          </p:nvSpPr>
          <p:spPr>
            <a:xfrm>
              <a:off x="6707433" y="4170164"/>
              <a:ext cx="159498" cy="151604"/>
            </a:xfrm>
            <a:custGeom>
              <a:avLst/>
              <a:gdLst/>
              <a:ahLst/>
              <a:cxnLst/>
              <a:rect l="0" t="0" r="0" b="0"/>
              <a:pathLst>
                <a:path w="159498" h="151604">
                  <a:moveTo>
                    <a:pt x="7692" y="0"/>
                  </a:moveTo>
                  <a:lnTo>
                    <a:pt x="6700" y="22942"/>
                  </a:lnTo>
                  <a:lnTo>
                    <a:pt x="3" y="50879"/>
                  </a:lnTo>
                  <a:lnTo>
                    <a:pt x="0" y="80606"/>
                  </a:lnTo>
                  <a:lnTo>
                    <a:pt x="7155" y="124855"/>
                  </a:lnTo>
                  <a:lnTo>
                    <a:pt x="8445" y="135858"/>
                  </a:lnTo>
                  <a:lnTo>
                    <a:pt x="16510" y="151603"/>
                  </a:lnTo>
                  <a:lnTo>
                    <a:pt x="16620" y="112654"/>
                  </a:lnTo>
                  <a:lnTo>
                    <a:pt x="17614" y="71214"/>
                  </a:lnTo>
                  <a:lnTo>
                    <a:pt x="27646" y="29596"/>
                  </a:lnTo>
                  <a:lnTo>
                    <a:pt x="37872" y="15437"/>
                  </a:lnTo>
                  <a:lnTo>
                    <a:pt x="51251" y="6118"/>
                  </a:lnTo>
                  <a:lnTo>
                    <a:pt x="63041" y="1813"/>
                  </a:lnTo>
                  <a:lnTo>
                    <a:pt x="77560" y="537"/>
                  </a:lnTo>
                  <a:lnTo>
                    <a:pt x="86038" y="2884"/>
                  </a:lnTo>
                  <a:lnTo>
                    <a:pt x="99566" y="12476"/>
                  </a:lnTo>
                  <a:lnTo>
                    <a:pt x="113517" y="25745"/>
                  </a:lnTo>
                  <a:lnTo>
                    <a:pt x="119218" y="36578"/>
                  </a:lnTo>
                  <a:lnTo>
                    <a:pt x="135940" y="77441"/>
                  </a:lnTo>
                  <a:lnTo>
                    <a:pt x="143533" y="97450"/>
                  </a:lnTo>
                  <a:lnTo>
                    <a:pt x="145877" y="100685"/>
                  </a:lnTo>
                  <a:lnTo>
                    <a:pt x="148483" y="109572"/>
                  </a:lnTo>
                  <a:lnTo>
                    <a:pt x="149178" y="114720"/>
                  </a:lnTo>
                  <a:lnTo>
                    <a:pt x="150633" y="118152"/>
                  </a:lnTo>
                  <a:lnTo>
                    <a:pt x="152596" y="120440"/>
                  </a:lnTo>
                  <a:lnTo>
                    <a:pt x="159497"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9" name="SMARTInkShape-2444"/>
            <p:cNvSpPr/>
            <p:nvPr/>
          </p:nvSpPr>
          <p:spPr>
            <a:xfrm>
              <a:off x="6554391" y="4162633"/>
              <a:ext cx="125016" cy="150407"/>
            </a:xfrm>
            <a:custGeom>
              <a:avLst/>
              <a:gdLst/>
              <a:ahLst/>
              <a:cxnLst/>
              <a:rect l="0" t="0" r="0" b="0"/>
              <a:pathLst>
                <a:path w="125016" h="150407">
                  <a:moveTo>
                    <a:pt x="0" y="87898"/>
                  </a:moveTo>
                  <a:lnTo>
                    <a:pt x="42806" y="87898"/>
                  </a:lnTo>
                  <a:lnTo>
                    <a:pt x="50775" y="86906"/>
                  </a:lnTo>
                  <a:lnTo>
                    <a:pt x="65425" y="80769"/>
                  </a:lnTo>
                  <a:lnTo>
                    <a:pt x="92154" y="58087"/>
                  </a:lnTo>
                  <a:lnTo>
                    <a:pt x="103164" y="40081"/>
                  </a:lnTo>
                  <a:lnTo>
                    <a:pt x="106367" y="25940"/>
                  </a:lnTo>
                  <a:lnTo>
                    <a:pt x="107000" y="13593"/>
                  </a:lnTo>
                  <a:lnTo>
                    <a:pt x="106060" y="11572"/>
                  </a:lnTo>
                  <a:lnTo>
                    <a:pt x="104441" y="10225"/>
                  </a:lnTo>
                  <a:lnTo>
                    <a:pt x="99996" y="7736"/>
                  </a:lnTo>
                  <a:lnTo>
                    <a:pt x="91916" y="1749"/>
                  </a:lnTo>
                  <a:lnTo>
                    <a:pt x="86161" y="0"/>
                  </a:lnTo>
                  <a:lnTo>
                    <a:pt x="83238" y="526"/>
                  </a:lnTo>
                  <a:lnTo>
                    <a:pt x="74383" y="6007"/>
                  </a:lnTo>
                  <a:lnTo>
                    <a:pt x="65475" y="14907"/>
                  </a:lnTo>
                  <a:lnTo>
                    <a:pt x="50600" y="40853"/>
                  </a:lnTo>
                  <a:lnTo>
                    <a:pt x="46412" y="58304"/>
                  </a:lnTo>
                  <a:lnTo>
                    <a:pt x="44803" y="89126"/>
                  </a:lnTo>
                  <a:lnTo>
                    <a:pt x="49435" y="104027"/>
                  </a:lnTo>
                  <a:lnTo>
                    <a:pt x="79885" y="140741"/>
                  </a:lnTo>
                  <a:lnTo>
                    <a:pt x="83022" y="143963"/>
                  </a:lnTo>
                  <a:lnTo>
                    <a:pt x="91800" y="147542"/>
                  </a:lnTo>
                  <a:lnTo>
                    <a:pt x="125015" y="15040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0" name="SMARTInkShape-2445"/>
            <p:cNvSpPr/>
            <p:nvPr/>
          </p:nvSpPr>
          <p:spPr>
            <a:xfrm>
              <a:off x="6380175" y="4098809"/>
              <a:ext cx="174217" cy="241020"/>
            </a:xfrm>
            <a:custGeom>
              <a:avLst/>
              <a:gdLst/>
              <a:ahLst/>
              <a:cxnLst/>
              <a:rect l="0" t="0" r="0" b="0"/>
              <a:pathLst>
                <a:path w="174217" h="241020">
                  <a:moveTo>
                    <a:pt x="67059" y="89214"/>
                  </a:moveTo>
                  <a:lnTo>
                    <a:pt x="59371" y="89214"/>
                  </a:lnTo>
                  <a:lnTo>
                    <a:pt x="37171" y="110205"/>
                  </a:lnTo>
                  <a:lnTo>
                    <a:pt x="11306" y="146126"/>
                  </a:lnTo>
                  <a:lnTo>
                    <a:pt x="701" y="175582"/>
                  </a:lnTo>
                  <a:lnTo>
                    <a:pt x="0" y="180527"/>
                  </a:lnTo>
                  <a:lnTo>
                    <a:pt x="3756" y="203569"/>
                  </a:lnTo>
                  <a:lnTo>
                    <a:pt x="6006" y="208115"/>
                  </a:lnTo>
                  <a:lnTo>
                    <a:pt x="13797" y="215812"/>
                  </a:lnTo>
                  <a:lnTo>
                    <a:pt x="21228" y="219894"/>
                  </a:lnTo>
                  <a:lnTo>
                    <a:pt x="34083" y="222515"/>
                  </a:lnTo>
                  <a:lnTo>
                    <a:pt x="47918" y="222968"/>
                  </a:lnTo>
                  <a:lnTo>
                    <a:pt x="56237" y="220429"/>
                  </a:lnTo>
                  <a:lnTo>
                    <a:pt x="78900" y="206925"/>
                  </a:lnTo>
                  <a:lnTo>
                    <a:pt x="86543" y="197423"/>
                  </a:lnTo>
                  <a:lnTo>
                    <a:pt x="105636" y="155771"/>
                  </a:lnTo>
                  <a:lnTo>
                    <a:pt x="113554" y="115361"/>
                  </a:lnTo>
                  <a:lnTo>
                    <a:pt x="119705" y="72263"/>
                  </a:lnTo>
                  <a:lnTo>
                    <a:pt x="119369" y="51670"/>
                  </a:lnTo>
                  <a:lnTo>
                    <a:pt x="113426" y="33993"/>
                  </a:lnTo>
                  <a:lnTo>
                    <a:pt x="93999" y="196"/>
                  </a:lnTo>
                  <a:lnTo>
                    <a:pt x="89153" y="0"/>
                  </a:lnTo>
                  <a:lnTo>
                    <a:pt x="87741" y="1957"/>
                  </a:lnTo>
                  <a:lnTo>
                    <a:pt x="85755" y="14192"/>
                  </a:lnTo>
                  <a:lnTo>
                    <a:pt x="86159" y="30385"/>
                  </a:lnTo>
                  <a:lnTo>
                    <a:pt x="94035" y="72593"/>
                  </a:lnTo>
                  <a:lnTo>
                    <a:pt x="106172" y="116167"/>
                  </a:lnTo>
                  <a:lnTo>
                    <a:pt x="120692" y="153605"/>
                  </a:lnTo>
                  <a:lnTo>
                    <a:pt x="138502" y="195752"/>
                  </a:lnTo>
                  <a:lnTo>
                    <a:pt x="153380" y="224071"/>
                  </a:lnTo>
                  <a:lnTo>
                    <a:pt x="174216" y="2410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1" name="SMARTInkShape-2446"/>
            <p:cNvSpPr/>
            <p:nvPr/>
          </p:nvSpPr>
          <p:spPr>
            <a:xfrm>
              <a:off x="6215063" y="4170164"/>
              <a:ext cx="133946" cy="151723"/>
            </a:xfrm>
            <a:custGeom>
              <a:avLst/>
              <a:gdLst/>
              <a:ahLst/>
              <a:cxnLst/>
              <a:rect l="0" t="0" r="0" b="0"/>
              <a:pathLst>
                <a:path w="133946" h="151723">
                  <a:moveTo>
                    <a:pt x="0" y="0"/>
                  </a:moveTo>
                  <a:lnTo>
                    <a:pt x="4740" y="0"/>
                  </a:lnTo>
                  <a:lnTo>
                    <a:pt x="6136" y="992"/>
                  </a:lnTo>
                  <a:lnTo>
                    <a:pt x="7068" y="2646"/>
                  </a:lnTo>
                  <a:lnTo>
                    <a:pt x="8561" y="12429"/>
                  </a:lnTo>
                  <a:lnTo>
                    <a:pt x="9900" y="54141"/>
                  </a:lnTo>
                  <a:lnTo>
                    <a:pt x="18022" y="98198"/>
                  </a:lnTo>
                  <a:lnTo>
                    <a:pt x="31129" y="141022"/>
                  </a:lnTo>
                  <a:lnTo>
                    <a:pt x="35683" y="151722"/>
                  </a:lnTo>
                  <a:lnTo>
                    <a:pt x="30967" y="147040"/>
                  </a:lnTo>
                  <a:lnTo>
                    <a:pt x="28645" y="142080"/>
                  </a:lnTo>
                  <a:lnTo>
                    <a:pt x="26837" y="97974"/>
                  </a:lnTo>
                  <a:lnTo>
                    <a:pt x="26792" y="56540"/>
                  </a:lnTo>
                  <a:lnTo>
                    <a:pt x="31530" y="38691"/>
                  </a:lnTo>
                  <a:lnTo>
                    <a:pt x="44567" y="13247"/>
                  </a:lnTo>
                  <a:lnTo>
                    <a:pt x="46579" y="11807"/>
                  </a:lnTo>
                  <a:lnTo>
                    <a:pt x="51459" y="9217"/>
                  </a:lnTo>
                  <a:lnTo>
                    <a:pt x="59785" y="3172"/>
                  </a:lnTo>
                  <a:lnTo>
                    <a:pt x="65597" y="1410"/>
                  </a:lnTo>
                  <a:lnTo>
                    <a:pt x="67543" y="1932"/>
                  </a:lnTo>
                  <a:lnTo>
                    <a:pt x="68841" y="3273"/>
                  </a:lnTo>
                  <a:lnTo>
                    <a:pt x="69706" y="5159"/>
                  </a:lnTo>
                  <a:lnTo>
                    <a:pt x="71275" y="6415"/>
                  </a:lnTo>
                  <a:lnTo>
                    <a:pt x="75665" y="7812"/>
                  </a:lnTo>
                  <a:lnTo>
                    <a:pt x="80923" y="13724"/>
                  </a:lnTo>
                  <a:lnTo>
                    <a:pt x="85575" y="21975"/>
                  </a:lnTo>
                  <a:lnTo>
                    <a:pt x="103439" y="65785"/>
                  </a:lnTo>
                  <a:lnTo>
                    <a:pt x="111407" y="95290"/>
                  </a:lnTo>
                  <a:lnTo>
                    <a:pt x="122290" y="111941"/>
                  </a:lnTo>
                  <a:lnTo>
                    <a:pt x="133945"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2" name="SMARTInkShape-2447"/>
            <p:cNvSpPr/>
            <p:nvPr/>
          </p:nvSpPr>
          <p:spPr>
            <a:xfrm>
              <a:off x="6090047" y="4170164"/>
              <a:ext cx="80200" cy="169020"/>
            </a:xfrm>
            <a:custGeom>
              <a:avLst/>
              <a:gdLst/>
              <a:ahLst/>
              <a:cxnLst/>
              <a:rect l="0" t="0" r="0" b="0"/>
              <a:pathLst>
                <a:path w="80200" h="169020">
                  <a:moveTo>
                    <a:pt x="0" y="0"/>
                  </a:moveTo>
                  <a:lnTo>
                    <a:pt x="992" y="32209"/>
                  </a:lnTo>
                  <a:lnTo>
                    <a:pt x="9094" y="73714"/>
                  </a:lnTo>
                  <a:lnTo>
                    <a:pt x="19905" y="116045"/>
                  </a:lnTo>
                  <a:lnTo>
                    <a:pt x="27395" y="131288"/>
                  </a:lnTo>
                  <a:lnTo>
                    <a:pt x="47661" y="162314"/>
                  </a:lnTo>
                  <a:lnTo>
                    <a:pt x="53594" y="166398"/>
                  </a:lnTo>
                  <a:lnTo>
                    <a:pt x="60747" y="169019"/>
                  </a:lnTo>
                  <a:lnTo>
                    <a:pt x="64371" y="166732"/>
                  </a:lnTo>
                  <a:lnTo>
                    <a:pt x="70041" y="161919"/>
                  </a:lnTo>
                  <a:lnTo>
                    <a:pt x="72154" y="147702"/>
                  </a:lnTo>
                  <a:lnTo>
                    <a:pt x="77493" y="136478"/>
                  </a:lnTo>
                  <a:lnTo>
                    <a:pt x="80199" y="93604"/>
                  </a:lnTo>
                  <a:lnTo>
                    <a:pt x="79352" y="67853"/>
                  </a:lnTo>
                  <a:lnTo>
                    <a:pt x="69342" y="29399"/>
                  </a:lnTo>
                  <a:lnTo>
                    <a:pt x="53394" y="9159"/>
                  </a:lnTo>
                  <a:lnTo>
                    <a:pt x="47543" y="4071"/>
                  </a:lnTo>
                  <a:lnTo>
                    <a:pt x="37472" y="536"/>
                  </a:lnTo>
                  <a:lnTo>
                    <a:pt x="19223" y="4"/>
                  </a:lnTo>
                  <a:lnTo>
                    <a:pt x="18768" y="995"/>
                  </a:lnTo>
                  <a:lnTo>
                    <a:pt x="17859"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3" name="SMARTInkShape-2448"/>
            <p:cNvSpPr/>
            <p:nvPr/>
          </p:nvSpPr>
          <p:spPr>
            <a:xfrm>
              <a:off x="5938365" y="4125552"/>
              <a:ext cx="124894" cy="192254"/>
            </a:xfrm>
            <a:custGeom>
              <a:avLst/>
              <a:gdLst/>
              <a:ahLst/>
              <a:cxnLst/>
              <a:rect l="0" t="0" r="0" b="0"/>
              <a:pathLst>
                <a:path w="124894" h="192254">
                  <a:moveTo>
                    <a:pt x="107033" y="62471"/>
                  </a:moveTo>
                  <a:lnTo>
                    <a:pt x="107033" y="57731"/>
                  </a:lnTo>
                  <a:lnTo>
                    <a:pt x="108026" y="56335"/>
                  </a:lnTo>
                  <a:lnTo>
                    <a:pt x="109679" y="55404"/>
                  </a:lnTo>
                  <a:lnTo>
                    <a:pt x="114722" y="53910"/>
                  </a:lnTo>
                  <a:lnTo>
                    <a:pt x="112766" y="51059"/>
                  </a:lnTo>
                  <a:lnTo>
                    <a:pt x="110855" y="48910"/>
                  </a:lnTo>
                  <a:lnTo>
                    <a:pt x="108732" y="43876"/>
                  </a:lnTo>
                  <a:lnTo>
                    <a:pt x="106265" y="29632"/>
                  </a:lnTo>
                  <a:lnTo>
                    <a:pt x="94634" y="14834"/>
                  </a:lnTo>
                  <a:lnTo>
                    <a:pt x="88955" y="11533"/>
                  </a:lnTo>
                  <a:lnTo>
                    <a:pt x="83124" y="9075"/>
                  </a:lnTo>
                  <a:lnTo>
                    <a:pt x="74262" y="3104"/>
                  </a:lnTo>
                  <a:lnTo>
                    <a:pt x="65353" y="894"/>
                  </a:lnTo>
                  <a:lnTo>
                    <a:pt x="41548" y="0"/>
                  </a:lnTo>
                  <a:lnTo>
                    <a:pt x="35596" y="2625"/>
                  </a:lnTo>
                  <a:lnTo>
                    <a:pt x="32619" y="4715"/>
                  </a:lnTo>
                  <a:lnTo>
                    <a:pt x="14760" y="28644"/>
                  </a:lnTo>
                  <a:lnTo>
                    <a:pt x="11452" y="37846"/>
                  </a:lnTo>
                  <a:lnTo>
                    <a:pt x="1274" y="82221"/>
                  </a:lnTo>
                  <a:lnTo>
                    <a:pt x="0" y="121646"/>
                  </a:lnTo>
                  <a:lnTo>
                    <a:pt x="7030" y="145745"/>
                  </a:lnTo>
                  <a:lnTo>
                    <a:pt x="17974" y="166968"/>
                  </a:lnTo>
                  <a:lnTo>
                    <a:pt x="29690" y="181008"/>
                  </a:lnTo>
                  <a:lnTo>
                    <a:pt x="38262" y="184608"/>
                  </a:lnTo>
                  <a:lnTo>
                    <a:pt x="65713" y="192253"/>
                  </a:lnTo>
                  <a:lnTo>
                    <a:pt x="100119" y="187044"/>
                  </a:lnTo>
                  <a:lnTo>
                    <a:pt x="111820" y="180521"/>
                  </a:lnTo>
                  <a:lnTo>
                    <a:pt x="124893" y="1696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5" name="SMARTInkShape-Group486"/>
          <p:cNvGrpSpPr/>
          <p:nvPr/>
        </p:nvGrpSpPr>
        <p:grpSpPr>
          <a:xfrm>
            <a:off x="7527840" y="4055352"/>
            <a:ext cx="1364304" cy="373774"/>
            <a:chOff x="7527840" y="4055352"/>
            <a:chExt cx="1364304" cy="373774"/>
          </a:xfrm>
        </p:grpSpPr>
        <p:sp>
          <p:nvSpPr>
            <p:cNvPr id="365" name="SMARTInkShape-2449"/>
            <p:cNvSpPr/>
            <p:nvPr/>
          </p:nvSpPr>
          <p:spPr>
            <a:xfrm>
              <a:off x="8876109" y="4055352"/>
              <a:ext cx="16035" cy="284477"/>
            </a:xfrm>
            <a:custGeom>
              <a:avLst/>
              <a:gdLst/>
              <a:ahLst/>
              <a:cxnLst/>
              <a:rect l="0" t="0" r="0" b="0"/>
              <a:pathLst>
                <a:path w="16035" h="284477">
                  <a:moveTo>
                    <a:pt x="8930" y="16586"/>
                  </a:moveTo>
                  <a:lnTo>
                    <a:pt x="368" y="8024"/>
                  </a:lnTo>
                  <a:lnTo>
                    <a:pt x="33" y="0"/>
                  </a:lnTo>
                  <a:lnTo>
                    <a:pt x="0" y="40976"/>
                  </a:lnTo>
                  <a:lnTo>
                    <a:pt x="0" y="79953"/>
                  </a:lnTo>
                  <a:lnTo>
                    <a:pt x="4741" y="119722"/>
                  </a:lnTo>
                  <a:lnTo>
                    <a:pt x="8103" y="158667"/>
                  </a:lnTo>
                  <a:lnTo>
                    <a:pt x="8821" y="199264"/>
                  </a:lnTo>
                  <a:lnTo>
                    <a:pt x="15984" y="237720"/>
                  </a:lnTo>
                  <a:lnTo>
                    <a:pt x="16034" y="249805"/>
                  </a:lnTo>
                  <a:lnTo>
                    <a:pt x="9433" y="275259"/>
                  </a:lnTo>
                  <a:lnTo>
                    <a:pt x="8930" y="28447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6" name="SMARTInkShape-2450"/>
            <p:cNvSpPr/>
            <p:nvPr/>
          </p:nvSpPr>
          <p:spPr>
            <a:xfrm>
              <a:off x="8755306" y="4161655"/>
              <a:ext cx="102945" cy="97641"/>
            </a:xfrm>
            <a:custGeom>
              <a:avLst/>
              <a:gdLst/>
              <a:ahLst/>
              <a:cxnLst/>
              <a:rect l="0" t="0" r="0" b="0"/>
              <a:pathLst>
                <a:path w="102945" h="97641">
                  <a:moveTo>
                    <a:pt x="67225" y="53158"/>
                  </a:moveTo>
                  <a:lnTo>
                    <a:pt x="71966" y="48417"/>
                  </a:lnTo>
                  <a:lnTo>
                    <a:pt x="74293" y="43444"/>
                  </a:lnTo>
                  <a:lnTo>
                    <a:pt x="76145" y="10528"/>
                  </a:lnTo>
                  <a:lnTo>
                    <a:pt x="71412" y="4367"/>
                  </a:lnTo>
                  <a:lnTo>
                    <a:pt x="66441" y="1707"/>
                  </a:lnTo>
                  <a:lnTo>
                    <a:pt x="50423" y="0"/>
                  </a:lnTo>
                  <a:lnTo>
                    <a:pt x="42228" y="2412"/>
                  </a:lnTo>
                  <a:lnTo>
                    <a:pt x="24143" y="16786"/>
                  </a:lnTo>
                  <a:lnTo>
                    <a:pt x="12017" y="28269"/>
                  </a:lnTo>
                  <a:lnTo>
                    <a:pt x="7961" y="37466"/>
                  </a:lnTo>
                  <a:lnTo>
                    <a:pt x="5167" y="47176"/>
                  </a:lnTo>
                  <a:lnTo>
                    <a:pt x="618" y="54798"/>
                  </a:lnTo>
                  <a:lnTo>
                    <a:pt x="0" y="59212"/>
                  </a:lnTo>
                  <a:lnTo>
                    <a:pt x="3900" y="81565"/>
                  </a:lnTo>
                  <a:lnTo>
                    <a:pt x="7000" y="88272"/>
                  </a:lnTo>
                  <a:lnTo>
                    <a:pt x="9216" y="91451"/>
                  </a:lnTo>
                  <a:lnTo>
                    <a:pt x="14323" y="94981"/>
                  </a:lnTo>
                  <a:lnTo>
                    <a:pt x="22778" y="96969"/>
                  </a:lnTo>
                  <a:lnTo>
                    <a:pt x="39263" y="97640"/>
                  </a:lnTo>
                  <a:lnTo>
                    <a:pt x="47522" y="95087"/>
                  </a:lnTo>
                  <a:lnTo>
                    <a:pt x="65649" y="80622"/>
                  </a:lnTo>
                  <a:lnTo>
                    <a:pt x="96873" y="36974"/>
                  </a:lnTo>
                  <a:lnTo>
                    <a:pt x="102944" y="263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7" name="SMARTInkShape-2451"/>
            <p:cNvSpPr/>
            <p:nvPr/>
          </p:nvSpPr>
          <p:spPr>
            <a:xfrm>
              <a:off x="8518922" y="4161426"/>
              <a:ext cx="214313" cy="133755"/>
            </a:xfrm>
            <a:custGeom>
              <a:avLst/>
              <a:gdLst/>
              <a:ahLst/>
              <a:cxnLst/>
              <a:rect l="0" t="0" r="0" b="0"/>
              <a:pathLst>
                <a:path w="214313" h="133755">
                  <a:moveTo>
                    <a:pt x="8930" y="8738"/>
                  </a:moveTo>
                  <a:lnTo>
                    <a:pt x="8930" y="13478"/>
                  </a:lnTo>
                  <a:lnTo>
                    <a:pt x="827" y="41748"/>
                  </a:lnTo>
                  <a:lnTo>
                    <a:pt x="22" y="83072"/>
                  </a:lnTo>
                  <a:lnTo>
                    <a:pt x="0" y="120684"/>
                  </a:lnTo>
                  <a:lnTo>
                    <a:pt x="992" y="93582"/>
                  </a:lnTo>
                  <a:lnTo>
                    <a:pt x="11024" y="53300"/>
                  </a:lnTo>
                  <a:lnTo>
                    <a:pt x="18479" y="38148"/>
                  </a:lnTo>
                  <a:lnTo>
                    <a:pt x="38731" y="7156"/>
                  </a:lnTo>
                  <a:lnTo>
                    <a:pt x="44665" y="3074"/>
                  </a:lnTo>
                  <a:lnTo>
                    <a:pt x="53583" y="776"/>
                  </a:lnTo>
                  <a:lnTo>
                    <a:pt x="60745" y="0"/>
                  </a:lnTo>
                  <a:lnTo>
                    <a:pt x="66726" y="4605"/>
                  </a:lnTo>
                  <a:lnTo>
                    <a:pt x="69343" y="9547"/>
                  </a:lnTo>
                  <a:lnTo>
                    <a:pt x="71024" y="25545"/>
                  </a:lnTo>
                  <a:lnTo>
                    <a:pt x="72406" y="65405"/>
                  </a:lnTo>
                  <a:lnTo>
                    <a:pt x="80529" y="93893"/>
                  </a:lnTo>
                  <a:lnTo>
                    <a:pt x="92686" y="109788"/>
                  </a:lnTo>
                  <a:lnTo>
                    <a:pt x="104262" y="120825"/>
                  </a:lnTo>
                  <a:lnTo>
                    <a:pt x="110168" y="123047"/>
                  </a:lnTo>
                  <a:lnTo>
                    <a:pt x="123813" y="124297"/>
                  </a:lnTo>
                  <a:lnTo>
                    <a:pt x="132088" y="121944"/>
                  </a:lnTo>
                  <a:lnTo>
                    <a:pt x="154721" y="108570"/>
                  </a:lnTo>
                  <a:lnTo>
                    <a:pt x="190605" y="65363"/>
                  </a:lnTo>
                  <a:lnTo>
                    <a:pt x="198153" y="55072"/>
                  </a:lnTo>
                  <a:lnTo>
                    <a:pt x="202170" y="43883"/>
                  </a:lnTo>
                  <a:lnTo>
                    <a:pt x="205195" y="15180"/>
                  </a:lnTo>
                  <a:lnTo>
                    <a:pt x="202653" y="8955"/>
                  </a:lnTo>
                  <a:lnTo>
                    <a:pt x="200586" y="5906"/>
                  </a:lnTo>
                  <a:lnTo>
                    <a:pt x="195644" y="2518"/>
                  </a:lnTo>
                  <a:lnTo>
                    <a:pt x="187284" y="611"/>
                  </a:lnTo>
                  <a:lnTo>
                    <a:pt x="184387" y="344"/>
                  </a:lnTo>
                  <a:lnTo>
                    <a:pt x="178522" y="2692"/>
                  </a:lnTo>
                  <a:lnTo>
                    <a:pt x="157753" y="20813"/>
                  </a:lnTo>
                  <a:lnTo>
                    <a:pt x="154449" y="29318"/>
                  </a:lnTo>
                  <a:lnTo>
                    <a:pt x="151960" y="63688"/>
                  </a:lnTo>
                  <a:lnTo>
                    <a:pt x="162835" y="104489"/>
                  </a:lnTo>
                  <a:lnTo>
                    <a:pt x="173055" y="118382"/>
                  </a:lnTo>
                  <a:lnTo>
                    <a:pt x="181424" y="121961"/>
                  </a:lnTo>
                  <a:lnTo>
                    <a:pt x="190766" y="124544"/>
                  </a:lnTo>
                  <a:lnTo>
                    <a:pt x="204846" y="131641"/>
                  </a:lnTo>
                  <a:lnTo>
                    <a:pt x="214312" y="1337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8" name="SMARTInkShape-2452"/>
            <p:cNvSpPr/>
            <p:nvPr/>
          </p:nvSpPr>
          <p:spPr>
            <a:xfrm>
              <a:off x="8384977" y="4152305"/>
              <a:ext cx="62508" cy="124970"/>
            </a:xfrm>
            <a:custGeom>
              <a:avLst/>
              <a:gdLst/>
              <a:ahLst/>
              <a:cxnLst/>
              <a:rect l="0" t="0" r="0" b="0"/>
              <a:pathLst>
                <a:path w="62508" h="124970">
                  <a:moveTo>
                    <a:pt x="8929" y="26789"/>
                  </a:moveTo>
                  <a:lnTo>
                    <a:pt x="4188" y="31529"/>
                  </a:lnTo>
                  <a:lnTo>
                    <a:pt x="1861" y="36502"/>
                  </a:lnTo>
                  <a:lnTo>
                    <a:pt x="32" y="78800"/>
                  </a:lnTo>
                  <a:lnTo>
                    <a:pt x="0" y="123241"/>
                  </a:lnTo>
                  <a:lnTo>
                    <a:pt x="0" y="124969"/>
                  </a:lnTo>
                  <a:lnTo>
                    <a:pt x="0" y="112582"/>
                  </a:lnTo>
                  <a:lnTo>
                    <a:pt x="4740" y="99283"/>
                  </a:lnTo>
                  <a:lnTo>
                    <a:pt x="14239" y="82156"/>
                  </a:lnTo>
                  <a:lnTo>
                    <a:pt x="19791" y="57459"/>
                  </a:lnTo>
                  <a:lnTo>
                    <a:pt x="33242" y="28991"/>
                  </a:lnTo>
                  <a:lnTo>
                    <a:pt x="35610" y="21814"/>
                  </a:lnTo>
                  <a:lnTo>
                    <a:pt x="52215" y="1407"/>
                  </a:lnTo>
                  <a:lnTo>
                    <a:pt x="6250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9" name="SMARTInkShape-2453"/>
            <p:cNvSpPr/>
            <p:nvPr/>
          </p:nvSpPr>
          <p:spPr>
            <a:xfrm>
              <a:off x="8225479" y="4125516"/>
              <a:ext cx="79131" cy="160685"/>
            </a:xfrm>
            <a:custGeom>
              <a:avLst/>
              <a:gdLst/>
              <a:ahLst/>
              <a:cxnLst/>
              <a:rect l="0" t="0" r="0" b="0"/>
              <a:pathLst>
                <a:path w="79131" h="160685">
                  <a:moveTo>
                    <a:pt x="7693" y="0"/>
                  </a:moveTo>
                  <a:lnTo>
                    <a:pt x="6701" y="22942"/>
                  </a:lnTo>
                  <a:lnTo>
                    <a:pt x="3" y="46138"/>
                  </a:lnTo>
                  <a:lnTo>
                    <a:pt x="0" y="71511"/>
                  </a:lnTo>
                  <a:lnTo>
                    <a:pt x="6484" y="96239"/>
                  </a:lnTo>
                  <a:lnTo>
                    <a:pt x="8615" y="135987"/>
                  </a:lnTo>
                  <a:lnTo>
                    <a:pt x="14801" y="147669"/>
                  </a:lnTo>
                  <a:lnTo>
                    <a:pt x="20112" y="154266"/>
                  </a:lnTo>
                  <a:lnTo>
                    <a:pt x="25781" y="157859"/>
                  </a:lnTo>
                  <a:lnTo>
                    <a:pt x="34328" y="160356"/>
                  </a:lnTo>
                  <a:lnTo>
                    <a:pt x="42019" y="160684"/>
                  </a:lnTo>
                  <a:lnTo>
                    <a:pt x="57570" y="137398"/>
                  </a:lnTo>
                  <a:lnTo>
                    <a:pt x="68123" y="106399"/>
                  </a:lnTo>
                  <a:lnTo>
                    <a:pt x="72231" y="89072"/>
                  </a:lnTo>
                  <a:lnTo>
                    <a:pt x="77768" y="70180"/>
                  </a:lnTo>
                  <a:lnTo>
                    <a:pt x="79115" y="26972"/>
                  </a:lnTo>
                  <a:lnTo>
                    <a:pt x="79130"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0" name="SMARTInkShape-2454"/>
            <p:cNvSpPr/>
            <p:nvPr/>
          </p:nvSpPr>
          <p:spPr>
            <a:xfrm>
              <a:off x="8009930" y="4143375"/>
              <a:ext cx="205384" cy="26790"/>
            </a:xfrm>
            <a:custGeom>
              <a:avLst/>
              <a:gdLst/>
              <a:ahLst/>
              <a:cxnLst/>
              <a:rect l="0" t="0" r="0" b="0"/>
              <a:pathLst>
                <a:path w="205384" h="26790">
                  <a:moveTo>
                    <a:pt x="0" y="26789"/>
                  </a:moveTo>
                  <a:lnTo>
                    <a:pt x="41918" y="26789"/>
                  </a:lnTo>
                  <a:lnTo>
                    <a:pt x="81826" y="26789"/>
                  </a:lnTo>
                  <a:lnTo>
                    <a:pt x="120467" y="26789"/>
                  </a:lnTo>
                  <a:lnTo>
                    <a:pt x="145541" y="25797"/>
                  </a:lnTo>
                  <a:lnTo>
                    <a:pt x="188725" y="10539"/>
                  </a:lnTo>
                  <a:lnTo>
                    <a:pt x="205383"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1" name="SMARTInkShape-2455"/>
            <p:cNvSpPr/>
            <p:nvPr/>
          </p:nvSpPr>
          <p:spPr>
            <a:xfrm>
              <a:off x="8090297" y="4063008"/>
              <a:ext cx="17860" cy="250032"/>
            </a:xfrm>
            <a:custGeom>
              <a:avLst/>
              <a:gdLst/>
              <a:ahLst/>
              <a:cxnLst/>
              <a:rect l="0" t="0" r="0" b="0"/>
              <a:pathLst>
                <a:path w="17860" h="250032">
                  <a:moveTo>
                    <a:pt x="0" y="0"/>
                  </a:moveTo>
                  <a:lnTo>
                    <a:pt x="992" y="39370"/>
                  </a:lnTo>
                  <a:lnTo>
                    <a:pt x="7689" y="73290"/>
                  </a:lnTo>
                  <a:lnTo>
                    <a:pt x="8766" y="116330"/>
                  </a:lnTo>
                  <a:lnTo>
                    <a:pt x="8915" y="159972"/>
                  </a:lnTo>
                  <a:lnTo>
                    <a:pt x="9916" y="172302"/>
                  </a:lnTo>
                  <a:lnTo>
                    <a:pt x="17491" y="215512"/>
                  </a:lnTo>
                  <a:lnTo>
                    <a:pt x="17859"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2" name="SMARTInkShape-2456"/>
            <p:cNvSpPr/>
            <p:nvPr/>
          </p:nvSpPr>
          <p:spPr>
            <a:xfrm>
              <a:off x="7804547" y="4214813"/>
              <a:ext cx="80368" cy="105869"/>
            </a:xfrm>
            <a:custGeom>
              <a:avLst/>
              <a:gdLst/>
              <a:ahLst/>
              <a:cxnLst/>
              <a:rect l="0" t="0" r="0" b="0"/>
              <a:pathLst>
                <a:path w="80368" h="105869">
                  <a:moveTo>
                    <a:pt x="0" y="0"/>
                  </a:moveTo>
                  <a:lnTo>
                    <a:pt x="0" y="4740"/>
                  </a:lnTo>
                  <a:lnTo>
                    <a:pt x="2645" y="9713"/>
                  </a:lnTo>
                  <a:lnTo>
                    <a:pt x="6137" y="15231"/>
                  </a:lnTo>
                  <a:lnTo>
                    <a:pt x="8102" y="24907"/>
                  </a:lnTo>
                  <a:lnTo>
                    <a:pt x="9677" y="38909"/>
                  </a:lnTo>
                  <a:lnTo>
                    <a:pt x="31050" y="82943"/>
                  </a:lnTo>
                  <a:lnTo>
                    <a:pt x="33644" y="89118"/>
                  </a:lnTo>
                  <a:lnTo>
                    <a:pt x="35708" y="105868"/>
                  </a:lnTo>
                  <a:lnTo>
                    <a:pt x="35719" y="69556"/>
                  </a:lnTo>
                  <a:lnTo>
                    <a:pt x="33073" y="62994"/>
                  </a:lnTo>
                  <a:lnTo>
                    <a:pt x="29582" y="56770"/>
                  </a:lnTo>
                  <a:lnTo>
                    <a:pt x="27341" y="44691"/>
                  </a:lnTo>
                  <a:lnTo>
                    <a:pt x="27157" y="41700"/>
                  </a:lnTo>
                  <a:lnTo>
                    <a:pt x="29598" y="35731"/>
                  </a:lnTo>
                  <a:lnTo>
                    <a:pt x="32999" y="29771"/>
                  </a:lnTo>
                  <a:lnTo>
                    <a:pt x="35905" y="20837"/>
                  </a:lnTo>
                  <a:lnTo>
                    <a:pt x="48041" y="5953"/>
                  </a:lnTo>
                  <a:lnTo>
                    <a:pt x="53762" y="2645"/>
                  </a:lnTo>
                  <a:lnTo>
                    <a:pt x="65521" y="522"/>
                  </a:lnTo>
                  <a:lnTo>
                    <a:pt x="803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3" name="SMARTInkShape-2457"/>
            <p:cNvSpPr/>
            <p:nvPr/>
          </p:nvSpPr>
          <p:spPr>
            <a:xfrm>
              <a:off x="7647967" y="4205883"/>
              <a:ext cx="102992" cy="133452"/>
            </a:xfrm>
            <a:custGeom>
              <a:avLst/>
              <a:gdLst/>
              <a:ahLst/>
              <a:cxnLst/>
              <a:rect l="0" t="0" r="0" b="0"/>
              <a:pathLst>
                <a:path w="102992" h="133452">
                  <a:moveTo>
                    <a:pt x="31564" y="0"/>
                  </a:moveTo>
                  <a:lnTo>
                    <a:pt x="26823" y="0"/>
                  </a:lnTo>
                  <a:lnTo>
                    <a:pt x="25427" y="992"/>
                  </a:lnTo>
                  <a:lnTo>
                    <a:pt x="24496" y="2645"/>
                  </a:lnTo>
                  <a:lnTo>
                    <a:pt x="23003" y="12429"/>
                  </a:lnTo>
                  <a:lnTo>
                    <a:pt x="22641" y="56502"/>
                  </a:lnTo>
                  <a:lnTo>
                    <a:pt x="23628" y="84254"/>
                  </a:lnTo>
                  <a:lnTo>
                    <a:pt x="31729" y="111021"/>
                  </a:lnTo>
                  <a:lnTo>
                    <a:pt x="33659" y="112710"/>
                  </a:lnTo>
                  <a:lnTo>
                    <a:pt x="41115" y="117731"/>
                  </a:lnTo>
                  <a:lnTo>
                    <a:pt x="43884" y="120159"/>
                  </a:lnTo>
                  <a:lnTo>
                    <a:pt x="46962" y="125503"/>
                  </a:lnTo>
                  <a:lnTo>
                    <a:pt x="47783" y="128317"/>
                  </a:lnTo>
                  <a:lnTo>
                    <a:pt x="49321" y="130193"/>
                  </a:lnTo>
                  <a:lnTo>
                    <a:pt x="53678" y="132277"/>
                  </a:lnTo>
                  <a:lnTo>
                    <a:pt x="61708" y="133451"/>
                  </a:lnTo>
                  <a:lnTo>
                    <a:pt x="67451" y="131079"/>
                  </a:lnTo>
                  <a:lnTo>
                    <a:pt x="73311" y="127711"/>
                  </a:lnTo>
                  <a:lnTo>
                    <a:pt x="82188" y="124822"/>
                  </a:lnTo>
                  <a:lnTo>
                    <a:pt x="88129" y="120630"/>
                  </a:lnTo>
                  <a:lnTo>
                    <a:pt x="91431" y="115460"/>
                  </a:lnTo>
                  <a:lnTo>
                    <a:pt x="93890" y="109854"/>
                  </a:lnTo>
                  <a:lnTo>
                    <a:pt x="99861" y="101120"/>
                  </a:lnTo>
                  <a:lnTo>
                    <a:pt x="102071" y="92249"/>
                  </a:lnTo>
                  <a:lnTo>
                    <a:pt x="102991" y="51842"/>
                  </a:lnTo>
                  <a:lnTo>
                    <a:pt x="100352" y="45200"/>
                  </a:lnTo>
                  <a:lnTo>
                    <a:pt x="98259" y="42039"/>
                  </a:lnTo>
                  <a:lnTo>
                    <a:pt x="91978" y="19770"/>
                  </a:lnTo>
                  <a:lnTo>
                    <a:pt x="89699" y="16156"/>
                  </a:lnTo>
                  <a:lnTo>
                    <a:pt x="84521" y="12142"/>
                  </a:lnTo>
                  <a:lnTo>
                    <a:pt x="78913" y="9365"/>
                  </a:lnTo>
                  <a:lnTo>
                    <a:pt x="70177" y="3216"/>
                  </a:lnTo>
                  <a:lnTo>
                    <a:pt x="61305" y="952"/>
                  </a:lnTo>
                  <a:lnTo>
                    <a:pt x="46444" y="125"/>
                  </a:lnTo>
                  <a:lnTo>
                    <a:pt x="32776" y="4777"/>
                  </a:lnTo>
                  <a:lnTo>
                    <a:pt x="14256" y="15450"/>
                  </a:lnTo>
                  <a:lnTo>
                    <a:pt x="11096" y="16253"/>
                  </a:lnTo>
                  <a:lnTo>
                    <a:pt x="8989" y="17781"/>
                  </a:lnTo>
                  <a:lnTo>
                    <a:pt x="7584" y="19791"/>
                  </a:lnTo>
                  <a:lnTo>
                    <a:pt x="5032" y="24671"/>
                  </a:lnTo>
                  <a:lnTo>
                    <a:pt x="590" y="30147"/>
                  </a:lnTo>
                  <a:lnTo>
                    <a:pt x="0" y="32004"/>
                  </a:lnTo>
                  <a:lnTo>
                    <a:pt x="600" y="33243"/>
                  </a:lnTo>
                  <a:lnTo>
                    <a:pt x="4775"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4" name="SMARTInkShape-2458"/>
            <p:cNvSpPr/>
            <p:nvPr/>
          </p:nvSpPr>
          <p:spPr>
            <a:xfrm>
              <a:off x="7527840" y="4125519"/>
              <a:ext cx="133833" cy="303607"/>
            </a:xfrm>
            <a:custGeom>
              <a:avLst/>
              <a:gdLst/>
              <a:ahLst/>
              <a:cxnLst/>
              <a:rect l="0" t="0" r="0" b="0"/>
              <a:pathLst>
                <a:path w="133833" h="303607">
                  <a:moveTo>
                    <a:pt x="17746" y="17856"/>
                  </a:moveTo>
                  <a:lnTo>
                    <a:pt x="17746" y="4195"/>
                  </a:lnTo>
                  <a:lnTo>
                    <a:pt x="18738" y="2796"/>
                  </a:lnTo>
                  <a:lnTo>
                    <a:pt x="20392" y="1863"/>
                  </a:lnTo>
                  <a:lnTo>
                    <a:pt x="26666" y="0"/>
                  </a:lnTo>
                  <a:lnTo>
                    <a:pt x="26673" y="4738"/>
                  </a:lnTo>
                  <a:lnTo>
                    <a:pt x="24028" y="9711"/>
                  </a:lnTo>
                  <a:lnTo>
                    <a:pt x="14247" y="25728"/>
                  </a:lnTo>
                  <a:lnTo>
                    <a:pt x="10425" y="37497"/>
                  </a:lnTo>
                  <a:lnTo>
                    <a:pt x="6382" y="63131"/>
                  </a:lnTo>
                  <a:lnTo>
                    <a:pt x="1811" y="80549"/>
                  </a:lnTo>
                  <a:lnTo>
                    <a:pt x="0" y="122047"/>
                  </a:lnTo>
                  <a:lnTo>
                    <a:pt x="901" y="145850"/>
                  </a:lnTo>
                  <a:lnTo>
                    <a:pt x="8450" y="188733"/>
                  </a:lnTo>
                  <a:lnTo>
                    <a:pt x="17889" y="219331"/>
                  </a:lnTo>
                  <a:lnTo>
                    <a:pt x="24646" y="231984"/>
                  </a:lnTo>
                  <a:lnTo>
                    <a:pt x="25323" y="235023"/>
                  </a:lnTo>
                  <a:lnTo>
                    <a:pt x="31015" y="244038"/>
                  </a:lnTo>
                  <a:lnTo>
                    <a:pt x="40835" y="255974"/>
                  </a:lnTo>
                  <a:lnTo>
                    <a:pt x="46450" y="267886"/>
                  </a:lnTo>
                  <a:lnTo>
                    <a:pt x="56820" y="279793"/>
                  </a:lnTo>
                  <a:lnTo>
                    <a:pt x="62563" y="283101"/>
                  </a:lnTo>
                  <a:lnTo>
                    <a:pt x="68423" y="285563"/>
                  </a:lnTo>
                  <a:lnTo>
                    <a:pt x="77299" y="291535"/>
                  </a:lnTo>
                  <a:lnTo>
                    <a:pt x="86213" y="293745"/>
                  </a:lnTo>
                  <a:lnTo>
                    <a:pt x="92163" y="294263"/>
                  </a:lnTo>
                  <a:lnTo>
                    <a:pt x="98115" y="297138"/>
                  </a:lnTo>
                  <a:lnTo>
                    <a:pt x="105279" y="302328"/>
                  </a:lnTo>
                  <a:lnTo>
                    <a:pt x="114576" y="303494"/>
                  </a:lnTo>
                  <a:lnTo>
                    <a:pt x="133832" y="30360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6" name="SMARTInkShape-Group487"/>
          <p:cNvGrpSpPr/>
          <p:nvPr/>
        </p:nvGrpSpPr>
        <p:grpSpPr>
          <a:xfrm>
            <a:off x="151805" y="4259461"/>
            <a:ext cx="4160713" cy="535465"/>
            <a:chOff x="151805" y="4259461"/>
            <a:chExt cx="4160713" cy="535465"/>
          </a:xfrm>
        </p:grpSpPr>
        <p:sp>
          <p:nvSpPr>
            <p:cNvPr id="376" name="SMARTInkShape-2459"/>
            <p:cNvSpPr/>
            <p:nvPr/>
          </p:nvSpPr>
          <p:spPr>
            <a:xfrm>
              <a:off x="4214813" y="4446984"/>
              <a:ext cx="97705" cy="160167"/>
            </a:xfrm>
            <a:custGeom>
              <a:avLst/>
              <a:gdLst/>
              <a:ahLst/>
              <a:cxnLst/>
              <a:rect l="0" t="0" r="0" b="0"/>
              <a:pathLst>
                <a:path w="97705" h="160167">
                  <a:moveTo>
                    <a:pt x="35718" y="0"/>
                  </a:moveTo>
                  <a:lnTo>
                    <a:pt x="51968" y="0"/>
                  </a:lnTo>
                  <a:lnTo>
                    <a:pt x="65865" y="12429"/>
                  </a:lnTo>
                  <a:lnTo>
                    <a:pt x="89311" y="53831"/>
                  </a:lnTo>
                  <a:lnTo>
                    <a:pt x="94264" y="65597"/>
                  </a:lnTo>
                  <a:lnTo>
                    <a:pt x="97704" y="95265"/>
                  </a:lnTo>
                  <a:lnTo>
                    <a:pt x="93331" y="113114"/>
                  </a:lnTo>
                  <a:lnTo>
                    <a:pt x="80114" y="140230"/>
                  </a:lnTo>
                  <a:lnTo>
                    <a:pt x="68411" y="154259"/>
                  </a:lnTo>
                  <a:lnTo>
                    <a:pt x="59839" y="157857"/>
                  </a:lnTo>
                  <a:lnTo>
                    <a:pt x="42909" y="160166"/>
                  </a:lnTo>
                  <a:lnTo>
                    <a:pt x="36268" y="157836"/>
                  </a:lnTo>
                  <a:lnTo>
                    <a:pt x="6782" y="136809"/>
                  </a:lnTo>
                  <a:lnTo>
                    <a:pt x="0"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7" name="SMARTInkShape-2460"/>
            <p:cNvSpPr/>
            <p:nvPr/>
          </p:nvSpPr>
          <p:spPr>
            <a:xfrm>
              <a:off x="4223854" y="4464844"/>
              <a:ext cx="17749" cy="294098"/>
            </a:xfrm>
            <a:custGeom>
              <a:avLst/>
              <a:gdLst/>
              <a:ahLst/>
              <a:cxnLst/>
              <a:rect l="0" t="0" r="0" b="0"/>
              <a:pathLst>
                <a:path w="17749" h="294098">
                  <a:moveTo>
                    <a:pt x="17748" y="0"/>
                  </a:moveTo>
                  <a:lnTo>
                    <a:pt x="13007" y="4740"/>
                  </a:lnTo>
                  <a:lnTo>
                    <a:pt x="10680" y="9713"/>
                  </a:lnTo>
                  <a:lnTo>
                    <a:pt x="2754" y="49988"/>
                  </a:lnTo>
                  <a:lnTo>
                    <a:pt x="454" y="88293"/>
                  </a:lnTo>
                  <a:lnTo>
                    <a:pt x="0" y="124817"/>
                  </a:lnTo>
                  <a:lnTo>
                    <a:pt x="903" y="166832"/>
                  </a:lnTo>
                  <a:lnTo>
                    <a:pt x="6961" y="204823"/>
                  </a:lnTo>
                  <a:lnTo>
                    <a:pt x="8573" y="248965"/>
                  </a:lnTo>
                  <a:lnTo>
                    <a:pt x="8816" y="293369"/>
                  </a:lnTo>
                  <a:lnTo>
                    <a:pt x="8817" y="294097"/>
                  </a:lnTo>
                  <a:lnTo>
                    <a:pt x="8818" y="285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8" name="SMARTInkShape-2461"/>
            <p:cNvSpPr/>
            <p:nvPr/>
          </p:nvSpPr>
          <p:spPr>
            <a:xfrm>
              <a:off x="4071938" y="4455914"/>
              <a:ext cx="80368" cy="111872"/>
            </a:xfrm>
            <a:custGeom>
              <a:avLst/>
              <a:gdLst/>
              <a:ahLst/>
              <a:cxnLst/>
              <a:rect l="0" t="0" r="0" b="0"/>
              <a:pathLst>
                <a:path w="80368" h="111872">
                  <a:moveTo>
                    <a:pt x="0" y="35719"/>
                  </a:moveTo>
                  <a:lnTo>
                    <a:pt x="0" y="30978"/>
                  </a:lnTo>
                  <a:lnTo>
                    <a:pt x="992" y="29582"/>
                  </a:lnTo>
                  <a:lnTo>
                    <a:pt x="2645" y="28651"/>
                  </a:lnTo>
                  <a:lnTo>
                    <a:pt x="4740" y="28030"/>
                  </a:lnTo>
                  <a:lnTo>
                    <a:pt x="6136" y="26624"/>
                  </a:lnTo>
                  <a:lnTo>
                    <a:pt x="7688" y="22417"/>
                  </a:lnTo>
                  <a:lnTo>
                    <a:pt x="9094" y="20897"/>
                  </a:lnTo>
                  <a:lnTo>
                    <a:pt x="13302" y="19209"/>
                  </a:lnTo>
                  <a:lnTo>
                    <a:pt x="14821" y="17767"/>
                  </a:lnTo>
                  <a:lnTo>
                    <a:pt x="16509" y="13519"/>
                  </a:lnTo>
                  <a:lnTo>
                    <a:pt x="17848" y="145"/>
                  </a:lnTo>
                  <a:lnTo>
                    <a:pt x="17859" y="42242"/>
                  </a:lnTo>
                  <a:lnTo>
                    <a:pt x="18851" y="77240"/>
                  </a:lnTo>
                  <a:lnTo>
                    <a:pt x="24988" y="92118"/>
                  </a:lnTo>
                  <a:lnTo>
                    <a:pt x="39982" y="111252"/>
                  </a:lnTo>
                  <a:lnTo>
                    <a:pt x="41537" y="111871"/>
                  </a:lnTo>
                  <a:lnTo>
                    <a:pt x="42574" y="111292"/>
                  </a:lnTo>
                  <a:lnTo>
                    <a:pt x="43265" y="109913"/>
                  </a:lnTo>
                  <a:lnTo>
                    <a:pt x="44718" y="108994"/>
                  </a:lnTo>
                  <a:lnTo>
                    <a:pt x="48979" y="107973"/>
                  </a:lnTo>
                  <a:lnTo>
                    <a:pt x="50512" y="106709"/>
                  </a:lnTo>
                  <a:lnTo>
                    <a:pt x="59445" y="85836"/>
                  </a:lnTo>
                  <a:lnTo>
                    <a:pt x="70076" y="44252"/>
                  </a:lnTo>
                  <a:lnTo>
                    <a:pt x="803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9" name="SMARTInkShape-2462"/>
            <p:cNvSpPr/>
            <p:nvPr/>
          </p:nvSpPr>
          <p:spPr>
            <a:xfrm>
              <a:off x="3743313" y="4473773"/>
              <a:ext cx="167891" cy="89298"/>
            </a:xfrm>
            <a:custGeom>
              <a:avLst/>
              <a:gdLst/>
              <a:ahLst/>
              <a:cxnLst/>
              <a:rect l="0" t="0" r="0" b="0"/>
              <a:pathLst>
                <a:path w="167891" h="89298">
                  <a:moveTo>
                    <a:pt x="87523" y="0"/>
                  </a:moveTo>
                  <a:lnTo>
                    <a:pt x="78625" y="0"/>
                  </a:lnTo>
                  <a:lnTo>
                    <a:pt x="49090" y="26858"/>
                  </a:lnTo>
                  <a:lnTo>
                    <a:pt x="25561" y="44655"/>
                  </a:lnTo>
                  <a:lnTo>
                    <a:pt x="19305" y="49613"/>
                  </a:lnTo>
                  <a:lnTo>
                    <a:pt x="7204" y="55441"/>
                  </a:lnTo>
                  <a:lnTo>
                    <a:pt x="4211" y="57797"/>
                  </a:lnTo>
                  <a:lnTo>
                    <a:pt x="886" y="63060"/>
                  </a:lnTo>
                  <a:lnTo>
                    <a:pt x="0" y="65853"/>
                  </a:lnTo>
                  <a:lnTo>
                    <a:pt x="400" y="67714"/>
                  </a:lnTo>
                  <a:lnTo>
                    <a:pt x="1660" y="68956"/>
                  </a:lnTo>
                  <a:lnTo>
                    <a:pt x="5705" y="71327"/>
                  </a:lnTo>
                  <a:lnTo>
                    <a:pt x="10811" y="75688"/>
                  </a:lnTo>
                  <a:lnTo>
                    <a:pt x="19033" y="78288"/>
                  </a:lnTo>
                  <a:lnTo>
                    <a:pt x="34818" y="82397"/>
                  </a:lnTo>
                  <a:lnTo>
                    <a:pt x="47232" y="86231"/>
                  </a:lnTo>
                  <a:lnTo>
                    <a:pt x="88097" y="88893"/>
                  </a:lnTo>
                  <a:lnTo>
                    <a:pt x="129601" y="89244"/>
                  </a:lnTo>
                  <a:lnTo>
                    <a:pt x="167890" y="8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0" name="SMARTInkShape-2463"/>
            <p:cNvSpPr/>
            <p:nvPr/>
          </p:nvSpPr>
          <p:spPr>
            <a:xfrm>
              <a:off x="3732611" y="4375655"/>
              <a:ext cx="35718" cy="226084"/>
            </a:xfrm>
            <a:custGeom>
              <a:avLst/>
              <a:gdLst/>
              <a:ahLst/>
              <a:cxnLst/>
              <a:rect l="0" t="0" r="0" b="0"/>
              <a:pathLst>
                <a:path w="35718" h="226084">
                  <a:moveTo>
                    <a:pt x="8928" y="8822"/>
                  </a:moveTo>
                  <a:lnTo>
                    <a:pt x="107" y="0"/>
                  </a:lnTo>
                  <a:lnTo>
                    <a:pt x="0" y="39041"/>
                  </a:lnTo>
                  <a:lnTo>
                    <a:pt x="2644" y="65135"/>
                  </a:lnTo>
                  <a:lnTo>
                    <a:pt x="8101" y="107408"/>
                  </a:lnTo>
                  <a:lnTo>
                    <a:pt x="8819" y="151744"/>
                  </a:lnTo>
                  <a:lnTo>
                    <a:pt x="9899" y="185440"/>
                  </a:lnTo>
                  <a:lnTo>
                    <a:pt x="17305" y="220808"/>
                  </a:lnTo>
                  <a:lnTo>
                    <a:pt x="17489" y="224560"/>
                  </a:lnTo>
                  <a:lnTo>
                    <a:pt x="18604" y="226069"/>
                  </a:lnTo>
                  <a:lnTo>
                    <a:pt x="20340" y="226083"/>
                  </a:lnTo>
                  <a:lnTo>
                    <a:pt x="22489" y="225100"/>
                  </a:lnTo>
                  <a:lnTo>
                    <a:pt x="23922" y="223453"/>
                  </a:lnTo>
                  <a:lnTo>
                    <a:pt x="28867" y="213679"/>
                  </a:lnTo>
                  <a:lnTo>
                    <a:pt x="32673" y="208018"/>
                  </a:lnTo>
                  <a:lnTo>
                    <a:pt x="35717" y="1963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1" name="SMARTInkShape-2464"/>
            <p:cNvSpPr/>
            <p:nvPr/>
          </p:nvSpPr>
          <p:spPr>
            <a:xfrm>
              <a:off x="3600014" y="4424609"/>
              <a:ext cx="74230" cy="129342"/>
            </a:xfrm>
            <a:custGeom>
              <a:avLst/>
              <a:gdLst/>
              <a:ahLst/>
              <a:cxnLst/>
              <a:rect l="0" t="0" r="0" b="0"/>
              <a:pathLst>
                <a:path w="74230" h="129342">
                  <a:moveTo>
                    <a:pt x="16509" y="22375"/>
                  </a:moveTo>
                  <a:lnTo>
                    <a:pt x="16509" y="30064"/>
                  </a:lnTo>
                  <a:lnTo>
                    <a:pt x="11769" y="35678"/>
                  </a:lnTo>
                  <a:lnTo>
                    <a:pt x="9442" y="43501"/>
                  </a:lnTo>
                  <a:lnTo>
                    <a:pt x="5486" y="59062"/>
                  </a:lnTo>
                  <a:lnTo>
                    <a:pt x="676" y="76240"/>
                  </a:lnTo>
                  <a:lnTo>
                    <a:pt x="0" y="82098"/>
                  </a:lnTo>
                  <a:lnTo>
                    <a:pt x="1896" y="91252"/>
                  </a:lnTo>
                  <a:lnTo>
                    <a:pt x="5054" y="99620"/>
                  </a:lnTo>
                  <a:lnTo>
                    <a:pt x="7824" y="114495"/>
                  </a:lnTo>
                  <a:lnTo>
                    <a:pt x="11988" y="122187"/>
                  </a:lnTo>
                  <a:lnTo>
                    <a:pt x="14487" y="124635"/>
                  </a:lnTo>
                  <a:lnTo>
                    <a:pt x="19910" y="127356"/>
                  </a:lnTo>
                  <a:lnTo>
                    <a:pt x="37383" y="129341"/>
                  </a:lnTo>
                  <a:lnTo>
                    <a:pt x="51027" y="124735"/>
                  </a:lnTo>
                  <a:lnTo>
                    <a:pt x="59301" y="117147"/>
                  </a:lnTo>
                  <a:lnTo>
                    <a:pt x="65293" y="107160"/>
                  </a:lnTo>
                  <a:lnTo>
                    <a:pt x="71786" y="87226"/>
                  </a:lnTo>
                  <a:lnTo>
                    <a:pt x="74197" y="83468"/>
                  </a:lnTo>
                  <a:lnTo>
                    <a:pt x="74229" y="71356"/>
                  </a:lnTo>
                  <a:lnTo>
                    <a:pt x="67805" y="34331"/>
                  </a:lnTo>
                  <a:lnTo>
                    <a:pt x="54904" y="11676"/>
                  </a:lnTo>
                  <a:lnTo>
                    <a:pt x="40282" y="719"/>
                  </a:lnTo>
                  <a:lnTo>
                    <a:pt x="37319" y="0"/>
                  </a:lnTo>
                  <a:lnTo>
                    <a:pt x="34351" y="513"/>
                  </a:lnTo>
                  <a:lnTo>
                    <a:pt x="28408" y="3729"/>
                  </a:lnTo>
                  <a:lnTo>
                    <a:pt x="7580" y="223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2" name="SMARTInkShape-2465"/>
            <p:cNvSpPr/>
            <p:nvPr/>
          </p:nvSpPr>
          <p:spPr>
            <a:xfrm>
              <a:off x="3483846" y="4402336"/>
              <a:ext cx="79034" cy="169094"/>
            </a:xfrm>
            <a:custGeom>
              <a:avLst/>
              <a:gdLst/>
              <a:ahLst/>
              <a:cxnLst/>
              <a:rect l="0" t="0" r="0" b="0"/>
              <a:pathLst>
                <a:path w="79034" h="169094">
                  <a:moveTo>
                    <a:pt x="43381" y="0"/>
                  </a:moveTo>
                  <a:lnTo>
                    <a:pt x="25289" y="20737"/>
                  </a:lnTo>
                  <a:lnTo>
                    <a:pt x="11600" y="48004"/>
                  </a:lnTo>
                  <a:lnTo>
                    <a:pt x="824" y="91965"/>
                  </a:lnTo>
                  <a:lnTo>
                    <a:pt x="0" y="127167"/>
                  </a:lnTo>
                  <a:lnTo>
                    <a:pt x="5943" y="144615"/>
                  </a:lnTo>
                  <a:lnTo>
                    <a:pt x="19734" y="163156"/>
                  </a:lnTo>
                  <a:lnTo>
                    <a:pt x="25595" y="166772"/>
                  </a:lnTo>
                  <a:lnTo>
                    <a:pt x="37442" y="169093"/>
                  </a:lnTo>
                  <a:lnTo>
                    <a:pt x="51102" y="164754"/>
                  </a:lnTo>
                  <a:lnTo>
                    <a:pt x="54481" y="162422"/>
                  </a:lnTo>
                  <a:lnTo>
                    <a:pt x="73405" y="135108"/>
                  </a:lnTo>
                  <a:lnTo>
                    <a:pt x="77412" y="118525"/>
                  </a:lnTo>
                  <a:lnTo>
                    <a:pt x="79033" y="74062"/>
                  </a:lnTo>
                  <a:lnTo>
                    <a:pt x="78078" y="65659"/>
                  </a:lnTo>
                  <a:lnTo>
                    <a:pt x="71962" y="50764"/>
                  </a:lnTo>
                  <a:lnTo>
                    <a:pt x="66667" y="43067"/>
                  </a:lnTo>
                  <a:lnTo>
                    <a:pt x="61006" y="38984"/>
                  </a:lnTo>
                  <a:lnTo>
                    <a:pt x="55183" y="36178"/>
                  </a:lnTo>
                  <a:lnTo>
                    <a:pt x="46326" y="30012"/>
                  </a:lnTo>
                  <a:lnTo>
                    <a:pt x="34451"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3" name="SMARTInkShape-2466"/>
            <p:cNvSpPr/>
            <p:nvPr/>
          </p:nvSpPr>
          <p:spPr>
            <a:xfrm>
              <a:off x="3330773" y="4429234"/>
              <a:ext cx="133947" cy="17751"/>
            </a:xfrm>
            <a:custGeom>
              <a:avLst/>
              <a:gdLst/>
              <a:ahLst/>
              <a:cxnLst/>
              <a:rect l="0" t="0" r="0" b="0"/>
              <a:pathLst>
                <a:path w="133947" h="17751">
                  <a:moveTo>
                    <a:pt x="0" y="8821"/>
                  </a:moveTo>
                  <a:lnTo>
                    <a:pt x="0" y="0"/>
                  </a:lnTo>
                  <a:lnTo>
                    <a:pt x="4741" y="4664"/>
                  </a:lnTo>
                  <a:lnTo>
                    <a:pt x="9714" y="6973"/>
                  </a:lnTo>
                  <a:lnTo>
                    <a:pt x="48997" y="14885"/>
                  </a:lnTo>
                  <a:lnTo>
                    <a:pt x="92472" y="17499"/>
                  </a:lnTo>
                  <a:lnTo>
                    <a:pt x="133946" y="17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4" name="SMARTInkShape-2467"/>
            <p:cNvSpPr/>
            <p:nvPr/>
          </p:nvSpPr>
          <p:spPr>
            <a:xfrm>
              <a:off x="3045033" y="4384477"/>
              <a:ext cx="133937" cy="241102"/>
            </a:xfrm>
            <a:custGeom>
              <a:avLst/>
              <a:gdLst/>
              <a:ahLst/>
              <a:cxnLst/>
              <a:rect l="0" t="0" r="0" b="0"/>
              <a:pathLst>
                <a:path w="133937" h="241102">
                  <a:moveTo>
                    <a:pt x="8920" y="0"/>
                  </a:moveTo>
                  <a:lnTo>
                    <a:pt x="99" y="0"/>
                  </a:lnTo>
                  <a:lnTo>
                    <a:pt x="0" y="12428"/>
                  </a:lnTo>
                  <a:lnTo>
                    <a:pt x="8093" y="55133"/>
                  </a:lnTo>
                  <a:lnTo>
                    <a:pt x="13552" y="98431"/>
                  </a:lnTo>
                  <a:lnTo>
                    <a:pt x="17284" y="142902"/>
                  </a:lnTo>
                  <a:lnTo>
                    <a:pt x="17775" y="186534"/>
                  </a:lnTo>
                  <a:lnTo>
                    <a:pt x="17847" y="220800"/>
                  </a:lnTo>
                  <a:lnTo>
                    <a:pt x="18840" y="221614"/>
                  </a:lnTo>
                  <a:lnTo>
                    <a:pt x="25538" y="223027"/>
                  </a:lnTo>
                  <a:lnTo>
                    <a:pt x="31488" y="181255"/>
                  </a:lnTo>
                  <a:lnTo>
                    <a:pt x="47767" y="138135"/>
                  </a:lnTo>
                  <a:lnTo>
                    <a:pt x="65488" y="106050"/>
                  </a:lnTo>
                  <a:lnTo>
                    <a:pt x="78595" y="91225"/>
                  </a:lnTo>
                  <a:lnTo>
                    <a:pt x="82220" y="90153"/>
                  </a:lnTo>
                  <a:lnTo>
                    <a:pt x="84576" y="89868"/>
                  </a:lnTo>
                  <a:lnTo>
                    <a:pt x="89839" y="92196"/>
                  </a:lnTo>
                  <a:lnTo>
                    <a:pt x="92632" y="94206"/>
                  </a:lnTo>
                  <a:lnTo>
                    <a:pt x="95735" y="101731"/>
                  </a:lnTo>
                  <a:lnTo>
                    <a:pt x="98106" y="110698"/>
                  </a:lnTo>
                  <a:lnTo>
                    <a:pt x="104027" y="122317"/>
                  </a:lnTo>
                  <a:lnTo>
                    <a:pt x="114032" y="163570"/>
                  </a:lnTo>
                  <a:lnTo>
                    <a:pt x="118543" y="204848"/>
                  </a:lnTo>
                  <a:lnTo>
                    <a:pt x="125737" y="220438"/>
                  </a:lnTo>
                  <a:lnTo>
                    <a:pt x="130292" y="227949"/>
                  </a:lnTo>
                  <a:lnTo>
                    <a:pt x="133936" y="241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5" name="SMARTInkShape-2468"/>
            <p:cNvSpPr/>
            <p:nvPr/>
          </p:nvSpPr>
          <p:spPr>
            <a:xfrm>
              <a:off x="2921771" y="4438055"/>
              <a:ext cx="87535" cy="132169"/>
            </a:xfrm>
            <a:custGeom>
              <a:avLst/>
              <a:gdLst/>
              <a:ahLst/>
              <a:cxnLst/>
              <a:rect l="0" t="0" r="0" b="0"/>
              <a:pathLst>
                <a:path w="87535" h="132169">
                  <a:moveTo>
                    <a:pt x="69674" y="0"/>
                  </a:moveTo>
                  <a:lnTo>
                    <a:pt x="56372" y="0"/>
                  </a:lnTo>
                  <a:lnTo>
                    <a:pt x="51195" y="2645"/>
                  </a:lnTo>
                  <a:lnTo>
                    <a:pt x="30943" y="20990"/>
                  </a:lnTo>
                  <a:lnTo>
                    <a:pt x="7165" y="62746"/>
                  </a:lnTo>
                  <a:lnTo>
                    <a:pt x="2205" y="74520"/>
                  </a:lnTo>
                  <a:lnTo>
                    <a:pt x="0" y="86367"/>
                  </a:lnTo>
                  <a:lnTo>
                    <a:pt x="1666" y="95602"/>
                  </a:lnTo>
                  <a:lnTo>
                    <a:pt x="5537" y="106378"/>
                  </a:lnTo>
                  <a:lnTo>
                    <a:pt x="6080" y="109614"/>
                  </a:lnTo>
                  <a:lnTo>
                    <a:pt x="9330" y="115855"/>
                  </a:lnTo>
                  <a:lnTo>
                    <a:pt x="19500" y="127946"/>
                  </a:lnTo>
                  <a:lnTo>
                    <a:pt x="25216" y="131279"/>
                  </a:lnTo>
                  <a:lnTo>
                    <a:pt x="28129" y="132168"/>
                  </a:lnTo>
                  <a:lnTo>
                    <a:pt x="36658" y="130509"/>
                  </a:lnTo>
                  <a:lnTo>
                    <a:pt x="77890" y="114134"/>
                  </a:lnTo>
                  <a:lnTo>
                    <a:pt x="87534" y="1071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6" name="SMARTInkShape-2469"/>
            <p:cNvSpPr/>
            <p:nvPr/>
          </p:nvSpPr>
          <p:spPr>
            <a:xfrm>
              <a:off x="2866430" y="4473773"/>
              <a:ext cx="17860" cy="125017"/>
            </a:xfrm>
            <a:custGeom>
              <a:avLst/>
              <a:gdLst/>
              <a:ahLst/>
              <a:cxnLst/>
              <a:rect l="0" t="0" r="0" b="0"/>
              <a:pathLst>
                <a:path w="17860" h="125017">
                  <a:moveTo>
                    <a:pt x="0" y="0"/>
                  </a:moveTo>
                  <a:lnTo>
                    <a:pt x="0" y="39606"/>
                  </a:lnTo>
                  <a:lnTo>
                    <a:pt x="992" y="54314"/>
                  </a:lnTo>
                  <a:lnTo>
                    <a:pt x="8378" y="98096"/>
                  </a:lnTo>
                  <a:lnTo>
                    <a:pt x="9676" y="109083"/>
                  </a:lnTo>
                  <a:lnTo>
                    <a:pt x="17859"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7" name="SMARTInkShape-2470"/>
            <p:cNvSpPr/>
            <p:nvPr/>
          </p:nvSpPr>
          <p:spPr>
            <a:xfrm>
              <a:off x="2705695" y="4330898"/>
              <a:ext cx="98228" cy="241103"/>
            </a:xfrm>
            <a:custGeom>
              <a:avLst/>
              <a:gdLst/>
              <a:ahLst/>
              <a:cxnLst/>
              <a:rect l="0" t="0" r="0" b="0"/>
              <a:pathLst>
                <a:path w="98228" h="241103">
                  <a:moveTo>
                    <a:pt x="0" y="0"/>
                  </a:moveTo>
                  <a:lnTo>
                    <a:pt x="0" y="39293"/>
                  </a:lnTo>
                  <a:lnTo>
                    <a:pt x="0" y="80839"/>
                  </a:lnTo>
                  <a:lnTo>
                    <a:pt x="0" y="120920"/>
                  </a:lnTo>
                  <a:lnTo>
                    <a:pt x="0" y="158933"/>
                  </a:lnTo>
                  <a:lnTo>
                    <a:pt x="0" y="202457"/>
                  </a:lnTo>
                  <a:lnTo>
                    <a:pt x="0" y="221307"/>
                  </a:lnTo>
                  <a:lnTo>
                    <a:pt x="0" y="217929"/>
                  </a:lnTo>
                  <a:lnTo>
                    <a:pt x="11024" y="178271"/>
                  </a:lnTo>
                  <a:lnTo>
                    <a:pt x="26973" y="135779"/>
                  </a:lnTo>
                  <a:lnTo>
                    <a:pt x="38732" y="115236"/>
                  </a:lnTo>
                  <a:lnTo>
                    <a:pt x="56558" y="95437"/>
                  </a:lnTo>
                  <a:lnTo>
                    <a:pt x="58542" y="94383"/>
                  </a:lnTo>
                  <a:lnTo>
                    <a:pt x="59864" y="94672"/>
                  </a:lnTo>
                  <a:lnTo>
                    <a:pt x="60745" y="95857"/>
                  </a:lnTo>
                  <a:lnTo>
                    <a:pt x="64370" y="97174"/>
                  </a:lnTo>
                  <a:lnTo>
                    <a:pt x="66726" y="97525"/>
                  </a:lnTo>
                  <a:lnTo>
                    <a:pt x="68297" y="98751"/>
                  </a:lnTo>
                  <a:lnTo>
                    <a:pt x="75765" y="115334"/>
                  </a:lnTo>
                  <a:lnTo>
                    <a:pt x="79458" y="137362"/>
                  </a:lnTo>
                  <a:lnTo>
                    <a:pt x="81090" y="154912"/>
                  </a:lnTo>
                  <a:lnTo>
                    <a:pt x="88446" y="190512"/>
                  </a:lnTo>
                  <a:lnTo>
                    <a:pt x="90037" y="207371"/>
                  </a:lnTo>
                  <a:lnTo>
                    <a:pt x="96953" y="225697"/>
                  </a:lnTo>
                  <a:lnTo>
                    <a:pt x="98227"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8" name="SMARTInkShape-2471"/>
            <p:cNvSpPr/>
            <p:nvPr/>
          </p:nvSpPr>
          <p:spPr>
            <a:xfrm>
              <a:off x="2500313" y="4393406"/>
              <a:ext cx="149961" cy="192039"/>
            </a:xfrm>
            <a:custGeom>
              <a:avLst/>
              <a:gdLst/>
              <a:ahLst/>
              <a:cxnLst/>
              <a:rect l="0" t="0" r="0" b="0"/>
              <a:pathLst>
                <a:path w="149961" h="192039">
                  <a:moveTo>
                    <a:pt x="0" y="44649"/>
                  </a:moveTo>
                  <a:lnTo>
                    <a:pt x="8820" y="44649"/>
                  </a:lnTo>
                  <a:lnTo>
                    <a:pt x="8897" y="49389"/>
                  </a:lnTo>
                  <a:lnTo>
                    <a:pt x="11560" y="54362"/>
                  </a:lnTo>
                  <a:lnTo>
                    <a:pt x="13660" y="57077"/>
                  </a:lnTo>
                  <a:lnTo>
                    <a:pt x="15993" y="65386"/>
                  </a:lnTo>
                  <a:lnTo>
                    <a:pt x="17750" y="104348"/>
                  </a:lnTo>
                  <a:lnTo>
                    <a:pt x="17849" y="147602"/>
                  </a:lnTo>
                  <a:lnTo>
                    <a:pt x="20501" y="157544"/>
                  </a:lnTo>
                  <a:lnTo>
                    <a:pt x="23994" y="166262"/>
                  </a:lnTo>
                  <a:lnTo>
                    <a:pt x="26953" y="180342"/>
                  </a:lnTo>
                  <a:lnTo>
                    <a:pt x="28882" y="182736"/>
                  </a:lnTo>
                  <a:lnTo>
                    <a:pt x="31161" y="184332"/>
                  </a:lnTo>
                  <a:lnTo>
                    <a:pt x="32680" y="186388"/>
                  </a:lnTo>
                  <a:lnTo>
                    <a:pt x="34368" y="191318"/>
                  </a:lnTo>
                  <a:lnTo>
                    <a:pt x="35810" y="192038"/>
                  </a:lnTo>
                  <a:lnTo>
                    <a:pt x="37764" y="191525"/>
                  </a:lnTo>
                  <a:lnTo>
                    <a:pt x="42581" y="189302"/>
                  </a:lnTo>
                  <a:lnTo>
                    <a:pt x="50870" y="187058"/>
                  </a:lnTo>
                  <a:lnTo>
                    <a:pt x="56674" y="183018"/>
                  </a:lnTo>
                  <a:lnTo>
                    <a:pt x="65519" y="170424"/>
                  </a:lnTo>
                  <a:lnTo>
                    <a:pt x="75658" y="131987"/>
                  </a:lnTo>
                  <a:lnTo>
                    <a:pt x="79953" y="92624"/>
                  </a:lnTo>
                  <a:lnTo>
                    <a:pt x="80359" y="49964"/>
                  </a:lnTo>
                  <a:lnTo>
                    <a:pt x="80367" y="89735"/>
                  </a:lnTo>
                  <a:lnTo>
                    <a:pt x="83012" y="109932"/>
                  </a:lnTo>
                  <a:lnTo>
                    <a:pt x="88488" y="125257"/>
                  </a:lnTo>
                  <a:lnTo>
                    <a:pt x="115603" y="166858"/>
                  </a:lnTo>
                  <a:lnTo>
                    <a:pt x="132152" y="185596"/>
                  </a:lnTo>
                  <a:lnTo>
                    <a:pt x="135794" y="186667"/>
                  </a:lnTo>
                  <a:lnTo>
                    <a:pt x="138154" y="186952"/>
                  </a:lnTo>
                  <a:lnTo>
                    <a:pt x="139728" y="186151"/>
                  </a:lnTo>
                  <a:lnTo>
                    <a:pt x="140776" y="184624"/>
                  </a:lnTo>
                  <a:lnTo>
                    <a:pt x="141942" y="179290"/>
                  </a:lnTo>
                  <a:lnTo>
                    <a:pt x="143590" y="165130"/>
                  </a:lnTo>
                  <a:lnTo>
                    <a:pt x="149888" y="139921"/>
                  </a:lnTo>
                  <a:lnTo>
                    <a:pt x="149960" y="123703"/>
                  </a:lnTo>
                  <a:lnTo>
                    <a:pt x="144004" y="84935"/>
                  </a:lnTo>
                  <a:lnTo>
                    <a:pt x="140377" y="53788"/>
                  </a:lnTo>
                  <a:lnTo>
                    <a:pt x="125495" y="11220"/>
                  </a:lnTo>
                  <a:lnTo>
                    <a:pt x="11608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9" name="SMARTInkShape-2472"/>
            <p:cNvSpPr/>
            <p:nvPr/>
          </p:nvSpPr>
          <p:spPr>
            <a:xfrm>
              <a:off x="2241352" y="4259461"/>
              <a:ext cx="113988" cy="392894"/>
            </a:xfrm>
            <a:custGeom>
              <a:avLst/>
              <a:gdLst/>
              <a:ahLst/>
              <a:cxnLst/>
              <a:rect l="0" t="0" r="0" b="0"/>
              <a:pathLst>
                <a:path w="113988" h="392894">
                  <a:moveTo>
                    <a:pt x="26789" y="0"/>
                  </a:moveTo>
                  <a:lnTo>
                    <a:pt x="31529" y="0"/>
                  </a:lnTo>
                  <a:lnTo>
                    <a:pt x="32925" y="1984"/>
                  </a:lnTo>
                  <a:lnTo>
                    <a:pt x="35883" y="12274"/>
                  </a:lnTo>
                  <a:lnTo>
                    <a:pt x="37812" y="14136"/>
                  </a:lnTo>
                  <a:lnTo>
                    <a:pt x="40091" y="15377"/>
                  </a:lnTo>
                  <a:lnTo>
                    <a:pt x="50877" y="31627"/>
                  </a:lnTo>
                  <a:lnTo>
                    <a:pt x="74622" y="72777"/>
                  </a:lnTo>
                  <a:lnTo>
                    <a:pt x="88750" y="110066"/>
                  </a:lnTo>
                  <a:lnTo>
                    <a:pt x="101095" y="150616"/>
                  </a:lnTo>
                  <a:lnTo>
                    <a:pt x="106951" y="193425"/>
                  </a:lnTo>
                  <a:lnTo>
                    <a:pt x="113987" y="234220"/>
                  </a:lnTo>
                  <a:lnTo>
                    <a:pt x="112818" y="265852"/>
                  </a:lnTo>
                  <a:lnTo>
                    <a:pt x="106909" y="306134"/>
                  </a:lnTo>
                  <a:lnTo>
                    <a:pt x="94825" y="343850"/>
                  </a:lnTo>
                  <a:lnTo>
                    <a:pt x="83259" y="361682"/>
                  </a:lnTo>
                  <a:lnTo>
                    <a:pt x="73397" y="371638"/>
                  </a:lnTo>
                  <a:lnTo>
                    <a:pt x="47458" y="388899"/>
                  </a:lnTo>
                  <a:lnTo>
                    <a:pt x="21735" y="392554"/>
                  </a:lnTo>
                  <a:lnTo>
                    <a:pt x="1799" y="392893"/>
                  </a:lnTo>
                  <a:lnTo>
                    <a:pt x="1199" y="391905"/>
                  </a:lnTo>
                  <a:lnTo>
                    <a:pt x="0" y="38397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0" name="SMARTInkShape-2473"/>
            <p:cNvSpPr/>
            <p:nvPr/>
          </p:nvSpPr>
          <p:spPr>
            <a:xfrm>
              <a:off x="2109172" y="4308274"/>
              <a:ext cx="141110" cy="263727"/>
            </a:xfrm>
            <a:custGeom>
              <a:avLst/>
              <a:gdLst/>
              <a:ahLst/>
              <a:cxnLst/>
              <a:rect l="0" t="0" r="0" b="0"/>
              <a:pathLst>
                <a:path w="141110" h="263727">
                  <a:moveTo>
                    <a:pt x="78601" y="111921"/>
                  </a:moveTo>
                  <a:lnTo>
                    <a:pt x="51738" y="111921"/>
                  </a:lnTo>
                  <a:lnTo>
                    <a:pt x="44173" y="114567"/>
                  </a:lnTo>
                  <a:lnTo>
                    <a:pt x="40766" y="116662"/>
                  </a:lnTo>
                  <a:lnTo>
                    <a:pt x="7174" y="159073"/>
                  </a:lnTo>
                  <a:lnTo>
                    <a:pt x="883" y="172525"/>
                  </a:lnTo>
                  <a:lnTo>
                    <a:pt x="0" y="176136"/>
                  </a:lnTo>
                  <a:lnTo>
                    <a:pt x="404" y="179536"/>
                  </a:lnTo>
                  <a:lnTo>
                    <a:pt x="6078" y="190413"/>
                  </a:lnTo>
                  <a:lnTo>
                    <a:pt x="11583" y="196474"/>
                  </a:lnTo>
                  <a:lnTo>
                    <a:pt x="16735" y="199109"/>
                  </a:lnTo>
                  <a:lnTo>
                    <a:pt x="19497" y="199812"/>
                  </a:lnTo>
                  <a:lnTo>
                    <a:pt x="22332" y="199289"/>
                  </a:lnTo>
                  <a:lnTo>
                    <a:pt x="32053" y="194804"/>
                  </a:lnTo>
                  <a:lnTo>
                    <a:pt x="46068" y="192041"/>
                  </a:lnTo>
                  <a:lnTo>
                    <a:pt x="53559" y="187879"/>
                  </a:lnTo>
                  <a:lnTo>
                    <a:pt x="81690" y="152168"/>
                  </a:lnTo>
                  <a:lnTo>
                    <a:pt x="91643" y="129469"/>
                  </a:lnTo>
                  <a:lnTo>
                    <a:pt x="97030" y="85183"/>
                  </a:lnTo>
                  <a:lnTo>
                    <a:pt x="104814" y="40661"/>
                  </a:lnTo>
                  <a:lnTo>
                    <a:pt x="104142" y="29648"/>
                  </a:lnTo>
                  <a:lnTo>
                    <a:pt x="96819" y="6687"/>
                  </a:lnTo>
                  <a:lnTo>
                    <a:pt x="96531" y="0"/>
                  </a:lnTo>
                  <a:lnTo>
                    <a:pt x="96470" y="8682"/>
                  </a:lnTo>
                  <a:lnTo>
                    <a:pt x="99111" y="14113"/>
                  </a:lnTo>
                  <a:lnTo>
                    <a:pt x="101204" y="16950"/>
                  </a:lnTo>
                  <a:lnTo>
                    <a:pt x="101607" y="20826"/>
                  </a:lnTo>
                  <a:lnTo>
                    <a:pt x="97043" y="58892"/>
                  </a:lnTo>
                  <a:lnTo>
                    <a:pt x="96538" y="95506"/>
                  </a:lnTo>
                  <a:lnTo>
                    <a:pt x="96471" y="136255"/>
                  </a:lnTo>
                  <a:lnTo>
                    <a:pt x="97454" y="174289"/>
                  </a:lnTo>
                  <a:lnTo>
                    <a:pt x="107485" y="218895"/>
                  </a:lnTo>
                  <a:lnTo>
                    <a:pt x="114941" y="234237"/>
                  </a:lnTo>
                  <a:lnTo>
                    <a:pt x="130452" y="260563"/>
                  </a:lnTo>
                  <a:lnTo>
                    <a:pt x="132020" y="261617"/>
                  </a:lnTo>
                  <a:lnTo>
                    <a:pt x="141109" y="2637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SMARTInkShape-2474"/>
            <p:cNvSpPr/>
            <p:nvPr/>
          </p:nvSpPr>
          <p:spPr>
            <a:xfrm>
              <a:off x="2089547" y="4393406"/>
              <a:ext cx="8931" cy="133947"/>
            </a:xfrm>
            <a:custGeom>
              <a:avLst/>
              <a:gdLst/>
              <a:ahLst/>
              <a:cxnLst/>
              <a:rect l="0" t="0" r="0" b="0"/>
              <a:pathLst>
                <a:path w="8931" h="133947">
                  <a:moveTo>
                    <a:pt x="0" y="0"/>
                  </a:moveTo>
                  <a:lnTo>
                    <a:pt x="0" y="43450"/>
                  </a:lnTo>
                  <a:lnTo>
                    <a:pt x="0" y="86721"/>
                  </a:lnTo>
                  <a:lnTo>
                    <a:pt x="992" y="119146"/>
                  </a:lnTo>
                  <a:lnTo>
                    <a:pt x="8930" y="1339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2" name="SMARTInkShape-2475"/>
            <p:cNvSpPr/>
            <p:nvPr/>
          </p:nvSpPr>
          <p:spPr>
            <a:xfrm>
              <a:off x="1982391" y="4411266"/>
              <a:ext cx="35719" cy="114312"/>
            </a:xfrm>
            <a:custGeom>
              <a:avLst/>
              <a:gdLst/>
              <a:ahLst/>
              <a:cxnLst/>
              <a:rect l="0" t="0" r="0" b="0"/>
              <a:pathLst>
                <a:path w="35719" h="114312">
                  <a:moveTo>
                    <a:pt x="0" y="8929"/>
                  </a:moveTo>
                  <a:lnTo>
                    <a:pt x="0" y="51348"/>
                  </a:lnTo>
                  <a:lnTo>
                    <a:pt x="992" y="74304"/>
                  </a:lnTo>
                  <a:lnTo>
                    <a:pt x="11023" y="98046"/>
                  </a:lnTo>
                  <a:lnTo>
                    <a:pt x="14821" y="104099"/>
                  </a:lnTo>
                  <a:lnTo>
                    <a:pt x="16509" y="110097"/>
                  </a:lnTo>
                  <a:lnTo>
                    <a:pt x="17951" y="112093"/>
                  </a:lnTo>
                  <a:lnTo>
                    <a:pt x="19905" y="113424"/>
                  </a:lnTo>
                  <a:lnTo>
                    <a:pt x="22199" y="114311"/>
                  </a:lnTo>
                  <a:lnTo>
                    <a:pt x="23729" y="113911"/>
                  </a:lnTo>
                  <a:lnTo>
                    <a:pt x="24749" y="112651"/>
                  </a:lnTo>
                  <a:lnTo>
                    <a:pt x="34442" y="87134"/>
                  </a:lnTo>
                  <a:lnTo>
                    <a:pt x="35669" y="44447"/>
                  </a:lnTo>
                  <a:lnTo>
                    <a:pt x="3571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3" name="SMARTInkShape-2476"/>
            <p:cNvSpPr/>
            <p:nvPr/>
          </p:nvSpPr>
          <p:spPr>
            <a:xfrm>
              <a:off x="1823062" y="4393407"/>
              <a:ext cx="132267" cy="401519"/>
            </a:xfrm>
            <a:custGeom>
              <a:avLst/>
              <a:gdLst/>
              <a:ahLst/>
              <a:cxnLst/>
              <a:rect l="0" t="0" r="0" b="0"/>
              <a:pathLst>
                <a:path w="132267" h="401519">
                  <a:moveTo>
                    <a:pt x="78961" y="8929"/>
                  </a:moveTo>
                  <a:lnTo>
                    <a:pt x="78961" y="367"/>
                  </a:lnTo>
                  <a:lnTo>
                    <a:pt x="57635" y="0"/>
                  </a:lnTo>
                  <a:lnTo>
                    <a:pt x="51955" y="2645"/>
                  </a:lnTo>
                  <a:lnTo>
                    <a:pt x="31124" y="16223"/>
                  </a:lnTo>
                  <a:lnTo>
                    <a:pt x="13841" y="42240"/>
                  </a:lnTo>
                  <a:lnTo>
                    <a:pt x="703" y="78294"/>
                  </a:lnTo>
                  <a:lnTo>
                    <a:pt x="0" y="81962"/>
                  </a:lnTo>
                  <a:lnTo>
                    <a:pt x="524" y="85399"/>
                  </a:lnTo>
                  <a:lnTo>
                    <a:pt x="7771" y="103106"/>
                  </a:lnTo>
                  <a:lnTo>
                    <a:pt x="9673" y="104456"/>
                  </a:lnTo>
                  <a:lnTo>
                    <a:pt x="14432" y="105956"/>
                  </a:lnTo>
                  <a:lnTo>
                    <a:pt x="28486" y="106998"/>
                  </a:lnTo>
                  <a:lnTo>
                    <a:pt x="34369" y="104440"/>
                  </a:lnTo>
                  <a:lnTo>
                    <a:pt x="40291" y="100988"/>
                  </a:lnTo>
                  <a:lnTo>
                    <a:pt x="46230" y="99453"/>
                  </a:lnTo>
                  <a:lnTo>
                    <a:pt x="52177" y="93480"/>
                  </a:lnTo>
                  <a:lnTo>
                    <a:pt x="59120" y="85202"/>
                  </a:lnTo>
                  <a:lnTo>
                    <a:pt x="80697" y="68705"/>
                  </a:lnTo>
                  <a:lnTo>
                    <a:pt x="84694" y="62616"/>
                  </a:lnTo>
                  <a:lnTo>
                    <a:pt x="87462" y="56602"/>
                  </a:lnTo>
                  <a:lnTo>
                    <a:pt x="93607" y="47639"/>
                  </a:lnTo>
                  <a:lnTo>
                    <a:pt x="96695" y="36241"/>
                  </a:lnTo>
                  <a:lnTo>
                    <a:pt x="96784" y="40613"/>
                  </a:lnTo>
                  <a:lnTo>
                    <a:pt x="94159" y="45500"/>
                  </a:lnTo>
                  <a:lnTo>
                    <a:pt x="90677" y="50980"/>
                  </a:lnTo>
                  <a:lnTo>
                    <a:pt x="88716" y="60635"/>
                  </a:lnTo>
                  <a:lnTo>
                    <a:pt x="87143" y="75623"/>
                  </a:lnTo>
                  <a:lnTo>
                    <a:pt x="80872" y="103756"/>
                  </a:lnTo>
                  <a:lnTo>
                    <a:pt x="79339" y="142203"/>
                  </a:lnTo>
                  <a:lnTo>
                    <a:pt x="79036" y="178460"/>
                  </a:lnTo>
                  <a:lnTo>
                    <a:pt x="78976" y="216931"/>
                  </a:lnTo>
                  <a:lnTo>
                    <a:pt x="76320" y="250806"/>
                  </a:lnTo>
                  <a:lnTo>
                    <a:pt x="73819" y="273196"/>
                  </a:lnTo>
                  <a:lnTo>
                    <a:pt x="77652" y="314468"/>
                  </a:lnTo>
                  <a:lnTo>
                    <a:pt x="79781" y="358066"/>
                  </a:lnTo>
                  <a:lnTo>
                    <a:pt x="91367" y="389653"/>
                  </a:lnTo>
                  <a:lnTo>
                    <a:pt x="97043" y="396421"/>
                  </a:lnTo>
                  <a:lnTo>
                    <a:pt x="104030" y="400766"/>
                  </a:lnTo>
                  <a:lnTo>
                    <a:pt x="109981" y="401518"/>
                  </a:lnTo>
                  <a:lnTo>
                    <a:pt x="115238" y="399049"/>
                  </a:lnTo>
                  <a:lnTo>
                    <a:pt x="118028" y="397001"/>
                  </a:lnTo>
                  <a:lnTo>
                    <a:pt x="121129" y="389434"/>
                  </a:lnTo>
                  <a:lnTo>
                    <a:pt x="125521" y="374018"/>
                  </a:lnTo>
                  <a:lnTo>
                    <a:pt x="130460" y="356882"/>
                  </a:lnTo>
                  <a:lnTo>
                    <a:pt x="132266" y="320252"/>
                  </a:lnTo>
                  <a:lnTo>
                    <a:pt x="131466" y="295311"/>
                  </a:lnTo>
                  <a:lnTo>
                    <a:pt x="120100" y="257672"/>
                  </a:lnTo>
                  <a:lnTo>
                    <a:pt x="102727" y="217698"/>
                  </a:lnTo>
                  <a:lnTo>
                    <a:pt x="84910" y="186346"/>
                  </a:lnTo>
                  <a:lnTo>
                    <a:pt x="66871" y="167851"/>
                  </a:lnTo>
                  <a:lnTo>
                    <a:pt x="43406" y="154082"/>
                  </a:lnTo>
                  <a:lnTo>
                    <a:pt x="40375" y="153323"/>
                  </a:lnTo>
                  <a:lnTo>
                    <a:pt x="38354" y="153809"/>
                  </a:lnTo>
                  <a:lnTo>
                    <a:pt x="37007" y="155125"/>
                  </a:lnTo>
                  <a:lnTo>
                    <a:pt x="34313"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4" name="SMARTInkShape-2477"/>
            <p:cNvSpPr/>
            <p:nvPr/>
          </p:nvSpPr>
          <p:spPr>
            <a:xfrm>
              <a:off x="1768078" y="4429125"/>
              <a:ext cx="26790" cy="133946"/>
            </a:xfrm>
            <a:custGeom>
              <a:avLst/>
              <a:gdLst/>
              <a:ahLst/>
              <a:cxnLst/>
              <a:rect l="0" t="0" r="0" b="0"/>
              <a:pathLst>
                <a:path w="26790" h="133946">
                  <a:moveTo>
                    <a:pt x="0" y="0"/>
                  </a:moveTo>
                  <a:lnTo>
                    <a:pt x="7688" y="7689"/>
                  </a:lnTo>
                  <a:lnTo>
                    <a:pt x="9677" y="21951"/>
                  </a:lnTo>
                  <a:lnTo>
                    <a:pt x="14994" y="33183"/>
                  </a:lnTo>
                  <a:lnTo>
                    <a:pt x="20338" y="74283"/>
                  </a:lnTo>
                  <a:lnTo>
                    <a:pt x="26223" y="108484"/>
                  </a:lnTo>
                  <a:lnTo>
                    <a:pt x="26789"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5" name="SMARTInkShape-2478"/>
            <p:cNvSpPr/>
            <p:nvPr/>
          </p:nvSpPr>
          <p:spPr>
            <a:xfrm>
              <a:off x="1687711" y="4313039"/>
              <a:ext cx="62509" cy="250032"/>
            </a:xfrm>
            <a:custGeom>
              <a:avLst/>
              <a:gdLst/>
              <a:ahLst/>
              <a:cxnLst/>
              <a:rect l="0" t="0" r="0" b="0"/>
              <a:pathLst>
                <a:path w="62509" h="250032">
                  <a:moveTo>
                    <a:pt x="0" y="0"/>
                  </a:moveTo>
                  <a:lnTo>
                    <a:pt x="7688" y="0"/>
                  </a:lnTo>
                  <a:lnTo>
                    <a:pt x="8102" y="992"/>
                  </a:lnTo>
                  <a:lnTo>
                    <a:pt x="11561" y="44949"/>
                  </a:lnTo>
                  <a:lnTo>
                    <a:pt x="15993" y="65243"/>
                  </a:lnTo>
                  <a:lnTo>
                    <a:pt x="20341" y="109259"/>
                  </a:lnTo>
                  <a:lnTo>
                    <a:pt x="26932" y="152082"/>
                  </a:lnTo>
                  <a:lnTo>
                    <a:pt x="34366" y="191750"/>
                  </a:lnTo>
                  <a:lnTo>
                    <a:pt x="40058" y="210824"/>
                  </a:lnTo>
                  <a:lnTo>
                    <a:pt x="62508"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6" name="SMARTInkShape-2479"/>
            <p:cNvSpPr/>
            <p:nvPr/>
          </p:nvSpPr>
          <p:spPr>
            <a:xfrm>
              <a:off x="1419943" y="4438502"/>
              <a:ext cx="142753" cy="142429"/>
            </a:xfrm>
            <a:custGeom>
              <a:avLst/>
              <a:gdLst/>
              <a:ahLst/>
              <a:cxnLst/>
              <a:rect l="0" t="0" r="0" b="0"/>
              <a:pathLst>
                <a:path w="142753" h="142429">
                  <a:moveTo>
                    <a:pt x="71315" y="8482"/>
                  </a:moveTo>
                  <a:lnTo>
                    <a:pt x="49115" y="8482"/>
                  </a:lnTo>
                  <a:lnTo>
                    <a:pt x="43920" y="11128"/>
                  </a:lnTo>
                  <a:lnTo>
                    <a:pt x="23654" y="29473"/>
                  </a:lnTo>
                  <a:lnTo>
                    <a:pt x="12769" y="47392"/>
                  </a:lnTo>
                  <a:lnTo>
                    <a:pt x="808" y="84974"/>
                  </a:lnTo>
                  <a:lnTo>
                    <a:pt x="0" y="95897"/>
                  </a:lnTo>
                  <a:lnTo>
                    <a:pt x="951" y="96524"/>
                  </a:lnTo>
                  <a:lnTo>
                    <a:pt x="12317" y="97614"/>
                  </a:lnTo>
                  <a:lnTo>
                    <a:pt x="20871" y="97730"/>
                  </a:lnTo>
                  <a:lnTo>
                    <a:pt x="26737" y="95112"/>
                  </a:lnTo>
                  <a:lnTo>
                    <a:pt x="29690" y="93025"/>
                  </a:lnTo>
                  <a:lnTo>
                    <a:pt x="59409" y="50185"/>
                  </a:lnTo>
                  <a:lnTo>
                    <a:pt x="67346" y="39139"/>
                  </a:lnTo>
                  <a:lnTo>
                    <a:pt x="79314" y="9517"/>
                  </a:lnTo>
                  <a:lnTo>
                    <a:pt x="80208" y="0"/>
                  </a:lnTo>
                  <a:lnTo>
                    <a:pt x="80244" y="42414"/>
                  </a:lnTo>
                  <a:lnTo>
                    <a:pt x="81237" y="63184"/>
                  </a:lnTo>
                  <a:lnTo>
                    <a:pt x="92673" y="94559"/>
                  </a:lnTo>
                  <a:lnTo>
                    <a:pt x="107102" y="114823"/>
                  </a:lnTo>
                  <a:lnTo>
                    <a:pt x="122918" y="130414"/>
                  </a:lnTo>
                  <a:lnTo>
                    <a:pt x="142752" y="1424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7" name="SMARTInkShape-2480"/>
            <p:cNvSpPr/>
            <p:nvPr/>
          </p:nvSpPr>
          <p:spPr>
            <a:xfrm>
              <a:off x="1009055" y="4473773"/>
              <a:ext cx="214158" cy="89285"/>
            </a:xfrm>
            <a:custGeom>
              <a:avLst/>
              <a:gdLst/>
              <a:ahLst/>
              <a:cxnLst/>
              <a:rect l="0" t="0" r="0" b="0"/>
              <a:pathLst>
                <a:path w="214158" h="89285">
                  <a:moveTo>
                    <a:pt x="0" y="0"/>
                  </a:moveTo>
                  <a:lnTo>
                    <a:pt x="39902" y="0"/>
                  </a:lnTo>
                  <a:lnTo>
                    <a:pt x="74520" y="993"/>
                  </a:lnTo>
                  <a:lnTo>
                    <a:pt x="110142" y="8103"/>
                  </a:lnTo>
                  <a:lnTo>
                    <a:pt x="135159" y="8822"/>
                  </a:lnTo>
                  <a:lnTo>
                    <a:pt x="137731" y="9850"/>
                  </a:lnTo>
                  <a:lnTo>
                    <a:pt x="139446" y="11527"/>
                  </a:lnTo>
                  <a:lnTo>
                    <a:pt x="142674" y="17489"/>
                  </a:lnTo>
                  <a:lnTo>
                    <a:pt x="136698" y="24916"/>
                  </a:lnTo>
                  <a:lnTo>
                    <a:pt x="135169" y="30256"/>
                  </a:lnTo>
                  <a:lnTo>
                    <a:pt x="133769" y="32077"/>
                  </a:lnTo>
                  <a:lnTo>
                    <a:pt x="129567" y="34100"/>
                  </a:lnTo>
                  <a:lnTo>
                    <a:pt x="128050" y="35632"/>
                  </a:lnTo>
                  <a:lnTo>
                    <a:pt x="118125" y="53748"/>
                  </a:lnTo>
                  <a:lnTo>
                    <a:pt x="117445" y="56668"/>
                  </a:lnTo>
                  <a:lnTo>
                    <a:pt x="117984" y="59607"/>
                  </a:lnTo>
                  <a:lnTo>
                    <a:pt x="123483" y="68483"/>
                  </a:lnTo>
                  <a:lnTo>
                    <a:pt x="137112" y="83347"/>
                  </a:lnTo>
                  <a:lnTo>
                    <a:pt x="142959" y="86653"/>
                  </a:lnTo>
                  <a:lnTo>
                    <a:pt x="154798" y="88775"/>
                  </a:lnTo>
                  <a:lnTo>
                    <a:pt x="190132" y="89284"/>
                  </a:lnTo>
                  <a:lnTo>
                    <a:pt x="196290" y="86646"/>
                  </a:lnTo>
                  <a:lnTo>
                    <a:pt x="202333" y="83158"/>
                  </a:lnTo>
                  <a:lnTo>
                    <a:pt x="208327" y="81608"/>
                  </a:lnTo>
                  <a:lnTo>
                    <a:pt x="210322" y="79210"/>
                  </a:lnTo>
                  <a:lnTo>
                    <a:pt x="213130" y="67347"/>
                  </a:lnTo>
                  <a:lnTo>
                    <a:pt x="214157" y="50847"/>
                  </a:lnTo>
                  <a:lnTo>
                    <a:pt x="213216" y="48781"/>
                  </a:lnTo>
                  <a:lnTo>
                    <a:pt x="211597" y="47404"/>
                  </a:lnTo>
                  <a:lnTo>
                    <a:pt x="207152" y="44881"/>
                  </a:lnTo>
                  <a:lnTo>
                    <a:pt x="193317" y="32381"/>
                  </a:lnTo>
                  <a:lnTo>
                    <a:pt x="184807" y="29275"/>
                  </a:lnTo>
                  <a:lnTo>
                    <a:pt x="175402" y="26902"/>
                  </a:lnTo>
                  <a:lnTo>
                    <a:pt x="161280" y="19940"/>
                  </a:lnTo>
                  <a:lnTo>
                    <a:pt x="139930" y="17982"/>
                  </a:lnTo>
                  <a:lnTo>
                    <a:pt x="137935" y="18933"/>
                  </a:lnTo>
                  <a:lnTo>
                    <a:pt x="136605" y="20560"/>
                  </a:lnTo>
                  <a:lnTo>
                    <a:pt x="133945" y="267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8" name="SMARTInkShape-2481"/>
            <p:cNvSpPr/>
            <p:nvPr/>
          </p:nvSpPr>
          <p:spPr>
            <a:xfrm>
              <a:off x="1062633" y="4420195"/>
              <a:ext cx="26790" cy="178595"/>
            </a:xfrm>
            <a:custGeom>
              <a:avLst/>
              <a:gdLst/>
              <a:ahLst/>
              <a:cxnLst/>
              <a:rect l="0" t="0" r="0" b="0"/>
              <a:pathLst>
                <a:path w="26790" h="178595">
                  <a:moveTo>
                    <a:pt x="0" y="0"/>
                  </a:moveTo>
                  <a:lnTo>
                    <a:pt x="0" y="42241"/>
                  </a:lnTo>
                  <a:lnTo>
                    <a:pt x="992" y="65597"/>
                  </a:lnTo>
                  <a:lnTo>
                    <a:pt x="9094" y="107350"/>
                  </a:lnTo>
                  <a:lnTo>
                    <a:pt x="17259" y="144574"/>
                  </a:lnTo>
                  <a:lnTo>
                    <a:pt x="18585" y="154544"/>
                  </a:lnTo>
                  <a:lnTo>
                    <a:pt x="26789" y="1785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9" name="SMARTInkShape-2482"/>
            <p:cNvSpPr/>
            <p:nvPr/>
          </p:nvSpPr>
          <p:spPr>
            <a:xfrm>
              <a:off x="884039" y="4438055"/>
              <a:ext cx="116087" cy="142826"/>
            </a:xfrm>
            <a:custGeom>
              <a:avLst/>
              <a:gdLst/>
              <a:ahLst/>
              <a:cxnLst/>
              <a:rect l="0" t="0" r="0" b="0"/>
              <a:pathLst>
                <a:path w="116087" h="142826">
                  <a:moveTo>
                    <a:pt x="0" y="0"/>
                  </a:moveTo>
                  <a:lnTo>
                    <a:pt x="4741" y="0"/>
                  </a:lnTo>
                  <a:lnTo>
                    <a:pt x="6137" y="992"/>
                  </a:lnTo>
                  <a:lnTo>
                    <a:pt x="7068" y="2645"/>
                  </a:lnTo>
                  <a:lnTo>
                    <a:pt x="7688" y="4740"/>
                  </a:lnTo>
                  <a:lnTo>
                    <a:pt x="9094" y="6137"/>
                  </a:lnTo>
                  <a:lnTo>
                    <a:pt x="13302" y="7688"/>
                  </a:lnTo>
                  <a:lnTo>
                    <a:pt x="14821" y="9094"/>
                  </a:lnTo>
                  <a:lnTo>
                    <a:pt x="22200" y="21249"/>
                  </a:lnTo>
                  <a:lnTo>
                    <a:pt x="30170" y="29888"/>
                  </a:lnTo>
                  <a:lnTo>
                    <a:pt x="33252" y="38419"/>
                  </a:lnTo>
                  <a:lnTo>
                    <a:pt x="35655" y="82299"/>
                  </a:lnTo>
                  <a:lnTo>
                    <a:pt x="35718" y="126629"/>
                  </a:lnTo>
                  <a:lnTo>
                    <a:pt x="35719" y="142825"/>
                  </a:lnTo>
                  <a:lnTo>
                    <a:pt x="35719" y="101007"/>
                  </a:lnTo>
                  <a:lnTo>
                    <a:pt x="36711" y="86372"/>
                  </a:lnTo>
                  <a:lnTo>
                    <a:pt x="42787" y="69390"/>
                  </a:lnTo>
                  <a:lnTo>
                    <a:pt x="45395" y="48531"/>
                  </a:lnTo>
                  <a:lnTo>
                    <a:pt x="52305" y="37602"/>
                  </a:lnTo>
                  <a:lnTo>
                    <a:pt x="55658" y="36556"/>
                  </a:lnTo>
                  <a:lnTo>
                    <a:pt x="66847" y="35768"/>
                  </a:lnTo>
                  <a:lnTo>
                    <a:pt x="72043" y="38386"/>
                  </a:lnTo>
                  <a:lnTo>
                    <a:pt x="74818" y="40473"/>
                  </a:lnTo>
                  <a:lnTo>
                    <a:pt x="77901" y="45438"/>
                  </a:lnTo>
                  <a:lnTo>
                    <a:pt x="80263" y="50952"/>
                  </a:lnTo>
                  <a:lnTo>
                    <a:pt x="84620" y="56711"/>
                  </a:lnTo>
                  <a:lnTo>
                    <a:pt x="87218" y="65222"/>
                  </a:lnTo>
                  <a:lnTo>
                    <a:pt x="89365" y="74628"/>
                  </a:lnTo>
                  <a:lnTo>
                    <a:pt x="95160" y="86494"/>
                  </a:lnTo>
                  <a:lnTo>
                    <a:pt x="99139" y="127909"/>
                  </a:lnTo>
                  <a:lnTo>
                    <a:pt x="107046" y="142685"/>
                  </a:lnTo>
                  <a:lnTo>
                    <a:pt x="107147" y="130429"/>
                  </a:lnTo>
                  <a:lnTo>
                    <a:pt x="109798" y="124775"/>
                  </a:lnTo>
                  <a:lnTo>
                    <a:pt x="116086"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0" name="SMARTInkShape-2483"/>
            <p:cNvSpPr/>
            <p:nvPr/>
          </p:nvSpPr>
          <p:spPr>
            <a:xfrm>
              <a:off x="866180" y="4491633"/>
              <a:ext cx="17860" cy="133946"/>
            </a:xfrm>
            <a:custGeom>
              <a:avLst/>
              <a:gdLst/>
              <a:ahLst/>
              <a:cxnLst/>
              <a:rect l="0" t="0" r="0" b="0"/>
              <a:pathLst>
                <a:path w="17860" h="133946">
                  <a:moveTo>
                    <a:pt x="0" y="0"/>
                  </a:moveTo>
                  <a:lnTo>
                    <a:pt x="0" y="13302"/>
                  </a:lnTo>
                  <a:lnTo>
                    <a:pt x="2646" y="18480"/>
                  </a:lnTo>
                  <a:lnTo>
                    <a:pt x="4740" y="21249"/>
                  </a:lnTo>
                  <a:lnTo>
                    <a:pt x="7067" y="29619"/>
                  </a:lnTo>
                  <a:lnTo>
                    <a:pt x="8820" y="68627"/>
                  </a:lnTo>
                  <a:lnTo>
                    <a:pt x="17303" y="109025"/>
                  </a:lnTo>
                  <a:lnTo>
                    <a:pt x="17859"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1" name="SMARTInkShape-2484"/>
            <p:cNvSpPr/>
            <p:nvPr/>
          </p:nvSpPr>
          <p:spPr>
            <a:xfrm>
              <a:off x="589515" y="4482703"/>
              <a:ext cx="133791" cy="116087"/>
            </a:xfrm>
            <a:custGeom>
              <a:avLst/>
              <a:gdLst/>
              <a:ahLst/>
              <a:cxnLst/>
              <a:rect l="0" t="0" r="0" b="0"/>
              <a:pathLst>
                <a:path w="133791" h="116087">
                  <a:moveTo>
                    <a:pt x="98071" y="0"/>
                  </a:moveTo>
                  <a:lnTo>
                    <a:pt x="93330" y="0"/>
                  </a:lnTo>
                  <a:lnTo>
                    <a:pt x="91934" y="992"/>
                  </a:lnTo>
                  <a:lnTo>
                    <a:pt x="91003" y="2646"/>
                  </a:lnTo>
                  <a:lnTo>
                    <a:pt x="88394" y="15231"/>
                  </a:lnTo>
                  <a:lnTo>
                    <a:pt x="84510" y="20991"/>
                  </a:lnTo>
                  <a:lnTo>
                    <a:pt x="43082" y="47629"/>
                  </a:lnTo>
                  <a:lnTo>
                    <a:pt x="1612" y="87533"/>
                  </a:lnTo>
                  <a:lnTo>
                    <a:pt x="630" y="91159"/>
                  </a:lnTo>
                  <a:lnTo>
                    <a:pt x="0" y="96831"/>
                  </a:lnTo>
                  <a:lnTo>
                    <a:pt x="940" y="97296"/>
                  </a:lnTo>
                  <a:lnTo>
                    <a:pt x="15085" y="99137"/>
                  </a:lnTo>
                  <a:lnTo>
                    <a:pt x="26704" y="105279"/>
                  </a:lnTo>
                  <a:lnTo>
                    <a:pt x="64643" y="111787"/>
                  </a:lnTo>
                  <a:lnTo>
                    <a:pt x="108771" y="115834"/>
                  </a:lnTo>
                  <a:lnTo>
                    <a:pt x="133790"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2" name="SMARTInkShape-2485"/>
            <p:cNvSpPr/>
            <p:nvPr/>
          </p:nvSpPr>
          <p:spPr>
            <a:xfrm>
              <a:off x="562570" y="4420195"/>
              <a:ext cx="53579" cy="223244"/>
            </a:xfrm>
            <a:custGeom>
              <a:avLst/>
              <a:gdLst/>
              <a:ahLst/>
              <a:cxnLst/>
              <a:rect l="0" t="0" r="0" b="0"/>
              <a:pathLst>
                <a:path w="53579" h="223244">
                  <a:moveTo>
                    <a:pt x="0" y="0"/>
                  </a:moveTo>
                  <a:lnTo>
                    <a:pt x="0" y="7689"/>
                  </a:lnTo>
                  <a:lnTo>
                    <a:pt x="7068" y="28194"/>
                  </a:lnTo>
                  <a:lnTo>
                    <a:pt x="11024" y="45065"/>
                  </a:lnTo>
                  <a:lnTo>
                    <a:pt x="14822" y="57732"/>
                  </a:lnTo>
                  <a:lnTo>
                    <a:pt x="22200" y="98774"/>
                  </a:lnTo>
                  <a:lnTo>
                    <a:pt x="28831" y="140301"/>
                  </a:lnTo>
                  <a:lnTo>
                    <a:pt x="40949" y="178439"/>
                  </a:lnTo>
                  <a:lnTo>
                    <a:pt x="44504" y="216644"/>
                  </a:lnTo>
                  <a:lnTo>
                    <a:pt x="45545" y="218844"/>
                  </a:lnTo>
                  <a:lnTo>
                    <a:pt x="47230" y="220310"/>
                  </a:lnTo>
                  <a:lnTo>
                    <a:pt x="53578" y="2232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3" name="SMARTInkShape-2486"/>
            <p:cNvSpPr/>
            <p:nvPr/>
          </p:nvSpPr>
          <p:spPr>
            <a:xfrm>
              <a:off x="421597" y="4500684"/>
              <a:ext cx="96326" cy="151007"/>
            </a:xfrm>
            <a:custGeom>
              <a:avLst/>
              <a:gdLst/>
              <a:ahLst/>
              <a:cxnLst/>
              <a:rect l="0" t="0" r="0" b="0"/>
              <a:pathLst>
                <a:path w="96326" h="151007">
                  <a:moveTo>
                    <a:pt x="69536" y="35597"/>
                  </a:moveTo>
                  <a:lnTo>
                    <a:pt x="69536" y="22036"/>
                  </a:lnTo>
                  <a:lnTo>
                    <a:pt x="66890" y="17002"/>
                  </a:lnTo>
                  <a:lnTo>
                    <a:pt x="64795" y="14271"/>
                  </a:lnTo>
                  <a:lnTo>
                    <a:pt x="59822" y="11236"/>
                  </a:lnTo>
                  <a:lnTo>
                    <a:pt x="57107" y="10427"/>
                  </a:lnTo>
                  <a:lnTo>
                    <a:pt x="55297" y="8895"/>
                  </a:lnTo>
                  <a:lnTo>
                    <a:pt x="53285" y="4547"/>
                  </a:lnTo>
                  <a:lnTo>
                    <a:pt x="51757" y="2991"/>
                  </a:lnTo>
                  <a:lnTo>
                    <a:pt x="47413" y="1262"/>
                  </a:lnTo>
                  <a:lnTo>
                    <a:pt x="30728" y="0"/>
                  </a:lnTo>
                  <a:lnTo>
                    <a:pt x="24837" y="2578"/>
                  </a:lnTo>
                  <a:lnTo>
                    <a:pt x="21877" y="4655"/>
                  </a:lnTo>
                  <a:lnTo>
                    <a:pt x="18589" y="9608"/>
                  </a:lnTo>
                  <a:lnTo>
                    <a:pt x="5002" y="53709"/>
                  </a:lnTo>
                  <a:lnTo>
                    <a:pt x="144" y="71391"/>
                  </a:lnTo>
                  <a:lnTo>
                    <a:pt x="0" y="83256"/>
                  </a:lnTo>
                  <a:lnTo>
                    <a:pt x="9175" y="124896"/>
                  </a:lnTo>
                  <a:lnTo>
                    <a:pt x="16594" y="140108"/>
                  </a:lnTo>
                  <a:lnTo>
                    <a:pt x="19358" y="143967"/>
                  </a:lnTo>
                  <a:lnTo>
                    <a:pt x="23186" y="146539"/>
                  </a:lnTo>
                  <a:lnTo>
                    <a:pt x="37061" y="150159"/>
                  </a:lnTo>
                  <a:lnTo>
                    <a:pt x="44519" y="151006"/>
                  </a:lnTo>
                  <a:lnTo>
                    <a:pt x="59037" y="146742"/>
                  </a:lnTo>
                  <a:lnTo>
                    <a:pt x="75906" y="139195"/>
                  </a:lnTo>
                  <a:lnTo>
                    <a:pt x="82289" y="133565"/>
                  </a:lnTo>
                  <a:lnTo>
                    <a:pt x="96325" y="1159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4" name="SMARTInkShape-2487"/>
            <p:cNvSpPr/>
            <p:nvPr/>
          </p:nvSpPr>
          <p:spPr>
            <a:xfrm>
              <a:off x="287114" y="4528704"/>
              <a:ext cx="123653" cy="150453"/>
            </a:xfrm>
            <a:custGeom>
              <a:avLst/>
              <a:gdLst/>
              <a:ahLst/>
              <a:cxnLst/>
              <a:rect l="0" t="0" r="0" b="0"/>
              <a:pathLst>
                <a:path w="123653" h="150453">
                  <a:moveTo>
                    <a:pt x="52214" y="25437"/>
                  </a:moveTo>
                  <a:lnTo>
                    <a:pt x="60776" y="25437"/>
                  </a:lnTo>
                  <a:lnTo>
                    <a:pt x="61035" y="20696"/>
                  </a:lnTo>
                  <a:lnTo>
                    <a:pt x="60079" y="19300"/>
                  </a:lnTo>
                  <a:lnTo>
                    <a:pt x="58450" y="18369"/>
                  </a:lnTo>
                  <a:lnTo>
                    <a:pt x="53446" y="16875"/>
                  </a:lnTo>
                  <a:lnTo>
                    <a:pt x="52762" y="14025"/>
                  </a:lnTo>
                  <a:lnTo>
                    <a:pt x="52579" y="11875"/>
                  </a:lnTo>
                  <a:lnTo>
                    <a:pt x="51465" y="10443"/>
                  </a:lnTo>
                  <a:lnTo>
                    <a:pt x="47582" y="8851"/>
                  </a:lnTo>
                  <a:lnTo>
                    <a:pt x="46149" y="7434"/>
                  </a:lnTo>
                  <a:lnTo>
                    <a:pt x="44558" y="3214"/>
                  </a:lnTo>
                  <a:lnTo>
                    <a:pt x="43141" y="1692"/>
                  </a:lnTo>
                  <a:lnTo>
                    <a:pt x="38921" y="0"/>
                  </a:lnTo>
                  <a:lnTo>
                    <a:pt x="36407" y="542"/>
                  </a:lnTo>
                  <a:lnTo>
                    <a:pt x="28128" y="6044"/>
                  </a:lnTo>
                  <a:lnTo>
                    <a:pt x="22327" y="11195"/>
                  </a:lnTo>
                  <a:lnTo>
                    <a:pt x="19087" y="16792"/>
                  </a:lnTo>
                  <a:lnTo>
                    <a:pt x="5539" y="58749"/>
                  </a:lnTo>
                  <a:lnTo>
                    <a:pt x="1704" y="67031"/>
                  </a:lnTo>
                  <a:lnTo>
                    <a:pt x="0" y="77327"/>
                  </a:lnTo>
                  <a:lnTo>
                    <a:pt x="6444" y="107130"/>
                  </a:lnTo>
                  <a:lnTo>
                    <a:pt x="9713" y="114000"/>
                  </a:lnTo>
                  <a:lnTo>
                    <a:pt x="11974" y="117221"/>
                  </a:lnTo>
                  <a:lnTo>
                    <a:pt x="17132" y="120800"/>
                  </a:lnTo>
                  <a:lnTo>
                    <a:pt x="25614" y="122815"/>
                  </a:lnTo>
                  <a:lnTo>
                    <a:pt x="37369" y="123495"/>
                  </a:lnTo>
                  <a:lnTo>
                    <a:pt x="43301" y="120943"/>
                  </a:lnTo>
                  <a:lnTo>
                    <a:pt x="46272" y="118873"/>
                  </a:lnTo>
                  <a:lnTo>
                    <a:pt x="48253" y="115509"/>
                  </a:lnTo>
                  <a:lnTo>
                    <a:pt x="61205" y="73111"/>
                  </a:lnTo>
                  <a:lnTo>
                    <a:pt x="68028" y="51648"/>
                  </a:lnTo>
                  <a:lnTo>
                    <a:pt x="70063" y="9384"/>
                  </a:lnTo>
                  <a:lnTo>
                    <a:pt x="70073" y="28615"/>
                  </a:lnTo>
                  <a:lnTo>
                    <a:pt x="81097" y="70325"/>
                  </a:lnTo>
                  <a:lnTo>
                    <a:pt x="85908" y="88016"/>
                  </a:lnTo>
                  <a:lnTo>
                    <a:pt x="89979" y="105825"/>
                  </a:lnTo>
                  <a:lnTo>
                    <a:pt x="105972" y="138879"/>
                  </a:lnTo>
                  <a:lnTo>
                    <a:pt x="112994" y="148166"/>
                  </a:lnTo>
                  <a:lnTo>
                    <a:pt x="116600" y="149436"/>
                  </a:lnTo>
                  <a:lnTo>
                    <a:pt x="123652" y="15045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5" name="SMARTInkShape-2488"/>
            <p:cNvSpPr/>
            <p:nvPr/>
          </p:nvSpPr>
          <p:spPr>
            <a:xfrm>
              <a:off x="151805" y="4366617"/>
              <a:ext cx="124852" cy="267892"/>
            </a:xfrm>
            <a:custGeom>
              <a:avLst/>
              <a:gdLst/>
              <a:ahLst/>
              <a:cxnLst/>
              <a:rect l="0" t="0" r="0" b="0"/>
              <a:pathLst>
                <a:path w="124852" h="267892">
                  <a:moveTo>
                    <a:pt x="8929" y="0"/>
                  </a:moveTo>
                  <a:lnTo>
                    <a:pt x="8929" y="4741"/>
                  </a:lnTo>
                  <a:lnTo>
                    <a:pt x="9922" y="6137"/>
                  </a:lnTo>
                  <a:lnTo>
                    <a:pt x="11575" y="7068"/>
                  </a:lnTo>
                  <a:lnTo>
                    <a:pt x="13670" y="7689"/>
                  </a:lnTo>
                  <a:lnTo>
                    <a:pt x="15066" y="9095"/>
                  </a:lnTo>
                  <a:lnTo>
                    <a:pt x="16618" y="13302"/>
                  </a:lnTo>
                  <a:lnTo>
                    <a:pt x="23974" y="54962"/>
                  </a:lnTo>
                  <a:lnTo>
                    <a:pt x="26542" y="93126"/>
                  </a:lnTo>
                  <a:lnTo>
                    <a:pt x="27708" y="116229"/>
                  </a:lnTo>
                  <a:lnTo>
                    <a:pt x="34885" y="155525"/>
                  </a:lnTo>
                  <a:lnTo>
                    <a:pt x="35645" y="197588"/>
                  </a:lnTo>
                  <a:lnTo>
                    <a:pt x="35718" y="240575"/>
                  </a:lnTo>
                  <a:lnTo>
                    <a:pt x="43407" y="233367"/>
                  </a:lnTo>
                  <a:lnTo>
                    <a:pt x="45395" y="219142"/>
                  </a:lnTo>
                  <a:lnTo>
                    <a:pt x="50712" y="207917"/>
                  </a:lnTo>
                  <a:lnTo>
                    <a:pt x="57941" y="181120"/>
                  </a:lnTo>
                  <a:lnTo>
                    <a:pt x="68735" y="164798"/>
                  </a:lnTo>
                  <a:lnTo>
                    <a:pt x="74535" y="158241"/>
                  </a:lnTo>
                  <a:lnTo>
                    <a:pt x="80421" y="154666"/>
                  </a:lnTo>
                  <a:lnTo>
                    <a:pt x="91958" y="152653"/>
                  </a:lnTo>
                  <a:lnTo>
                    <a:pt x="101394" y="151189"/>
                  </a:lnTo>
                  <a:lnTo>
                    <a:pt x="108894" y="147232"/>
                  </a:lnTo>
                  <a:lnTo>
                    <a:pt x="112284" y="146772"/>
                  </a:lnTo>
                  <a:lnTo>
                    <a:pt x="123143" y="150946"/>
                  </a:lnTo>
                  <a:lnTo>
                    <a:pt x="123767" y="152225"/>
                  </a:lnTo>
                  <a:lnTo>
                    <a:pt x="124851" y="164158"/>
                  </a:lnTo>
                  <a:lnTo>
                    <a:pt x="117312" y="194039"/>
                  </a:lnTo>
                  <a:lnTo>
                    <a:pt x="114919" y="198812"/>
                  </a:lnTo>
                  <a:lnTo>
                    <a:pt x="82514" y="243341"/>
                  </a:lnTo>
                  <a:lnTo>
                    <a:pt x="56053" y="261449"/>
                  </a:lnTo>
                  <a:lnTo>
                    <a:pt x="43287" y="265982"/>
                  </a:lnTo>
                  <a:lnTo>
                    <a:pt x="0" y="2678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07" name="SMARTInkShape-2489"/>
          <p:cNvSpPr/>
          <p:nvPr/>
        </p:nvSpPr>
        <p:spPr>
          <a:xfrm>
            <a:off x="3420898" y="4375547"/>
            <a:ext cx="8103" cy="223243"/>
          </a:xfrm>
          <a:custGeom>
            <a:avLst/>
            <a:gdLst/>
            <a:ahLst/>
            <a:cxnLst/>
            <a:rect l="0" t="0" r="0" b="0"/>
            <a:pathLst>
              <a:path w="8103" h="223243">
                <a:moveTo>
                  <a:pt x="8102" y="0"/>
                </a:moveTo>
                <a:lnTo>
                  <a:pt x="8102" y="39606"/>
                </a:lnTo>
                <a:lnTo>
                  <a:pt x="5456" y="63660"/>
                </a:lnTo>
                <a:lnTo>
                  <a:pt x="0" y="107308"/>
                </a:lnTo>
                <a:lnTo>
                  <a:pt x="1981" y="142905"/>
                </a:lnTo>
                <a:lnTo>
                  <a:pt x="7565" y="186742"/>
                </a:lnTo>
                <a:lnTo>
                  <a:pt x="8102"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12" name="SMARTInkShape-Group489"/>
          <p:cNvGrpSpPr/>
          <p:nvPr/>
        </p:nvGrpSpPr>
        <p:grpSpPr>
          <a:xfrm>
            <a:off x="4527352" y="4339828"/>
            <a:ext cx="419132" cy="232173"/>
            <a:chOff x="4527352" y="4339828"/>
            <a:chExt cx="419132" cy="232173"/>
          </a:xfrm>
        </p:grpSpPr>
        <p:sp>
          <p:nvSpPr>
            <p:cNvPr id="408" name="SMARTInkShape-2490"/>
            <p:cNvSpPr/>
            <p:nvPr/>
          </p:nvSpPr>
          <p:spPr>
            <a:xfrm>
              <a:off x="4862768" y="4420195"/>
              <a:ext cx="83716" cy="133813"/>
            </a:xfrm>
            <a:custGeom>
              <a:avLst/>
              <a:gdLst/>
              <a:ahLst/>
              <a:cxnLst/>
              <a:rect l="0" t="0" r="0" b="0"/>
              <a:pathLst>
                <a:path w="83716" h="133813">
                  <a:moveTo>
                    <a:pt x="66420" y="0"/>
                  </a:moveTo>
                  <a:lnTo>
                    <a:pt x="23224" y="0"/>
                  </a:lnTo>
                  <a:lnTo>
                    <a:pt x="10152" y="0"/>
                  </a:lnTo>
                  <a:lnTo>
                    <a:pt x="4039" y="2646"/>
                  </a:lnTo>
                  <a:lnTo>
                    <a:pt x="1020" y="4741"/>
                  </a:lnTo>
                  <a:lnTo>
                    <a:pt x="0" y="7129"/>
                  </a:lnTo>
                  <a:lnTo>
                    <a:pt x="312" y="9714"/>
                  </a:lnTo>
                  <a:lnTo>
                    <a:pt x="3304" y="15232"/>
                  </a:lnTo>
                  <a:lnTo>
                    <a:pt x="33388" y="55679"/>
                  </a:lnTo>
                  <a:lnTo>
                    <a:pt x="49356" y="69414"/>
                  </a:lnTo>
                  <a:lnTo>
                    <a:pt x="59828" y="77484"/>
                  </a:lnTo>
                  <a:lnTo>
                    <a:pt x="77850" y="99844"/>
                  </a:lnTo>
                  <a:lnTo>
                    <a:pt x="81422" y="109198"/>
                  </a:lnTo>
                  <a:lnTo>
                    <a:pt x="83715" y="121891"/>
                  </a:lnTo>
                  <a:lnTo>
                    <a:pt x="81383" y="126273"/>
                  </a:lnTo>
                  <a:lnTo>
                    <a:pt x="79371" y="128830"/>
                  </a:lnTo>
                  <a:lnTo>
                    <a:pt x="74490" y="131673"/>
                  </a:lnTo>
                  <a:lnTo>
                    <a:pt x="60354" y="133646"/>
                  </a:lnTo>
                  <a:lnTo>
                    <a:pt x="54463" y="133812"/>
                  </a:lnTo>
                  <a:lnTo>
                    <a:pt x="25572" y="124843"/>
                  </a:lnTo>
                  <a:lnTo>
                    <a:pt x="14714" y="117435"/>
                  </a:lnTo>
                  <a:lnTo>
                    <a:pt x="5317" y="116205"/>
                  </a:lnTo>
                  <a:lnTo>
                    <a:pt x="12841"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9" name="SMARTInkShape-2491"/>
            <p:cNvSpPr/>
            <p:nvPr/>
          </p:nvSpPr>
          <p:spPr>
            <a:xfrm>
              <a:off x="4715520" y="4402377"/>
              <a:ext cx="114766" cy="133880"/>
            </a:xfrm>
            <a:custGeom>
              <a:avLst/>
              <a:gdLst/>
              <a:ahLst/>
              <a:cxnLst/>
              <a:rect l="0" t="0" r="0" b="0"/>
              <a:pathLst>
                <a:path w="114766" h="133880">
                  <a:moveTo>
                    <a:pt x="88652" y="17818"/>
                  </a:moveTo>
                  <a:lnTo>
                    <a:pt x="72402" y="1568"/>
                  </a:lnTo>
                  <a:lnTo>
                    <a:pt x="68862" y="674"/>
                  </a:lnTo>
                  <a:lnTo>
                    <a:pt x="42155" y="0"/>
                  </a:lnTo>
                  <a:lnTo>
                    <a:pt x="35575" y="2624"/>
                  </a:lnTo>
                  <a:lnTo>
                    <a:pt x="19008" y="16211"/>
                  </a:lnTo>
                  <a:lnTo>
                    <a:pt x="18011" y="19749"/>
                  </a:lnTo>
                  <a:lnTo>
                    <a:pt x="17746" y="22082"/>
                  </a:lnTo>
                  <a:lnTo>
                    <a:pt x="22113" y="34846"/>
                  </a:lnTo>
                  <a:lnTo>
                    <a:pt x="29690" y="46456"/>
                  </a:lnTo>
                  <a:lnTo>
                    <a:pt x="71047" y="81066"/>
                  </a:lnTo>
                  <a:lnTo>
                    <a:pt x="107739" y="114353"/>
                  </a:lnTo>
                  <a:lnTo>
                    <a:pt x="114765" y="131731"/>
                  </a:lnTo>
                  <a:lnTo>
                    <a:pt x="113998" y="132455"/>
                  </a:lnTo>
                  <a:lnTo>
                    <a:pt x="110500" y="133260"/>
                  </a:lnTo>
                  <a:lnTo>
                    <a:pt x="70484" y="133879"/>
                  </a:lnTo>
                  <a:lnTo>
                    <a:pt x="58749" y="132901"/>
                  </a:lnTo>
                  <a:lnTo>
                    <a:pt x="41978" y="126772"/>
                  </a:lnTo>
                  <a:lnTo>
                    <a:pt x="29292" y="119664"/>
                  </a:lnTo>
                  <a:lnTo>
                    <a:pt x="0" y="116086"/>
                  </a:lnTo>
                  <a:lnTo>
                    <a:pt x="21753" y="115055"/>
                  </a:lnTo>
                  <a:lnTo>
                    <a:pt x="52933" y="1071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0" name="SMARTInkShape-2492"/>
            <p:cNvSpPr/>
            <p:nvPr/>
          </p:nvSpPr>
          <p:spPr>
            <a:xfrm>
              <a:off x="4607719" y="4429648"/>
              <a:ext cx="89108" cy="133423"/>
            </a:xfrm>
            <a:custGeom>
              <a:avLst/>
              <a:gdLst/>
              <a:ahLst/>
              <a:cxnLst/>
              <a:rect l="0" t="0" r="0" b="0"/>
              <a:pathLst>
                <a:path w="89108" h="133423">
                  <a:moveTo>
                    <a:pt x="0" y="79844"/>
                  </a:moveTo>
                  <a:lnTo>
                    <a:pt x="20990" y="79844"/>
                  </a:lnTo>
                  <a:lnTo>
                    <a:pt x="26858" y="77199"/>
                  </a:lnTo>
                  <a:lnTo>
                    <a:pt x="47817" y="65605"/>
                  </a:lnTo>
                  <a:lnTo>
                    <a:pt x="59698" y="61073"/>
                  </a:lnTo>
                  <a:lnTo>
                    <a:pt x="81994" y="42009"/>
                  </a:lnTo>
                  <a:lnTo>
                    <a:pt x="86051" y="35578"/>
                  </a:lnTo>
                  <a:lnTo>
                    <a:pt x="88335" y="26379"/>
                  </a:lnTo>
                  <a:lnTo>
                    <a:pt x="89107" y="14382"/>
                  </a:lnTo>
                  <a:lnTo>
                    <a:pt x="86566" y="8416"/>
                  </a:lnTo>
                  <a:lnTo>
                    <a:pt x="84500" y="5436"/>
                  </a:lnTo>
                  <a:lnTo>
                    <a:pt x="79558" y="2126"/>
                  </a:lnTo>
                  <a:lnTo>
                    <a:pt x="71197" y="262"/>
                  </a:lnTo>
                  <a:lnTo>
                    <a:pt x="68301" y="0"/>
                  </a:lnTo>
                  <a:lnTo>
                    <a:pt x="62436" y="2355"/>
                  </a:lnTo>
                  <a:lnTo>
                    <a:pt x="50587" y="11952"/>
                  </a:lnTo>
                  <a:lnTo>
                    <a:pt x="23812" y="51489"/>
                  </a:lnTo>
                  <a:lnTo>
                    <a:pt x="19623" y="68356"/>
                  </a:lnTo>
                  <a:lnTo>
                    <a:pt x="21288" y="80029"/>
                  </a:lnTo>
                  <a:lnTo>
                    <a:pt x="33193" y="108642"/>
                  </a:lnTo>
                  <a:lnTo>
                    <a:pt x="53578" y="13342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1" name="SMARTInkShape-2493"/>
            <p:cNvSpPr/>
            <p:nvPr/>
          </p:nvSpPr>
          <p:spPr>
            <a:xfrm>
              <a:off x="4527352" y="4339828"/>
              <a:ext cx="17860" cy="232173"/>
            </a:xfrm>
            <a:custGeom>
              <a:avLst/>
              <a:gdLst/>
              <a:ahLst/>
              <a:cxnLst/>
              <a:rect l="0" t="0" r="0" b="0"/>
              <a:pathLst>
                <a:path w="17860" h="232173">
                  <a:moveTo>
                    <a:pt x="0" y="0"/>
                  </a:moveTo>
                  <a:lnTo>
                    <a:pt x="992" y="32037"/>
                  </a:lnTo>
                  <a:lnTo>
                    <a:pt x="7688" y="72129"/>
                  </a:lnTo>
                  <a:lnTo>
                    <a:pt x="8766" y="116177"/>
                  </a:lnTo>
                  <a:lnTo>
                    <a:pt x="11526" y="142902"/>
                  </a:lnTo>
                  <a:lnTo>
                    <a:pt x="17025" y="185543"/>
                  </a:lnTo>
                  <a:lnTo>
                    <a:pt x="17849" y="229948"/>
                  </a:lnTo>
                  <a:lnTo>
                    <a:pt x="17859"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19" name="SMARTInkShape-Group490"/>
          <p:cNvGrpSpPr/>
          <p:nvPr/>
        </p:nvGrpSpPr>
        <p:grpSpPr>
          <a:xfrm>
            <a:off x="5198586" y="4407043"/>
            <a:ext cx="712868" cy="272114"/>
            <a:chOff x="5198586" y="4407043"/>
            <a:chExt cx="712868" cy="272114"/>
          </a:xfrm>
        </p:grpSpPr>
        <p:sp>
          <p:nvSpPr>
            <p:cNvPr id="413" name="SMARTInkShape-2494"/>
            <p:cNvSpPr/>
            <p:nvPr/>
          </p:nvSpPr>
          <p:spPr>
            <a:xfrm>
              <a:off x="5848945" y="4429538"/>
              <a:ext cx="62509" cy="151393"/>
            </a:xfrm>
            <a:custGeom>
              <a:avLst/>
              <a:gdLst/>
              <a:ahLst/>
              <a:cxnLst/>
              <a:rect l="0" t="0" r="0" b="0"/>
              <a:pathLst>
                <a:path w="62509" h="151393">
                  <a:moveTo>
                    <a:pt x="0" y="53165"/>
                  </a:moveTo>
                  <a:lnTo>
                    <a:pt x="21250" y="53165"/>
                  </a:lnTo>
                  <a:lnTo>
                    <a:pt x="26974" y="50520"/>
                  </a:lnTo>
                  <a:lnTo>
                    <a:pt x="32825" y="47028"/>
                  </a:lnTo>
                  <a:lnTo>
                    <a:pt x="41697" y="44071"/>
                  </a:lnTo>
                  <a:lnTo>
                    <a:pt x="56558" y="31916"/>
                  </a:lnTo>
                  <a:lnTo>
                    <a:pt x="59864" y="26192"/>
                  </a:lnTo>
                  <a:lnTo>
                    <a:pt x="61986" y="14433"/>
                  </a:lnTo>
                  <a:lnTo>
                    <a:pt x="61168" y="12461"/>
                  </a:lnTo>
                  <a:lnTo>
                    <a:pt x="59630" y="11146"/>
                  </a:lnTo>
                  <a:lnTo>
                    <a:pt x="55276" y="8693"/>
                  </a:lnTo>
                  <a:lnTo>
                    <a:pt x="50033" y="4296"/>
                  </a:lnTo>
                  <a:lnTo>
                    <a:pt x="41750" y="1680"/>
                  </a:lnTo>
                  <a:lnTo>
                    <a:pt x="25004" y="0"/>
                  </a:lnTo>
                  <a:lnTo>
                    <a:pt x="18389" y="2417"/>
                  </a:lnTo>
                  <a:lnTo>
                    <a:pt x="6058" y="12052"/>
                  </a:lnTo>
                  <a:lnTo>
                    <a:pt x="2692" y="17695"/>
                  </a:lnTo>
                  <a:lnTo>
                    <a:pt x="798" y="29095"/>
                  </a:lnTo>
                  <a:lnTo>
                    <a:pt x="48" y="68207"/>
                  </a:lnTo>
                  <a:lnTo>
                    <a:pt x="7139" y="91892"/>
                  </a:lnTo>
                  <a:lnTo>
                    <a:pt x="18093" y="113033"/>
                  </a:lnTo>
                  <a:lnTo>
                    <a:pt x="46397" y="144043"/>
                  </a:lnTo>
                  <a:lnTo>
                    <a:pt x="53033" y="148125"/>
                  </a:lnTo>
                  <a:lnTo>
                    <a:pt x="62508" y="15139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4" name="SMARTInkShape-2495"/>
            <p:cNvSpPr/>
            <p:nvPr/>
          </p:nvSpPr>
          <p:spPr>
            <a:xfrm>
              <a:off x="5688768" y="4429493"/>
              <a:ext cx="97671" cy="124649"/>
            </a:xfrm>
            <a:custGeom>
              <a:avLst/>
              <a:gdLst/>
              <a:ahLst/>
              <a:cxnLst/>
              <a:rect l="0" t="0" r="0" b="0"/>
              <a:pathLst>
                <a:path w="97671" h="124649">
                  <a:moveTo>
                    <a:pt x="97670" y="8562"/>
                  </a:moveTo>
                  <a:lnTo>
                    <a:pt x="92929" y="8562"/>
                  </a:lnTo>
                  <a:lnTo>
                    <a:pt x="87956" y="5916"/>
                  </a:lnTo>
                  <a:lnTo>
                    <a:pt x="81419" y="873"/>
                  </a:lnTo>
                  <a:lnTo>
                    <a:pt x="75546" y="0"/>
                  </a:lnTo>
                  <a:lnTo>
                    <a:pt x="70308" y="2442"/>
                  </a:lnTo>
                  <a:lnTo>
                    <a:pt x="67523" y="4481"/>
                  </a:lnTo>
                  <a:lnTo>
                    <a:pt x="45904" y="10670"/>
                  </a:lnTo>
                  <a:lnTo>
                    <a:pt x="15673" y="37210"/>
                  </a:lnTo>
                  <a:lnTo>
                    <a:pt x="5795" y="51666"/>
                  </a:lnTo>
                  <a:lnTo>
                    <a:pt x="1325" y="63777"/>
                  </a:lnTo>
                  <a:lnTo>
                    <a:pt x="0" y="78390"/>
                  </a:lnTo>
                  <a:lnTo>
                    <a:pt x="2337" y="86891"/>
                  </a:lnTo>
                  <a:lnTo>
                    <a:pt x="11920" y="100432"/>
                  </a:lnTo>
                  <a:lnTo>
                    <a:pt x="24361" y="112662"/>
                  </a:lnTo>
                  <a:lnTo>
                    <a:pt x="39347" y="120656"/>
                  </a:lnTo>
                  <a:lnTo>
                    <a:pt x="81661" y="124544"/>
                  </a:lnTo>
                  <a:lnTo>
                    <a:pt x="88740" y="12464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5" name="SMARTInkShape-2496"/>
            <p:cNvSpPr/>
            <p:nvPr/>
          </p:nvSpPr>
          <p:spPr>
            <a:xfrm>
              <a:off x="5456039" y="4420350"/>
              <a:ext cx="194411" cy="124862"/>
            </a:xfrm>
            <a:custGeom>
              <a:avLst/>
              <a:gdLst/>
              <a:ahLst/>
              <a:cxnLst/>
              <a:rect l="0" t="0" r="0" b="0"/>
              <a:pathLst>
                <a:path w="194411" h="124862">
                  <a:moveTo>
                    <a:pt x="0" y="80213"/>
                  </a:moveTo>
                  <a:lnTo>
                    <a:pt x="42687" y="80213"/>
                  </a:lnTo>
                  <a:lnTo>
                    <a:pt x="86025" y="75472"/>
                  </a:lnTo>
                  <a:lnTo>
                    <a:pt x="123377" y="65973"/>
                  </a:lnTo>
                  <a:lnTo>
                    <a:pt x="161891" y="58089"/>
                  </a:lnTo>
                  <a:lnTo>
                    <a:pt x="178385" y="50066"/>
                  </a:lnTo>
                  <a:lnTo>
                    <a:pt x="189557" y="41404"/>
                  </a:lnTo>
                  <a:lnTo>
                    <a:pt x="193388" y="35514"/>
                  </a:lnTo>
                  <a:lnTo>
                    <a:pt x="194410" y="32554"/>
                  </a:lnTo>
                  <a:lnTo>
                    <a:pt x="194099" y="29588"/>
                  </a:lnTo>
                  <a:lnTo>
                    <a:pt x="191107" y="23648"/>
                  </a:lnTo>
                  <a:lnTo>
                    <a:pt x="183845" y="14725"/>
                  </a:lnTo>
                  <a:lnTo>
                    <a:pt x="170669" y="5798"/>
                  </a:lnTo>
                  <a:lnTo>
                    <a:pt x="154197" y="1609"/>
                  </a:lnTo>
                  <a:lnTo>
                    <a:pt x="111323" y="0"/>
                  </a:lnTo>
                  <a:lnTo>
                    <a:pt x="92626" y="4632"/>
                  </a:lnTo>
                  <a:lnTo>
                    <a:pt x="75660" y="15085"/>
                  </a:lnTo>
                  <a:lnTo>
                    <a:pt x="59695" y="29658"/>
                  </a:lnTo>
                  <a:lnTo>
                    <a:pt x="58648" y="33611"/>
                  </a:lnTo>
                  <a:lnTo>
                    <a:pt x="61804" y="55163"/>
                  </a:lnTo>
                  <a:lnTo>
                    <a:pt x="63030" y="57560"/>
                  </a:lnTo>
                  <a:lnTo>
                    <a:pt x="64840" y="59158"/>
                  </a:lnTo>
                  <a:lnTo>
                    <a:pt x="67039" y="60223"/>
                  </a:lnTo>
                  <a:lnTo>
                    <a:pt x="111090" y="62316"/>
                  </a:lnTo>
                  <a:lnTo>
                    <a:pt x="127284" y="61350"/>
                  </a:lnTo>
                  <a:lnTo>
                    <a:pt x="154642" y="47121"/>
                  </a:lnTo>
                  <a:lnTo>
                    <a:pt x="162326" y="41362"/>
                  </a:lnTo>
                  <a:lnTo>
                    <a:pt x="166403" y="35495"/>
                  </a:lnTo>
                  <a:lnTo>
                    <a:pt x="167490" y="32541"/>
                  </a:lnTo>
                  <a:lnTo>
                    <a:pt x="169207" y="30572"/>
                  </a:lnTo>
                  <a:lnTo>
                    <a:pt x="178468" y="26680"/>
                  </a:lnTo>
                  <a:lnTo>
                    <a:pt x="178593" y="68938"/>
                  </a:lnTo>
                  <a:lnTo>
                    <a:pt x="179586" y="91994"/>
                  </a:lnTo>
                  <a:lnTo>
                    <a:pt x="186282" y="109570"/>
                  </a:lnTo>
                  <a:lnTo>
                    <a:pt x="187524" y="1248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6" name="SMARTInkShape-2497"/>
            <p:cNvSpPr/>
            <p:nvPr/>
          </p:nvSpPr>
          <p:spPr>
            <a:xfrm>
              <a:off x="5366742" y="4407043"/>
              <a:ext cx="132029" cy="125097"/>
            </a:xfrm>
            <a:custGeom>
              <a:avLst/>
              <a:gdLst/>
              <a:ahLst/>
              <a:cxnLst/>
              <a:rect l="0" t="0" r="0" b="0"/>
              <a:pathLst>
                <a:path w="132029" h="125097">
                  <a:moveTo>
                    <a:pt x="0" y="31012"/>
                  </a:moveTo>
                  <a:lnTo>
                    <a:pt x="0" y="14762"/>
                  </a:lnTo>
                  <a:lnTo>
                    <a:pt x="12429" y="865"/>
                  </a:lnTo>
                  <a:lnTo>
                    <a:pt x="16224" y="0"/>
                  </a:lnTo>
                  <a:lnTo>
                    <a:pt x="41867" y="4713"/>
                  </a:lnTo>
                  <a:lnTo>
                    <a:pt x="68879" y="16585"/>
                  </a:lnTo>
                  <a:lnTo>
                    <a:pt x="104216" y="46457"/>
                  </a:lnTo>
                  <a:lnTo>
                    <a:pt x="127473" y="81663"/>
                  </a:lnTo>
                  <a:lnTo>
                    <a:pt x="132028" y="94747"/>
                  </a:lnTo>
                  <a:lnTo>
                    <a:pt x="131675" y="98306"/>
                  </a:lnTo>
                  <a:lnTo>
                    <a:pt x="128637" y="104908"/>
                  </a:lnTo>
                  <a:lnTo>
                    <a:pt x="121348" y="114202"/>
                  </a:lnTo>
                  <a:lnTo>
                    <a:pt x="113134" y="117594"/>
                  </a:lnTo>
                  <a:lnTo>
                    <a:pt x="85931" y="125096"/>
                  </a:lnTo>
                  <a:lnTo>
                    <a:pt x="41827" y="119480"/>
                  </a:lnTo>
                  <a:lnTo>
                    <a:pt x="27248" y="112221"/>
                  </a:lnTo>
                  <a:lnTo>
                    <a:pt x="17860" y="1113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7" name="SMARTInkShape-2498"/>
            <p:cNvSpPr/>
            <p:nvPr/>
          </p:nvSpPr>
          <p:spPr>
            <a:xfrm>
              <a:off x="5402461" y="4446984"/>
              <a:ext cx="17860" cy="232173"/>
            </a:xfrm>
            <a:custGeom>
              <a:avLst/>
              <a:gdLst/>
              <a:ahLst/>
              <a:cxnLst/>
              <a:rect l="0" t="0" r="0" b="0"/>
              <a:pathLst>
                <a:path w="17860" h="232173">
                  <a:moveTo>
                    <a:pt x="0" y="0"/>
                  </a:moveTo>
                  <a:lnTo>
                    <a:pt x="0" y="39320"/>
                  </a:lnTo>
                  <a:lnTo>
                    <a:pt x="0" y="81598"/>
                  </a:lnTo>
                  <a:lnTo>
                    <a:pt x="0" y="125178"/>
                  </a:lnTo>
                  <a:lnTo>
                    <a:pt x="7068" y="167040"/>
                  </a:lnTo>
                  <a:lnTo>
                    <a:pt x="11024" y="186746"/>
                  </a:lnTo>
                  <a:lnTo>
                    <a:pt x="15835" y="205153"/>
                  </a:lnTo>
                  <a:lnTo>
                    <a:pt x="17859"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8" name="SMARTInkShape-2499"/>
            <p:cNvSpPr/>
            <p:nvPr/>
          </p:nvSpPr>
          <p:spPr>
            <a:xfrm>
              <a:off x="5198586" y="4411298"/>
              <a:ext cx="144916" cy="133914"/>
            </a:xfrm>
            <a:custGeom>
              <a:avLst/>
              <a:gdLst/>
              <a:ahLst/>
              <a:cxnLst/>
              <a:rect l="0" t="0" r="0" b="0"/>
              <a:pathLst>
                <a:path w="144916" h="133914">
                  <a:moveTo>
                    <a:pt x="87789" y="8897"/>
                  </a:moveTo>
                  <a:lnTo>
                    <a:pt x="83049" y="8897"/>
                  </a:lnTo>
                  <a:lnTo>
                    <a:pt x="56975" y="520"/>
                  </a:lnTo>
                  <a:lnTo>
                    <a:pt x="31522" y="0"/>
                  </a:lnTo>
                  <a:lnTo>
                    <a:pt x="17649" y="4718"/>
                  </a:lnTo>
                  <a:lnTo>
                    <a:pt x="14240" y="7103"/>
                  </a:lnTo>
                  <a:lnTo>
                    <a:pt x="1884" y="23884"/>
                  </a:lnTo>
                  <a:lnTo>
                    <a:pt x="0" y="29779"/>
                  </a:lnTo>
                  <a:lnTo>
                    <a:pt x="489" y="32741"/>
                  </a:lnTo>
                  <a:lnTo>
                    <a:pt x="3679" y="38677"/>
                  </a:lnTo>
                  <a:lnTo>
                    <a:pt x="5919" y="40657"/>
                  </a:lnTo>
                  <a:lnTo>
                    <a:pt x="46504" y="59744"/>
                  </a:lnTo>
                  <a:lnTo>
                    <a:pt x="90457" y="80350"/>
                  </a:lnTo>
                  <a:lnTo>
                    <a:pt x="129242" y="98196"/>
                  </a:lnTo>
                  <a:lnTo>
                    <a:pt x="143712" y="110101"/>
                  </a:lnTo>
                  <a:lnTo>
                    <a:pt x="144915" y="113077"/>
                  </a:lnTo>
                  <a:lnTo>
                    <a:pt x="144724" y="116054"/>
                  </a:lnTo>
                  <a:lnTo>
                    <a:pt x="141867" y="122007"/>
                  </a:lnTo>
                  <a:lnTo>
                    <a:pt x="137290" y="127960"/>
                  </a:lnTo>
                  <a:lnTo>
                    <a:pt x="129303" y="131267"/>
                  </a:lnTo>
                  <a:lnTo>
                    <a:pt x="85842" y="133758"/>
                  </a:lnTo>
                  <a:lnTo>
                    <a:pt x="44081" y="133907"/>
                  </a:lnTo>
                  <a:lnTo>
                    <a:pt x="16352" y="1339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23" name="SMARTInkShape-Group491"/>
          <p:cNvGrpSpPr/>
          <p:nvPr/>
        </p:nvGrpSpPr>
        <p:grpSpPr>
          <a:xfrm>
            <a:off x="6259711" y="4367125"/>
            <a:ext cx="821532" cy="249524"/>
            <a:chOff x="6259711" y="4367125"/>
            <a:chExt cx="821532" cy="249524"/>
          </a:xfrm>
        </p:grpSpPr>
        <p:sp>
          <p:nvSpPr>
            <p:cNvPr id="420" name="SMARTInkShape-2500"/>
            <p:cNvSpPr/>
            <p:nvPr/>
          </p:nvSpPr>
          <p:spPr>
            <a:xfrm>
              <a:off x="6679406" y="4367125"/>
              <a:ext cx="401837" cy="249524"/>
            </a:xfrm>
            <a:custGeom>
              <a:avLst/>
              <a:gdLst/>
              <a:ahLst/>
              <a:cxnLst/>
              <a:rect l="0" t="0" r="0" b="0"/>
              <a:pathLst>
                <a:path w="401837" h="249524">
                  <a:moveTo>
                    <a:pt x="0" y="88789"/>
                  </a:moveTo>
                  <a:lnTo>
                    <a:pt x="4741" y="88789"/>
                  </a:lnTo>
                  <a:lnTo>
                    <a:pt x="9714" y="91435"/>
                  </a:lnTo>
                  <a:lnTo>
                    <a:pt x="12429" y="93529"/>
                  </a:lnTo>
                  <a:lnTo>
                    <a:pt x="20738" y="95857"/>
                  </a:lnTo>
                  <a:lnTo>
                    <a:pt x="60899" y="104623"/>
                  </a:lnTo>
                  <a:lnTo>
                    <a:pt x="105154" y="106471"/>
                  </a:lnTo>
                  <a:lnTo>
                    <a:pt x="127068" y="103950"/>
                  </a:lnTo>
                  <a:lnTo>
                    <a:pt x="135314" y="101873"/>
                  </a:lnTo>
                  <a:lnTo>
                    <a:pt x="149767" y="88982"/>
                  </a:lnTo>
                  <a:lnTo>
                    <a:pt x="169061" y="67349"/>
                  </a:lnTo>
                  <a:lnTo>
                    <a:pt x="180310" y="57432"/>
                  </a:lnTo>
                  <a:lnTo>
                    <a:pt x="202034" y="26141"/>
                  </a:lnTo>
                  <a:lnTo>
                    <a:pt x="205135" y="25196"/>
                  </a:lnTo>
                  <a:lnTo>
                    <a:pt x="208195" y="25558"/>
                  </a:lnTo>
                  <a:lnTo>
                    <a:pt x="210234" y="24807"/>
                  </a:lnTo>
                  <a:lnTo>
                    <a:pt x="211594" y="23314"/>
                  </a:lnTo>
                  <a:lnTo>
                    <a:pt x="213104" y="19009"/>
                  </a:lnTo>
                  <a:lnTo>
                    <a:pt x="214299" y="0"/>
                  </a:lnTo>
                  <a:lnTo>
                    <a:pt x="214313" y="44447"/>
                  </a:lnTo>
                  <a:lnTo>
                    <a:pt x="214313" y="82532"/>
                  </a:lnTo>
                  <a:lnTo>
                    <a:pt x="214313" y="123868"/>
                  </a:lnTo>
                  <a:lnTo>
                    <a:pt x="215305" y="144272"/>
                  </a:lnTo>
                  <a:lnTo>
                    <a:pt x="230563" y="188186"/>
                  </a:lnTo>
                  <a:lnTo>
                    <a:pt x="232130" y="195744"/>
                  </a:lnTo>
                  <a:lnTo>
                    <a:pt x="232160" y="191145"/>
                  </a:lnTo>
                  <a:lnTo>
                    <a:pt x="234812" y="186205"/>
                  </a:lnTo>
                  <a:lnTo>
                    <a:pt x="238307" y="180702"/>
                  </a:lnTo>
                  <a:lnTo>
                    <a:pt x="250123" y="146162"/>
                  </a:lnTo>
                  <a:lnTo>
                    <a:pt x="266247" y="126304"/>
                  </a:lnTo>
                  <a:lnTo>
                    <a:pt x="266795" y="126697"/>
                  </a:lnTo>
                  <a:lnTo>
                    <a:pt x="267747" y="132354"/>
                  </a:lnTo>
                  <a:lnTo>
                    <a:pt x="267848" y="137857"/>
                  </a:lnTo>
                  <a:lnTo>
                    <a:pt x="284140" y="179491"/>
                  </a:lnTo>
                  <a:lnTo>
                    <a:pt x="302320" y="202806"/>
                  </a:lnTo>
                  <a:lnTo>
                    <a:pt x="305727" y="206473"/>
                  </a:lnTo>
                  <a:lnTo>
                    <a:pt x="314803" y="210546"/>
                  </a:lnTo>
                  <a:lnTo>
                    <a:pt x="346655" y="213614"/>
                  </a:lnTo>
                  <a:lnTo>
                    <a:pt x="355152" y="211074"/>
                  </a:lnTo>
                  <a:lnTo>
                    <a:pt x="368692" y="201359"/>
                  </a:lnTo>
                  <a:lnTo>
                    <a:pt x="382645" y="188068"/>
                  </a:lnTo>
                  <a:lnTo>
                    <a:pt x="388346" y="177231"/>
                  </a:lnTo>
                  <a:lnTo>
                    <a:pt x="392306" y="148208"/>
                  </a:lnTo>
                  <a:lnTo>
                    <a:pt x="391736" y="130428"/>
                  </a:lnTo>
                  <a:lnTo>
                    <a:pt x="385195" y="110172"/>
                  </a:lnTo>
                  <a:lnTo>
                    <a:pt x="379597" y="102952"/>
                  </a:lnTo>
                  <a:lnTo>
                    <a:pt x="374424" y="100045"/>
                  </a:lnTo>
                  <a:lnTo>
                    <a:pt x="367758" y="98178"/>
                  </a:lnTo>
                  <a:lnTo>
                    <a:pt x="361863" y="102596"/>
                  </a:lnTo>
                  <a:lnTo>
                    <a:pt x="359265" y="110139"/>
                  </a:lnTo>
                  <a:lnTo>
                    <a:pt x="357309" y="148525"/>
                  </a:lnTo>
                  <a:lnTo>
                    <a:pt x="366290" y="190004"/>
                  </a:lnTo>
                  <a:lnTo>
                    <a:pt x="373995" y="207855"/>
                  </a:lnTo>
                  <a:lnTo>
                    <a:pt x="388583" y="229019"/>
                  </a:lnTo>
                  <a:lnTo>
                    <a:pt x="391977" y="236442"/>
                  </a:lnTo>
                  <a:lnTo>
                    <a:pt x="401836" y="24952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1" name="SMARTInkShape-2501"/>
            <p:cNvSpPr/>
            <p:nvPr/>
          </p:nvSpPr>
          <p:spPr>
            <a:xfrm>
              <a:off x="6366867" y="4482862"/>
              <a:ext cx="107157" cy="115928"/>
            </a:xfrm>
            <a:custGeom>
              <a:avLst/>
              <a:gdLst/>
              <a:ahLst/>
              <a:cxnLst/>
              <a:rect l="0" t="0" r="0" b="0"/>
              <a:pathLst>
                <a:path w="107157" h="115928">
                  <a:moveTo>
                    <a:pt x="8930" y="8771"/>
                  </a:moveTo>
                  <a:lnTo>
                    <a:pt x="8930" y="16459"/>
                  </a:lnTo>
                  <a:lnTo>
                    <a:pt x="1862" y="36964"/>
                  </a:lnTo>
                  <a:lnTo>
                    <a:pt x="73" y="77103"/>
                  </a:lnTo>
                  <a:lnTo>
                    <a:pt x="1" y="115368"/>
                  </a:lnTo>
                  <a:lnTo>
                    <a:pt x="0" y="97870"/>
                  </a:lnTo>
                  <a:lnTo>
                    <a:pt x="2646" y="90373"/>
                  </a:lnTo>
                  <a:lnTo>
                    <a:pt x="4741" y="86985"/>
                  </a:lnTo>
                  <a:lnTo>
                    <a:pt x="15835" y="44290"/>
                  </a:lnTo>
                  <a:lnTo>
                    <a:pt x="17952" y="33486"/>
                  </a:lnTo>
                  <a:lnTo>
                    <a:pt x="24722" y="21827"/>
                  </a:lnTo>
                  <a:lnTo>
                    <a:pt x="42920" y="1650"/>
                  </a:lnTo>
                  <a:lnTo>
                    <a:pt x="46526" y="645"/>
                  </a:lnTo>
                  <a:lnTo>
                    <a:pt x="52185" y="0"/>
                  </a:lnTo>
                  <a:lnTo>
                    <a:pt x="57906" y="4628"/>
                  </a:lnTo>
                  <a:lnTo>
                    <a:pt x="60463" y="9575"/>
                  </a:lnTo>
                  <a:lnTo>
                    <a:pt x="61144" y="12284"/>
                  </a:lnTo>
                  <a:lnTo>
                    <a:pt x="68376" y="24752"/>
                  </a:lnTo>
                  <a:lnTo>
                    <a:pt x="79006" y="68461"/>
                  </a:lnTo>
                  <a:lnTo>
                    <a:pt x="81091" y="85017"/>
                  </a:lnTo>
                  <a:lnTo>
                    <a:pt x="87382" y="97841"/>
                  </a:lnTo>
                  <a:lnTo>
                    <a:pt x="88020" y="100893"/>
                  </a:lnTo>
                  <a:lnTo>
                    <a:pt x="93659" y="109929"/>
                  </a:lnTo>
                  <a:lnTo>
                    <a:pt x="98842" y="113261"/>
                  </a:lnTo>
                  <a:lnTo>
                    <a:pt x="107156" y="1159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2" name="SMARTInkShape-2502"/>
            <p:cNvSpPr/>
            <p:nvPr/>
          </p:nvSpPr>
          <p:spPr>
            <a:xfrm>
              <a:off x="6259711" y="4482703"/>
              <a:ext cx="17860" cy="125017"/>
            </a:xfrm>
            <a:custGeom>
              <a:avLst/>
              <a:gdLst/>
              <a:ahLst/>
              <a:cxnLst/>
              <a:rect l="0" t="0" r="0" b="0"/>
              <a:pathLst>
                <a:path w="17860" h="125017">
                  <a:moveTo>
                    <a:pt x="0" y="0"/>
                  </a:moveTo>
                  <a:lnTo>
                    <a:pt x="0" y="7689"/>
                  </a:lnTo>
                  <a:lnTo>
                    <a:pt x="6137" y="15814"/>
                  </a:lnTo>
                  <a:lnTo>
                    <a:pt x="7689" y="21250"/>
                  </a:lnTo>
                  <a:lnTo>
                    <a:pt x="8882" y="62756"/>
                  </a:lnTo>
                  <a:lnTo>
                    <a:pt x="9900" y="73532"/>
                  </a:lnTo>
                  <a:lnTo>
                    <a:pt x="15993" y="91181"/>
                  </a:lnTo>
                  <a:lnTo>
                    <a:pt x="17859"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24" name="SMARTInkShape-2503"/>
          <p:cNvSpPr/>
          <p:nvPr/>
        </p:nvSpPr>
        <p:spPr>
          <a:xfrm>
            <a:off x="6759773" y="4411266"/>
            <a:ext cx="8928" cy="169464"/>
          </a:xfrm>
          <a:custGeom>
            <a:avLst/>
            <a:gdLst/>
            <a:ahLst/>
            <a:cxnLst/>
            <a:rect l="0" t="0" r="0" b="0"/>
            <a:pathLst>
              <a:path w="8928" h="169464">
                <a:moveTo>
                  <a:pt x="0" y="0"/>
                </a:moveTo>
                <a:lnTo>
                  <a:pt x="0" y="39901"/>
                </a:lnTo>
                <a:lnTo>
                  <a:pt x="993" y="80656"/>
                </a:lnTo>
                <a:lnTo>
                  <a:pt x="8378" y="124858"/>
                </a:lnTo>
                <a:lnTo>
                  <a:pt x="8927" y="168985"/>
                </a:lnTo>
                <a:lnTo>
                  <a:pt x="4189" y="169463"/>
                </a:lnTo>
                <a:lnTo>
                  <a:pt x="2793" y="168537"/>
                </a:lnTo>
                <a:lnTo>
                  <a:pt x="1862" y="166928"/>
                </a:lnTo>
                <a:lnTo>
                  <a:pt x="0"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27" name="SMARTInkShape-Group493"/>
          <p:cNvGrpSpPr/>
          <p:nvPr/>
        </p:nvGrpSpPr>
        <p:grpSpPr>
          <a:xfrm>
            <a:off x="7376077" y="4473932"/>
            <a:ext cx="428471" cy="177897"/>
            <a:chOff x="7376077" y="4473932"/>
            <a:chExt cx="428471" cy="177897"/>
          </a:xfrm>
        </p:grpSpPr>
        <p:sp>
          <p:nvSpPr>
            <p:cNvPr id="425" name="SMARTInkShape-2504"/>
            <p:cNvSpPr/>
            <p:nvPr/>
          </p:nvSpPr>
          <p:spPr>
            <a:xfrm>
              <a:off x="7492538" y="4473932"/>
              <a:ext cx="312010" cy="177897"/>
            </a:xfrm>
            <a:custGeom>
              <a:avLst/>
              <a:gdLst/>
              <a:ahLst/>
              <a:cxnLst/>
              <a:rect l="0" t="0" r="0" b="0"/>
              <a:pathLst>
                <a:path w="312010" h="177897">
                  <a:moveTo>
                    <a:pt x="70907" y="8771"/>
                  </a:moveTo>
                  <a:lnTo>
                    <a:pt x="53738" y="8771"/>
                  </a:lnTo>
                  <a:lnTo>
                    <a:pt x="50531" y="9763"/>
                  </a:lnTo>
                  <a:lnTo>
                    <a:pt x="48394" y="11417"/>
                  </a:lnTo>
                  <a:lnTo>
                    <a:pt x="46968" y="13512"/>
                  </a:lnTo>
                  <a:lnTo>
                    <a:pt x="20951" y="33679"/>
                  </a:lnTo>
                  <a:lnTo>
                    <a:pt x="3495" y="59546"/>
                  </a:lnTo>
                  <a:lnTo>
                    <a:pt x="0" y="81836"/>
                  </a:lnTo>
                  <a:lnTo>
                    <a:pt x="2352" y="88539"/>
                  </a:lnTo>
                  <a:lnTo>
                    <a:pt x="5711" y="94825"/>
                  </a:lnTo>
                  <a:lnTo>
                    <a:pt x="8596" y="103942"/>
                  </a:lnTo>
                  <a:lnTo>
                    <a:pt x="12786" y="109939"/>
                  </a:lnTo>
                  <a:lnTo>
                    <a:pt x="20602" y="113266"/>
                  </a:lnTo>
                  <a:lnTo>
                    <a:pt x="37047" y="115401"/>
                  </a:lnTo>
                  <a:lnTo>
                    <a:pt x="43622" y="113048"/>
                  </a:lnTo>
                  <a:lnTo>
                    <a:pt x="77354" y="90182"/>
                  </a:lnTo>
                  <a:lnTo>
                    <a:pt x="96977" y="62095"/>
                  </a:lnTo>
                  <a:lnTo>
                    <a:pt x="102338" y="50330"/>
                  </a:lnTo>
                  <a:lnTo>
                    <a:pt x="106514" y="12093"/>
                  </a:lnTo>
                  <a:lnTo>
                    <a:pt x="106625" y="0"/>
                  </a:lnTo>
                  <a:lnTo>
                    <a:pt x="106626" y="39984"/>
                  </a:lnTo>
                  <a:lnTo>
                    <a:pt x="107618" y="82398"/>
                  </a:lnTo>
                  <a:lnTo>
                    <a:pt x="120866" y="123980"/>
                  </a:lnTo>
                  <a:lnTo>
                    <a:pt x="124405" y="137716"/>
                  </a:lnTo>
                  <a:lnTo>
                    <a:pt x="133987" y="151247"/>
                  </a:lnTo>
                  <a:lnTo>
                    <a:pt x="139622" y="156430"/>
                  </a:lnTo>
                  <a:lnTo>
                    <a:pt x="149544" y="160030"/>
                  </a:lnTo>
                  <a:lnTo>
                    <a:pt x="153151" y="157687"/>
                  </a:lnTo>
                  <a:lnTo>
                    <a:pt x="155502" y="155674"/>
                  </a:lnTo>
                  <a:lnTo>
                    <a:pt x="158114" y="148144"/>
                  </a:lnTo>
                  <a:lnTo>
                    <a:pt x="162230" y="132749"/>
                  </a:lnTo>
                  <a:lnTo>
                    <a:pt x="167089" y="115620"/>
                  </a:lnTo>
                  <a:lnTo>
                    <a:pt x="171600" y="80181"/>
                  </a:lnTo>
                  <a:lnTo>
                    <a:pt x="176149" y="62341"/>
                  </a:lnTo>
                  <a:lnTo>
                    <a:pt x="178053" y="27199"/>
                  </a:lnTo>
                  <a:lnTo>
                    <a:pt x="178060" y="31540"/>
                  </a:lnTo>
                  <a:lnTo>
                    <a:pt x="186165" y="65787"/>
                  </a:lnTo>
                  <a:lnTo>
                    <a:pt x="186945" y="109670"/>
                  </a:lnTo>
                  <a:lnTo>
                    <a:pt x="186990" y="152493"/>
                  </a:lnTo>
                  <a:lnTo>
                    <a:pt x="186993" y="176616"/>
                  </a:lnTo>
                  <a:lnTo>
                    <a:pt x="187985" y="177222"/>
                  </a:lnTo>
                  <a:lnTo>
                    <a:pt x="191734" y="177896"/>
                  </a:lnTo>
                  <a:lnTo>
                    <a:pt x="193130" y="177083"/>
                  </a:lnTo>
                  <a:lnTo>
                    <a:pt x="194061" y="175550"/>
                  </a:lnTo>
                  <a:lnTo>
                    <a:pt x="195371" y="168651"/>
                  </a:lnTo>
                  <a:lnTo>
                    <a:pt x="196893" y="124292"/>
                  </a:lnTo>
                  <a:lnTo>
                    <a:pt x="214013" y="80350"/>
                  </a:lnTo>
                  <a:lnTo>
                    <a:pt x="225734" y="61164"/>
                  </a:lnTo>
                  <a:lnTo>
                    <a:pt x="234631" y="50974"/>
                  </a:lnTo>
                  <a:lnTo>
                    <a:pt x="240578" y="47371"/>
                  </a:lnTo>
                  <a:lnTo>
                    <a:pt x="252479" y="45059"/>
                  </a:lnTo>
                  <a:lnTo>
                    <a:pt x="258432" y="47389"/>
                  </a:lnTo>
                  <a:lnTo>
                    <a:pt x="264384" y="50739"/>
                  </a:lnTo>
                  <a:lnTo>
                    <a:pt x="270337" y="52228"/>
                  </a:lnTo>
                  <a:lnTo>
                    <a:pt x="272321" y="54609"/>
                  </a:lnTo>
                  <a:lnTo>
                    <a:pt x="278152" y="70044"/>
                  </a:lnTo>
                  <a:lnTo>
                    <a:pt x="288565" y="87682"/>
                  </a:lnTo>
                  <a:lnTo>
                    <a:pt x="292495" y="104471"/>
                  </a:lnTo>
                  <a:lnTo>
                    <a:pt x="294815" y="126931"/>
                  </a:lnTo>
                  <a:lnTo>
                    <a:pt x="301153" y="144596"/>
                  </a:lnTo>
                  <a:lnTo>
                    <a:pt x="301795" y="149922"/>
                  </a:lnTo>
                  <a:lnTo>
                    <a:pt x="303216" y="153474"/>
                  </a:lnTo>
                  <a:lnTo>
                    <a:pt x="305154" y="155841"/>
                  </a:lnTo>
                  <a:lnTo>
                    <a:pt x="307439" y="157419"/>
                  </a:lnTo>
                  <a:lnTo>
                    <a:pt x="308963" y="159463"/>
                  </a:lnTo>
                  <a:lnTo>
                    <a:pt x="312009" y="16950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6" name="SMARTInkShape-2505"/>
            <p:cNvSpPr/>
            <p:nvPr/>
          </p:nvSpPr>
          <p:spPr>
            <a:xfrm>
              <a:off x="7376077" y="4491744"/>
              <a:ext cx="71283" cy="147458"/>
            </a:xfrm>
            <a:custGeom>
              <a:avLst/>
              <a:gdLst/>
              <a:ahLst/>
              <a:cxnLst/>
              <a:rect l="0" t="0" r="0" b="0"/>
              <a:pathLst>
                <a:path w="71283" h="147458">
                  <a:moveTo>
                    <a:pt x="71282" y="17748"/>
                  </a:moveTo>
                  <a:lnTo>
                    <a:pt x="54697" y="1162"/>
                  </a:lnTo>
                  <a:lnTo>
                    <a:pt x="45846" y="0"/>
                  </a:lnTo>
                  <a:lnTo>
                    <a:pt x="40154" y="4662"/>
                  </a:lnTo>
                  <a:lnTo>
                    <a:pt x="17651" y="44840"/>
                  </a:lnTo>
                  <a:lnTo>
                    <a:pt x="3806" y="74343"/>
                  </a:lnTo>
                  <a:lnTo>
                    <a:pt x="77" y="115977"/>
                  </a:lnTo>
                  <a:lnTo>
                    <a:pt x="0" y="121929"/>
                  </a:lnTo>
                  <a:lnTo>
                    <a:pt x="1932" y="126890"/>
                  </a:lnTo>
                  <a:lnTo>
                    <a:pt x="9371" y="135047"/>
                  </a:lnTo>
                  <a:lnTo>
                    <a:pt x="16647" y="139335"/>
                  </a:lnTo>
                  <a:lnTo>
                    <a:pt x="23187" y="142232"/>
                  </a:lnTo>
                  <a:lnTo>
                    <a:pt x="29402" y="146827"/>
                  </a:lnTo>
                  <a:lnTo>
                    <a:pt x="33440" y="147457"/>
                  </a:lnTo>
                  <a:lnTo>
                    <a:pt x="71282" y="1427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5" name="SMARTInkShape-Group494"/>
          <p:cNvGrpSpPr/>
          <p:nvPr/>
        </p:nvGrpSpPr>
        <p:grpSpPr>
          <a:xfrm>
            <a:off x="8010452" y="4402336"/>
            <a:ext cx="872749" cy="399563"/>
            <a:chOff x="8010452" y="4402336"/>
            <a:chExt cx="872749" cy="399563"/>
          </a:xfrm>
        </p:grpSpPr>
        <p:sp>
          <p:nvSpPr>
            <p:cNvPr id="428" name="SMARTInkShape-2506"/>
            <p:cNvSpPr/>
            <p:nvPr/>
          </p:nvSpPr>
          <p:spPr>
            <a:xfrm>
              <a:off x="8492133" y="4457420"/>
              <a:ext cx="391068" cy="344479"/>
            </a:xfrm>
            <a:custGeom>
              <a:avLst/>
              <a:gdLst/>
              <a:ahLst/>
              <a:cxnLst/>
              <a:rect l="0" t="0" r="0" b="0"/>
              <a:pathLst>
                <a:path w="391068" h="344479">
                  <a:moveTo>
                    <a:pt x="339328" y="87791"/>
                  </a:moveTo>
                  <a:lnTo>
                    <a:pt x="344069" y="87791"/>
                  </a:lnTo>
                  <a:lnTo>
                    <a:pt x="349041" y="82499"/>
                  </a:lnTo>
                  <a:lnTo>
                    <a:pt x="386699" y="40443"/>
                  </a:lnTo>
                  <a:lnTo>
                    <a:pt x="390147" y="34336"/>
                  </a:lnTo>
                  <a:lnTo>
                    <a:pt x="391067" y="31318"/>
                  </a:lnTo>
                  <a:lnTo>
                    <a:pt x="389443" y="22674"/>
                  </a:lnTo>
                  <a:lnTo>
                    <a:pt x="387621" y="17591"/>
                  </a:lnTo>
                  <a:lnTo>
                    <a:pt x="385414" y="14202"/>
                  </a:lnTo>
                  <a:lnTo>
                    <a:pt x="380315" y="10436"/>
                  </a:lnTo>
                  <a:lnTo>
                    <a:pt x="358959" y="753"/>
                  </a:lnTo>
                  <a:lnTo>
                    <a:pt x="355392" y="0"/>
                  </a:lnTo>
                  <a:lnTo>
                    <a:pt x="346137" y="1809"/>
                  </a:lnTo>
                  <a:lnTo>
                    <a:pt x="319205" y="13813"/>
                  </a:lnTo>
                  <a:lnTo>
                    <a:pt x="291847" y="37206"/>
                  </a:lnTo>
                  <a:lnTo>
                    <a:pt x="288460" y="45796"/>
                  </a:lnTo>
                  <a:lnTo>
                    <a:pt x="287557" y="50865"/>
                  </a:lnTo>
                  <a:lnTo>
                    <a:pt x="289198" y="59142"/>
                  </a:lnTo>
                  <a:lnTo>
                    <a:pt x="292244" y="66128"/>
                  </a:lnTo>
                  <a:lnTo>
                    <a:pt x="294950" y="75640"/>
                  </a:lnTo>
                  <a:lnTo>
                    <a:pt x="299099" y="81729"/>
                  </a:lnTo>
                  <a:lnTo>
                    <a:pt x="304250" y="85097"/>
                  </a:lnTo>
                  <a:lnTo>
                    <a:pt x="319742" y="87634"/>
                  </a:lnTo>
                  <a:lnTo>
                    <a:pt x="330955" y="78057"/>
                  </a:lnTo>
                  <a:lnTo>
                    <a:pt x="335606" y="72551"/>
                  </a:lnTo>
                  <a:lnTo>
                    <a:pt x="341239" y="60931"/>
                  </a:lnTo>
                  <a:lnTo>
                    <a:pt x="345138" y="55017"/>
                  </a:lnTo>
                  <a:lnTo>
                    <a:pt x="346872" y="49082"/>
                  </a:lnTo>
                  <a:lnTo>
                    <a:pt x="348326" y="47102"/>
                  </a:lnTo>
                  <a:lnTo>
                    <a:pt x="350288" y="45783"/>
                  </a:lnTo>
                  <a:lnTo>
                    <a:pt x="356784" y="43297"/>
                  </a:lnTo>
                  <a:lnTo>
                    <a:pt x="350971" y="50302"/>
                  </a:lnTo>
                  <a:lnTo>
                    <a:pt x="348069" y="58383"/>
                  </a:lnTo>
                  <a:lnTo>
                    <a:pt x="343875" y="64137"/>
                  </a:lnTo>
                  <a:lnTo>
                    <a:pt x="334986" y="101969"/>
                  </a:lnTo>
                  <a:lnTo>
                    <a:pt x="331003" y="142060"/>
                  </a:lnTo>
                  <a:lnTo>
                    <a:pt x="324341" y="186109"/>
                  </a:lnTo>
                  <a:lnTo>
                    <a:pt x="317107" y="230678"/>
                  </a:lnTo>
                  <a:lnTo>
                    <a:pt x="303427" y="272670"/>
                  </a:lnTo>
                  <a:lnTo>
                    <a:pt x="296583" y="286046"/>
                  </a:lnTo>
                  <a:lnTo>
                    <a:pt x="270334" y="316832"/>
                  </a:lnTo>
                  <a:lnTo>
                    <a:pt x="248109" y="330059"/>
                  </a:lnTo>
                  <a:lnTo>
                    <a:pt x="212941" y="342426"/>
                  </a:lnTo>
                  <a:lnTo>
                    <a:pt x="181274" y="344478"/>
                  </a:lnTo>
                  <a:lnTo>
                    <a:pt x="143403" y="336785"/>
                  </a:lnTo>
                  <a:lnTo>
                    <a:pt x="107261" y="325711"/>
                  </a:lnTo>
                  <a:lnTo>
                    <a:pt x="66314" y="312977"/>
                  </a:lnTo>
                  <a:lnTo>
                    <a:pt x="25400" y="289037"/>
                  </a:lnTo>
                  <a:lnTo>
                    <a:pt x="11294" y="284875"/>
                  </a:lnTo>
                  <a:lnTo>
                    <a:pt x="7335" y="287170"/>
                  </a:lnTo>
                  <a:lnTo>
                    <a:pt x="0" y="29317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9" name="SMARTInkShape-2507"/>
            <p:cNvSpPr/>
            <p:nvPr/>
          </p:nvSpPr>
          <p:spPr>
            <a:xfrm>
              <a:off x="8635117" y="4424431"/>
              <a:ext cx="107048" cy="111851"/>
            </a:xfrm>
            <a:custGeom>
              <a:avLst/>
              <a:gdLst/>
              <a:ahLst/>
              <a:cxnLst/>
              <a:rect l="0" t="0" r="0" b="0"/>
              <a:pathLst>
                <a:path w="107048" h="111851">
                  <a:moveTo>
                    <a:pt x="8821" y="13624"/>
                  </a:moveTo>
                  <a:lnTo>
                    <a:pt x="8821" y="55491"/>
                  </a:lnTo>
                  <a:lnTo>
                    <a:pt x="8821" y="99797"/>
                  </a:lnTo>
                  <a:lnTo>
                    <a:pt x="8821" y="106735"/>
                  </a:lnTo>
                  <a:lnTo>
                    <a:pt x="7828" y="108440"/>
                  </a:lnTo>
                  <a:lnTo>
                    <a:pt x="6174" y="109577"/>
                  </a:lnTo>
                  <a:lnTo>
                    <a:pt x="1131" y="111401"/>
                  </a:lnTo>
                  <a:lnTo>
                    <a:pt x="718" y="110559"/>
                  </a:lnTo>
                  <a:lnTo>
                    <a:pt x="0" y="99382"/>
                  </a:lnTo>
                  <a:lnTo>
                    <a:pt x="2585" y="93741"/>
                  </a:lnTo>
                  <a:lnTo>
                    <a:pt x="12330" y="77295"/>
                  </a:lnTo>
                  <a:lnTo>
                    <a:pt x="18663" y="54937"/>
                  </a:lnTo>
                  <a:lnTo>
                    <a:pt x="47262" y="12397"/>
                  </a:lnTo>
                  <a:lnTo>
                    <a:pt x="53356" y="8118"/>
                  </a:lnTo>
                  <a:lnTo>
                    <a:pt x="59372" y="5223"/>
                  </a:lnTo>
                  <a:lnTo>
                    <a:pt x="65353" y="630"/>
                  </a:lnTo>
                  <a:lnTo>
                    <a:pt x="68336" y="0"/>
                  </a:lnTo>
                  <a:lnTo>
                    <a:pt x="71318" y="573"/>
                  </a:lnTo>
                  <a:lnTo>
                    <a:pt x="78492" y="3880"/>
                  </a:lnTo>
                  <a:lnTo>
                    <a:pt x="84475" y="13934"/>
                  </a:lnTo>
                  <a:lnTo>
                    <a:pt x="87792" y="24740"/>
                  </a:lnTo>
                  <a:lnTo>
                    <a:pt x="89905" y="43417"/>
                  </a:lnTo>
                  <a:lnTo>
                    <a:pt x="96200" y="60336"/>
                  </a:lnTo>
                  <a:lnTo>
                    <a:pt x="99035" y="98849"/>
                  </a:lnTo>
                  <a:lnTo>
                    <a:pt x="107047" y="1118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 name="SMARTInkShape-2508"/>
            <p:cNvSpPr/>
            <p:nvPr/>
          </p:nvSpPr>
          <p:spPr>
            <a:xfrm>
              <a:off x="8581430" y="4402336"/>
              <a:ext cx="17860" cy="160735"/>
            </a:xfrm>
            <a:custGeom>
              <a:avLst/>
              <a:gdLst/>
              <a:ahLst/>
              <a:cxnLst/>
              <a:rect l="0" t="0" r="0" b="0"/>
              <a:pathLst>
                <a:path w="17860" h="160735">
                  <a:moveTo>
                    <a:pt x="17859" y="0"/>
                  </a:moveTo>
                  <a:lnTo>
                    <a:pt x="16867" y="31217"/>
                  </a:lnTo>
                  <a:lnTo>
                    <a:pt x="2413" y="71522"/>
                  </a:lnTo>
                  <a:lnTo>
                    <a:pt x="141" y="113114"/>
                  </a:lnTo>
                  <a:lnTo>
                    <a:pt x="0" y="157490"/>
                  </a:lnTo>
                  <a:lnTo>
                    <a:pt x="0" y="1607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1" name="SMARTInkShape-2509"/>
            <p:cNvSpPr/>
            <p:nvPr/>
          </p:nvSpPr>
          <p:spPr>
            <a:xfrm>
              <a:off x="8402836" y="4421545"/>
              <a:ext cx="116087" cy="132442"/>
            </a:xfrm>
            <a:custGeom>
              <a:avLst/>
              <a:gdLst/>
              <a:ahLst/>
              <a:cxnLst/>
              <a:rect l="0" t="0" r="0" b="0"/>
              <a:pathLst>
                <a:path w="116087" h="132442">
                  <a:moveTo>
                    <a:pt x="116086" y="16510"/>
                  </a:moveTo>
                  <a:lnTo>
                    <a:pt x="111345" y="16510"/>
                  </a:lnTo>
                  <a:lnTo>
                    <a:pt x="106373" y="13864"/>
                  </a:lnTo>
                  <a:lnTo>
                    <a:pt x="100855" y="10373"/>
                  </a:lnTo>
                  <a:lnTo>
                    <a:pt x="92170" y="7415"/>
                  </a:lnTo>
                  <a:lnTo>
                    <a:pt x="83313" y="1688"/>
                  </a:lnTo>
                  <a:lnTo>
                    <a:pt x="77377" y="0"/>
                  </a:lnTo>
                  <a:lnTo>
                    <a:pt x="51842" y="6458"/>
                  </a:lnTo>
                  <a:lnTo>
                    <a:pt x="49444" y="7824"/>
                  </a:lnTo>
                  <a:lnTo>
                    <a:pt x="47846" y="9727"/>
                  </a:lnTo>
                  <a:lnTo>
                    <a:pt x="45078" y="14487"/>
                  </a:lnTo>
                  <a:lnTo>
                    <a:pt x="38932" y="22746"/>
                  </a:lnTo>
                  <a:lnTo>
                    <a:pt x="37147" y="28542"/>
                  </a:lnTo>
                  <a:lnTo>
                    <a:pt x="37663" y="31476"/>
                  </a:lnTo>
                  <a:lnTo>
                    <a:pt x="43130" y="40347"/>
                  </a:lnTo>
                  <a:lnTo>
                    <a:pt x="77594" y="75214"/>
                  </a:lnTo>
                  <a:lnTo>
                    <a:pt x="109734" y="99821"/>
                  </a:lnTo>
                  <a:lnTo>
                    <a:pt x="113264" y="105792"/>
                  </a:lnTo>
                  <a:lnTo>
                    <a:pt x="114204" y="108773"/>
                  </a:lnTo>
                  <a:lnTo>
                    <a:pt x="113840" y="111753"/>
                  </a:lnTo>
                  <a:lnTo>
                    <a:pt x="110788" y="117710"/>
                  </a:lnTo>
                  <a:lnTo>
                    <a:pt x="103492" y="126642"/>
                  </a:lnTo>
                  <a:lnTo>
                    <a:pt x="95275" y="129950"/>
                  </a:lnTo>
                  <a:lnTo>
                    <a:pt x="56381" y="132441"/>
                  </a:lnTo>
                  <a:lnTo>
                    <a:pt x="33700" y="131573"/>
                  </a:lnTo>
                  <a:lnTo>
                    <a:pt x="25561" y="127842"/>
                  </a:lnTo>
                  <a:lnTo>
                    <a:pt x="0" y="10580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2" name="SMARTInkShape-2510"/>
            <p:cNvSpPr/>
            <p:nvPr/>
          </p:nvSpPr>
          <p:spPr>
            <a:xfrm>
              <a:off x="8313539" y="4420195"/>
              <a:ext cx="62427" cy="133378"/>
            </a:xfrm>
            <a:custGeom>
              <a:avLst/>
              <a:gdLst/>
              <a:ahLst/>
              <a:cxnLst/>
              <a:rect l="0" t="0" r="0" b="0"/>
              <a:pathLst>
                <a:path w="62427" h="133378">
                  <a:moveTo>
                    <a:pt x="0" y="8930"/>
                  </a:moveTo>
                  <a:lnTo>
                    <a:pt x="0" y="52044"/>
                  </a:lnTo>
                  <a:lnTo>
                    <a:pt x="992" y="92358"/>
                  </a:lnTo>
                  <a:lnTo>
                    <a:pt x="7129" y="109166"/>
                  </a:lnTo>
                  <a:lnTo>
                    <a:pt x="15446" y="124237"/>
                  </a:lnTo>
                  <a:lnTo>
                    <a:pt x="16250" y="127473"/>
                  </a:lnTo>
                  <a:lnTo>
                    <a:pt x="17779" y="129631"/>
                  </a:lnTo>
                  <a:lnTo>
                    <a:pt x="19791" y="131069"/>
                  </a:lnTo>
                  <a:lnTo>
                    <a:pt x="24671" y="132667"/>
                  </a:lnTo>
                  <a:lnTo>
                    <a:pt x="30148" y="133377"/>
                  </a:lnTo>
                  <a:lnTo>
                    <a:pt x="35889" y="131047"/>
                  </a:lnTo>
                  <a:lnTo>
                    <a:pt x="47659" y="121467"/>
                  </a:lnTo>
                  <a:lnTo>
                    <a:pt x="50947" y="113186"/>
                  </a:lnTo>
                  <a:lnTo>
                    <a:pt x="61113" y="74245"/>
                  </a:lnTo>
                  <a:lnTo>
                    <a:pt x="62426" y="33725"/>
                  </a:lnTo>
                  <a:lnTo>
                    <a:pt x="61492" y="21017"/>
                  </a:lnTo>
                  <a:lnTo>
                    <a:pt x="5357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3" name="SMARTInkShape-2511"/>
            <p:cNvSpPr/>
            <p:nvPr/>
          </p:nvSpPr>
          <p:spPr>
            <a:xfrm>
              <a:off x="8144298" y="4438514"/>
              <a:ext cx="142453" cy="129590"/>
            </a:xfrm>
            <a:custGeom>
              <a:avLst/>
              <a:gdLst/>
              <a:ahLst/>
              <a:cxnLst/>
              <a:rect l="0" t="0" r="0" b="0"/>
              <a:pathLst>
                <a:path w="142453" h="129590">
                  <a:moveTo>
                    <a:pt x="71015" y="26330"/>
                  </a:moveTo>
                  <a:lnTo>
                    <a:pt x="71015" y="13027"/>
                  </a:lnTo>
                  <a:lnTo>
                    <a:pt x="70022" y="11508"/>
                  </a:lnTo>
                  <a:lnTo>
                    <a:pt x="68368" y="10495"/>
                  </a:lnTo>
                  <a:lnTo>
                    <a:pt x="61920" y="8737"/>
                  </a:lnTo>
                  <a:lnTo>
                    <a:pt x="57712" y="8589"/>
                  </a:lnTo>
                  <a:lnTo>
                    <a:pt x="52535" y="11169"/>
                  </a:lnTo>
                  <a:lnTo>
                    <a:pt x="15691" y="38283"/>
                  </a:lnTo>
                  <a:lnTo>
                    <a:pt x="11700" y="46856"/>
                  </a:lnTo>
                  <a:lnTo>
                    <a:pt x="0" y="91338"/>
                  </a:lnTo>
                  <a:lnTo>
                    <a:pt x="2411" y="97556"/>
                  </a:lnTo>
                  <a:lnTo>
                    <a:pt x="7303" y="104891"/>
                  </a:lnTo>
                  <a:lnTo>
                    <a:pt x="10617" y="105894"/>
                  </a:lnTo>
                  <a:lnTo>
                    <a:pt x="16089" y="106538"/>
                  </a:lnTo>
                  <a:lnTo>
                    <a:pt x="29747" y="94254"/>
                  </a:lnTo>
                  <a:lnTo>
                    <a:pt x="56143" y="54685"/>
                  </a:lnTo>
                  <a:lnTo>
                    <a:pt x="78181" y="11962"/>
                  </a:lnTo>
                  <a:lnTo>
                    <a:pt x="79422" y="4764"/>
                  </a:lnTo>
                  <a:lnTo>
                    <a:pt x="80588" y="3023"/>
                  </a:lnTo>
                  <a:lnTo>
                    <a:pt x="82358" y="1862"/>
                  </a:lnTo>
                  <a:lnTo>
                    <a:pt x="87587" y="0"/>
                  </a:lnTo>
                  <a:lnTo>
                    <a:pt x="88016" y="839"/>
                  </a:lnTo>
                  <a:lnTo>
                    <a:pt x="88761" y="7269"/>
                  </a:lnTo>
                  <a:lnTo>
                    <a:pt x="81791" y="27740"/>
                  </a:lnTo>
                  <a:lnTo>
                    <a:pt x="79992" y="71567"/>
                  </a:lnTo>
                  <a:lnTo>
                    <a:pt x="80957" y="83146"/>
                  </a:lnTo>
                  <a:lnTo>
                    <a:pt x="87079" y="99829"/>
                  </a:lnTo>
                  <a:lnTo>
                    <a:pt x="100936" y="118091"/>
                  </a:lnTo>
                  <a:lnTo>
                    <a:pt x="106801" y="121682"/>
                  </a:lnTo>
                  <a:lnTo>
                    <a:pt x="121625" y="125170"/>
                  </a:lnTo>
                  <a:lnTo>
                    <a:pt x="127573" y="129129"/>
                  </a:lnTo>
                  <a:lnTo>
                    <a:pt x="130548" y="129589"/>
                  </a:lnTo>
                  <a:lnTo>
                    <a:pt x="133524" y="128903"/>
                  </a:lnTo>
                  <a:lnTo>
                    <a:pt x="142452" y="1245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4" name="SMARTInkShape-2512"/>
            <p:cNvSpPr/>
            <p:nvPr/>
          </p:nvSpPr>
          <p:spPr>
            <a:xfrm>
              <a:off x="8010452" y="4429244"/>
              <a:ext cx="79846" cy="160457"/>
            </a:xfrm>
            <a:custGeom>
              <a:avLst/>
              <a:gdLst/>
              <a:ahLst/>
              <a:cxnLst/>
              <a:rect l="0" t="0" r="0" b="0"/>
              <a:pathLst>
                <a:path w="79846" h="160457">
                  <a:moveTo>
                    <a:pt x="70915" y="17740"/>
                  </a:moveTo>
                  <a:lnTo>
                    <a:pt x="62354" y="17740"/>
                  </a:lnTo>
                  <a:lnTo>
                    <a:pt x="61987" y="281"/>
                  </a:lnTo>
                  <a:lnTo>
                    <a:pt x="57245" y="0"/>
                  </a:lnTo>
                  <a:lnTo>
                    <a:pt x="52272" y="2579"/>
                  </a:lnTo>
                  <a:lnTo>
                    <a:pt x="46755" y="6041"/>
                  </a:lnTo>
                  <a:lnTo>
                    <a:pt x="40995" y="7580"/>
                  </a:lnTo>
                  <a:lnTo>
                    <a:pt x="35128" y="13555"/>
                  </a:lnTo>
                  <a:lnTo>
                    <a:pt x="8406" y="54134"/>
                  </a:lnTo>
                  <a:lnTo>
                    <a:pt x="3446" y="66658"/>
                  </a:lnTo>
                  <a:lnTo>
                    <a:pt x="0" y="102859"/>
                  </a:lnTo>
                  <a:lnTo>
                    <a:pt x="7212" y="134934"/>
                  </a:lnTo>
                  <a:lnTo>
                    <a:pt x="9595" y="138533"/>
                  </a:lnTo>
                  <a:lnTo>
                    <a:pt x="31671" y="156537"/>
                  </a:lnTo>
                  <a:lnTo>
                    <a:pt x="37929" y="158803"/>
                  </a:lnTo>
                  <a:lnTo>
                    <a:pt x="63699" y="160456"/>
                  </a:lnTo>
                  <a:lnTo>
                    <a:pt x="70354" y="157899"/>
                  </a:lnTo>
                  <a:lnTo>
                    <a:pt x="79845" y="1516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9" name="SMARTInkShape-Group495"/>
          <p:cNvGrpSpPr/>
          <p:nvPr/>
        </p:nvGrpSpPr>
        <p:grpSpPr>
          <a:xfrm>
            <a:off x="258961" y="4768453"/>
            <a:ext cx="1794868" cy="241103"/>
            <a:chOff x="258961" y="4768453"/>
            <a:chExt cx="1794868" cy="241103"/>
          </a:xfrm>
        </p:grpSpPr>
        <p:sp>
          <p:nvSpPr>
            <p:cNvPr id="436" name="SMARTInkShape-2513"/>
            <p:cNvSpPr/>
            <p:nvPr/>
          </p:nvSpPr>
          <p:spPr>
            <a:xfrm>
              <a:off x="1984154" y="4822067"/>
              <a:ext cx="69675" cy="133911"/>
            </a:xfrm>
            <a:custGeom>
              <a:avLst/>
              <a:gdLst/>
              <a:ahLst/>
              <a:cxnLst/>
              <a:rect l="0" t="0" r="0" b="0"/>
              <a:pathLst>
                <a:path w="69675" h="133911">
                  <a:moveTo>
                    <a:pt x="7166" y="44613"/>
                  </a:moveTo>
                  <a:lnTo>
                    <a:pt x="7166" y="39872"/>
                  </a:lnTo>
                  <a:lnTo>
                    <a:pt x="8159" y="38476"/>
                  </a:lnTo>
                  <a:lnTo>
                    <a:pt x="9812" y="37545"/>
                  </a:lnTo>
                  <a:lnTo>
                    <a:pt x="48041" y="26610"/>
                  </a:lnTo>
                  <a:lnTo>
                    <a:pt x="67879" y="10536"/>
                  </a:lnTo>
                  <a:lnTo>
                    <a:pt x="68876" y="6978"/>
                  </a:lnTo>
                  <a:lnTo>
                    <a:pt x="69517" y="1349"/>
                  </a:lnTo>
                  <a:lnTo>
                    <a:pt x="68577" y="888"/>
                  </a:lnTo>
                  <a:lnTo>
                    <a:pt x="48679" y="0"/>
                  </a:lnTo>
                  <a:lnTo>
                    <a:pt x="42815" y="2626"/>
                  </a:lnTo>
                  <a:lnTo>
                    <a:pt x="30965" y="12396"/>
                  </a:lnTo>
                  <a:lnTo>
                    <a:pt x="4189" y="54924"/>
                  </a:lnTo>
                  <a:lnTo>
                    <a:pt x="882" y="64409"/>
                  </a:lnTo>
                  <a:lnTo>
                    <a:pt x="0" y="69717"/>
                  </a:lnTo>
                  <a:lnTo>
                    <a:pt x="1666" y="80906"/>
                  </a:lnTo>
                  <a:lnTo>
                    <a:pt x="8183" y="95715"/>
                  </a:lnTo>
                  <a:lnTo>
                    <a:pt x="28062" y="118882"/>
                  </a:lnTo>
                  <a:lnTo>
                    <a:pt x="41690" y="127913"/>
                  </a:lnTo>
                  <a:lnTo>
                    <a:pt x="53555" y="132133"/>
                  </a:lnTo>
                  <a:lnTo>
                    <a:pt x="69674" y="1339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7" name="SMARTInkShape-2514"/>
            <p:cNvSpPr/>
            <p:nvPr/>
          </p:nvSpPr>
          <p:spPr>
            <a:xfrm>
              <a:off x="1830586" y="4795242"/>
              <a:ext cx="80368" cy="133815"/>
            </a:xfrm>
            <a:custGeom>
              <a:avLst/>
              <a:gdLst/>
              <a:ahLst/>
              <a:cxnLst/>
              <a:rect l="0" t="0" r="0" b="0"/>
              <a:pathLst>
                <a:path w="80368" h="133815">
                  <a:moveTo>
                    <a:pt x="0" y="0"/>
                  </a:moveTo>
                  <a:lnTo>
                    <a:pt x="4740" y="0"/>
                  </a:lnTo>
                  <a:lnTo>
                    <a:pt x="6137" y="1985"/>
                  </a:lnTo>
                  <a:lnTo>
                    <a:pt x="8562" y="15377"/>
                  </a:lnTo>
                  <a:lnTo>
                    <a:pt x="14994" y="25490"/>
                  </a:lnTo>
                  <a:lnTo>
                    <a:pt x="22488" y="68643"/>
                  </a:lnTo>
                  <a:lnTo>
                    <a:pt x="26223" y="88537"/>
                  </a:lnTo>
                  <a:lnTo>
                    <a:pt x="26788" y="132439"/>
                  </a:lnTo>
                  <a:lnTo>
                    <a:pt x="25796" y="132942"/>
                  </a:lnTo>
                  <a:lnTo>
                    <a:pt x="19101" y="133814"/>
                  </a:lnTo>
                  <a:lnTo>
                    <a:pt x="18687" y="132865"/>
                  </a:lnTo>
                  <a:lnTo>
                    <a:pt x="17968" y="121505"/>
                  </a:lnTo>
                  <a:lnTo>
                    <a:pt x="28887" y="80115"/>
                  </a:lnTo>
                  <a:lnTo>
                    <a:pt x="37765" y="54340"/>
                  </a:lnTo>
                  <a:lnTo>
                    <a:pt x="48029" y="41822"/>
                  </a:lnTo>
                  <a:lnTo>
                    <a:pt x="61415" y="32787"/>
                  </a:lnTo>
                  <a:lnTo>
                    <a:pt x="75595" y="26981"/>
                  </a:lnTo>
                  <a:lnTo>
                    <a:pt x="77185" y="24933"/>
                  </a:lnTo>
                  <a:lnTo>
                    <a:pt x="80367"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8" name="SMARTInkShape-2515"/>
            <p:cNvSpPr/>
            <p:nvPr/>
          </p:nvSpPr>
          <p:spPr>
            <a:xfrm>
              <a:off x="1688111" y="4813102"/>
              <a:ext cx="97828" cy="106912"/>
            </a:xfrm>
            <a:custGeom>
              <a:avLst/>
              <a:gdLst/>
              <a:ahLst/>
              <a:cxnLst/>
              <a:rect l="0" t="0" r="0" b="0"/>
              <a:pathLst>
                <a:path w="97828" h="106912">
                  <a:moveTo>
                    <a:pt x="17459" y="0"/>
                  </a:moveTo>
                  <a:lnTo>
                    <a:pt x="17459" y="4740"/>
                  </a:lnTo>
                  <a:lnTo>
                    <a:pt x="16467" y="6136"/>
                  </a:lnTo>
                  <a:lnTo>
                    <a:pt x="14814" y="7067"/>
                  </a:lnTo>
                  <a:lnTo>
                    <a:pt x="12719" y="7688"/>
                  </a:lnTo>
                  <a:lnTo>
                    <a:pt x="11322" y="10086"/>
                  </a:lnTo>
                  <a:lnTo>
                    <a:pt x="8365" y="21950"/>
                  </a:lnTo>
                  <a:lnTo>
                    <a:pt x="2638" y="33182"/>
                  </a:lnTo>
                  <a:lnTo>
                    <a:pt x="0" y="59981"/>
                  </a:lnTo>
                  <a:lnTo>
                    <a:pt x="4459" y="77524"/>
                  </a:lnTo>
                  <a:lnTo>
                    <a:pt x="6808" y="81448"/>
                  </a:lnTo>
                  <a:lnTo>
                    <a:pt x="26463" y="102973"/>
                  </a:lnTo>
                  <a:lnTo>
                    <a:pt x="32375" y="105297"/>
                  </a:lnTo>
                  <a:lnTo>
                    <a:pt x="47229" y="106911"/>
                  </a:lnTo>
                  <a:lnTo>
                    <a:pt x="53180" y="104401"/>
                  </a:lnTo>
                  <a:lnTo>
                    <a:pt x="74014" y="86159"/>
                  </a:lnTo>
                  <a:lnTo>
                    <a:pt x="82944" y="72602"/>
                  </a:lnTo>
                  <a:lnTo>
                    <a:pt x="96430" y="33217"/>
                  </a:lnTo>
                  <a:lnTo>
                    <a:pt x="9782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9" name="SMARTInkShape-2516"/>
            <p:cNvSpPr/>
            <p:nvPr/>
          </p:nvSpPr>
          <p:spPr>
            <a:xfrm>
              <a:off x="1535906" y="4813246"/>
              <a:ext cx="133947" cy="124750"/>
            </a:xfrm>
            <a:custGeom>
              <a:avLst/>
              <a:gdLst/>
              <a:ahLst/>
              <a:cxnLst/>
              <a:rect l="0" t="0" r="0" b="0"/>
              <a:pathLst>
                <a:path w="133947" h="124750">
                  <a:moveTo>
                    <a:pt x="133946" y="26645"/>
                  </a:moveTo>
                  <a:lnTo>
                    <a:pt x="133946" y="18956"/>
                  </a:lnTo>
                  <a:lnTo>
                    <a:pt x="121517" y="5395"/>
                  </a:lnTo>
                  <a:lnTo>
                    <a:pt x="113208" y="2317"/>
                  </a:lnTo>
                  <a:lnTo>
                    <a:pt x="74246" y="0"/>
                  </a:lnTo>
                  <a:lnTo>
                    <a:pt x="50568" y="876"/>
                  </a:lnTo>
                  <a:lnTo>
                    <a:pt x="33725" y="6993"/>
                  </a:lnTo>
                  <a:lnTo>
                    <a:pt x="15404" y="20848"/>
                  </a:lnTo>
                  <a:lnTo>
                    <a:pt x="11807" y="26714"/>
                  </a:lnTo>
                  <a:lnTo>
                    <a:pt x="9498" y="38564"/>
                  </a:lnTo>
                  <a:lnTo>
                    <a:pt x="14474" y="47156"/>
                  </a:lnTo>
                  <a:lnTo>
                    <a:pt x="23300" y="56597"/>
                  </a:lnTo>
                  <a:lnTo>
                    <a:pt x="38434" y="68482"/>
                  </a:lnTo>
                  <a:lnTo>
                    <a:pt x="55584" y="87128"/>
                  </a:lnTo>
                  <a:lnTo>
                    <a:pt x="97495" y="113243"/>
                  </a:lnTo>
                  <a:lnTo>
                    <a:pt x="100715" y="114143"/>
                  </a:lnTo>
                  <a:lnTo>
                    <a:pt x="102863" y="115735"/>
                  </a:lnTo>
                  <a:lnTo>
                    <a:pt x="104294" y="117788"/>
                  </a:lnTo>
                  <a:lnTo>
                    <a:pt x="105248" y="120149"/>
                  </a:lnTo>
                  <a:lnTo>
                    <a:pt x="104892" y="121723"/>
                  </a:lnTo>
                  <a:lnTo>
                    <a:pt x="103662" y="122772"/>
                  </a:lnTo>
                  <a:lnTo>
                    <a:pt x="99650" y="123939"/>
                  </a:lnTo>
                  <a:lnTo>
                    <a:pt x="86116" y="124749"/>
                  </a:lnTo>
                  <a:lnTo>
                    <a:pt x="44408" y="113843"/>
                  </a:lnTo>
                  <a:lnTo>
                    <a:pt x="5136" y="98184"/>
                  </a:lnTo>
                  <a:lnTo>
                    <a:pt x="3424" y="96165"/>
                  </a:lnTo>
                  <a:lnTo>
                    <a:pt x="201" y="89563"/>
                  </a:lnTo>
                  <a:lnTo>
                    <a:pt x="0" y="8022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0" name="SMARTInkShape-2517"/>
            <p:cNvSpPr/>
            <p:nvPr/>
          </p:nvSpPr>
          <p:spPr>
            <a:xfrm>
              <a:off x="1437848" y="4804172"/>
              <a:ext cx="88562" cy="138987"/>
            </a:xfrm>
            <a:custGeom>
              <a:avLst/>
              <a:gdLst/>
              <a:ahLst/>
              <a:cxnLst/>
              <a:rect l="0" t="0" r="0" b="0"/>
              <a:pathLst>
                <a:path w="88562" h="138987">
                  <a:moveTo>
                    <a:pt x="71269" y="0"/>
                  </a:moveTo>
                  <a:lnTo>
                    <a:pt x="50278" y="0"/>
                  </a:lnTo>
                  <a:lnTo>
                    <a:pt x="36717" y="4740"/>
                  </a:lnTo>
                  <a:lnTo>
                    <a:pt x="18237" y="15446"/>
                  </a:lnTo>
                  <a:lnTo>
                    <a:pt x="11981" y="17779"/>
                  </a:lnTo>
                  <a:lnTo>
                    <a:pt x="5893" y="22123"/>
                  </a:lnTo>
                  <a:lnTo>
                    <a:pt x="2525" y="30007"/>
                  </a:lnTo>
                  <a:lnTo>
                    <a:pt x="364" y="46497"/>
                  </a:lnTo>
                  <a:lnTo>
                    <a:pt x="2714" y="53076"/>
                  </a:lnTo>
                  <a:lnTo>
                    <a:pt x="25577" y="79125"/>
                  </a:lnTo>
                  <a:lnTo>
                    <a:pt x="68699" y="106992"/>
                  </a:lnTo>
                  <a:lnTo>
                    <a:pt x="82668" y="119030"/>
                  </a:lnTo>
                  <a:lnTo>
                    <a:pt x="86257" y="125001"/>
                  </a:lnTo>
                  <a:lnTo>
                    <a:pt x="88561" y="132179"/>
                  </a:lnTo>
                  <a:lnTo>
                    <a:pt x="87758" y="132767"/>
                  </a:lnTo>
                  <a:lnTo>
                    <a:pt x="81887" y="134588"/>
                  </a:lnTo>
                  <a:lnTo>
                    <a:pt x="76650" y="138530"/>
                  </a:lnTo>
                  <a:lnTo>
                    <a:pt x="72872" y="138986"/>
                  </a:lnTo>
                  <a:lnTo>
                    <a:pt x="29428" y="134200"/>
                  </a:lnTo>
                  <a:lnTo>
                    <a:pt x="6293" y="133967"/>
                  </a:lnTo>
                  <a:lnTo>
                    <a:pt x="4139" y="132968"/>
                  </a:lnTo>
                  <a:lnTo>
                    <a:pt x="2703" y="131309"/>
                  </a:lnTo>
                  <a:lnTo>
                    <a:pt x="0" y="125384"/>
                  </a:lnTo>
                  <a:lnTo>
                    <a:pt x="8761"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1" name="SMARTInkShape-2518"/>
            <p:cNvSpPr/>
            <p:nvPr/>
          </p:nvSpPr>
          <p:spPr>
            <a:xfrm>
              <a:off x="1305163" y="4777912"/>
              <a:ext cx="87869" cy="142347"/>
            </a:xfrm>
            <a:custGeom>
              <a:avLst/>
              <a:gdLst/>
              <a:ahLst/>
              <a:cxnLst/>
              <a:rect l="0" t="0" r="0" b="0"/>
              <a:pathLst>
                <a:path w="87869" h="142347">
                  <a:moveTo>
                    <a:pt x="34290" y="61979"/>
                  </a:moveTo>
                  <a:lnTo>
                    <a:pt x="34290" y="54290"/>
                  </a:lnTo>
                  <a:lnTo>
                    <a:pt x="35282" y="53876"/>
                  </a:lnTo>
                  <a:lnTo>
                    <a:pt x="49521" y="52129"/>
                  </a:lnTo>
                  <a:lnTo>
                    <a:pt x="61148" y="45995"/>
                  </a:lnTo>
                  <a:lnTo>
                    <a:pt x="64102" y="45370"/>
                  </a:lnTo>
                  <a:lnTo>
                    <a:pt x="70029" y="39383"/>
                  </a:lnTo>
                  <a:lnTo>
                    <a:pt x="74979" y="31101"/>
                  </a:lnTo>
                  <a:lnTo>
                    <a:pt x="77765" y="20859"/>
                  </a:lnTo>
                  <a:lnTo>
                    <a:pt x="78784" y="5497"/>
                  </a:lnTo>
                  <a:lnTo>
                    <a:pt x="77843" y="3488"/>
                  </a:lnTo>
                  <a:lnTo>
                    <a:pt x="76224" y="2149"/>
                  </a:lnTo>
                  <a:lnTo>
                    <a:pt x="71237" y="0"/>
                  </a:lnTo>
                  <a:lnTo>
                    <a:pt x="43587" y="10515"/>
                  </a:lnTo>
                  <a:lnTo>
                    <a:pt x="14717" y="37049"/>
                  </a:lnTo>
                  <a:lnTo>
                    <a:pt x="10708" y="46268"/>
                  </a:lnTo>
                  <a:lnTo>
                    <a:pt x="7934" y="55989"/>
                  </a:lnTo>
                  <a:lnTo>
                    <a:pt x="1786" y="68031"/>
                  </a:lnTo>
                  <a:lnTo>
                    <a:pt x="0" y="78228"/>
                  </a:lnTo>
                  <a:lnTo>
                    <a:pt x="3735" y="95126"/>
                  </a:lnTo>
                  <a:lnTo>
                    <a:pt x="11126" y="107960"/>
                  </a:lnTo>
                  <a:lnTo>
                    <a:pt x="29641" y="121185"/>
                  </a:lnTo>
                  <a:lnTo>
                    <a:pt x="58033" y="138348"/>
                  </a:lnTo>
                  <a:lnTo>
                    <a:pt x="87868" y="1423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2" name="SMARTInkShape-2519"/>
            <p:cNvSpPr/>
            <p:nvPr/>
          </p:nvSpPr>
          <p:spPr>
            <a:xfrm>
              <a:off x="1214438" y="4786313"/>
              <a:ext cx="80368" cy="165428"/>
            </a:xfrm>
            <a:custGeom>
              <a:avLst/>
              <a:gdLst/>
              <a:ahLst/>
              <a:cxnLst/>
              <a:rect l="0" t="0" r="0" b="0"/>
              <a:pathLst>
                <a:path w="80368" h="165428">
                  <a:moveTo>
                    <a:pt x="0" y="0"/>
                  </a:moveTo>
                  <a:lnTo>
                    <a:pt x="0" y="12428"/>
                  </a:lnTo>
                  <a:lnTo>
                    <a:pt x="2645" y="18091"/>
                  </a:lnTo>
                  <a:lnTo>
                    <a:pt x="4740" y="20990"/>
                  </a:lnTo>
                  <a:lnTo>
                    <a:pt x="7688" y="34552"/>
                  </a:lnTo>
                  <a:lnTo>
                    <a:pt x="11412" y="62746"/>
                  </a:lnTo>
                  <a:lnTo>
                    <a:pt x="15949" y="80437"/>
                  </a:lnTo>
                  <a:lnTo>
                    <a:pt x="19939" y="98247"/>
                  </a:lnTo>
                  <a:lnTo>
                    <a:pt x="24759" y="116092"/>
                  </a:lnTo>
                  <a:lnTo>
                    <a:pt x="26765" y="160202"/>
                  </a:lnTo>
                  <a:lnTo>
                    <a:pt x="26782" y="165427"/>
                  </a:lnTo>
                  <a:lnTo>
                    <a:pt x="26788" y="148546"/>
                  </a:lnTo>
                  <a:lnTo>
                    <a:pt x="24143" y="142750"/>
                  </a:lnTo>
                  <a:lnTo>
                    <a:pt x="22048" y="139815"/>
                  </a:lnTo>
                  <a:lnTo>
                    <a:pt x="19100" y="126203"/>
                  </a:lnTo>
                  <a:lnTo>
                    <a:pt x="17932" y="86215"/>
                  </a:lnTo>
                  <a:lnTo>
                    <a:pt x="18873" y="68429"/>
                  </a:lnTo>
                  <a:lnTo>
                    <a:pt x="25550" y="43431"/>
                  </a:lnTo>
                  <a:lnTo>
                    <a:pt x="26955" y="40861"/>
                  </a:lnTo>
                  <a:lnTo>
                    <a:pt x="28884" y="39146"/>
                  </a:lnTo>
                  <a:lnTo>
                    <a:pt x="36339" y="34088"/>
                  </a:lnTo>
                  <a:lnTo>
                    <a:pt x="41947" y="30033"/>
                  </a:lnTo>
                  <a:lnTo>
                    <a:pt x="47747" y="28230"/>
                  </a:lnTo>
                  <a:lnTo>
                    <a:pt x="80367"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3" name="SMARTInkShape-2520"/>
            <p:cNvSpPr/>
            <p:nvPr/>
          </p:nvSpPr>
          <p:spPr>
            <a:xfrm>
              <a:off x="1026914" y="4777424"/>
              <a:ext cx="140958" cy="151717"/>
            </a:xfrm>
            <a:custGeom>
              <a:avLst/>
              <a:gdLst/>
              <a:ahLst/>
              <a:cxnLst/>
              <a:rect l="0" t="0" r="0" b="0"/>
              <a:pathLst>
                <a:path w="140958" h="151717">
                  <a:moveTo>
                    <a:pt x="0" y="17818"/>
                  </a:moveTo>
                  <a:lnTo>
                    <a:pt x="0" y="13078"/>
                  </a:lnTo>
                  <a:lnTo>
                    <a:pt x="2646" y="8104"/>
                  </a:lnTo>
                  <a:lnTo>
                    <a:pt x="8562" y="436"/>
                  </a:lnTo>
                  <a:lnTo>
                    <a:pt x="29015" y="0"/>
                  </a:lnTo>
                  <a:lnTo>
                    <a:pt x="65789" y="15192"/>
                  </a:lnTo>
                  <a:lnTo>
                    <a:pt x="89357" y="29463"/>
                  </a:lnTo>
                  <a:lnTo>
                    <a:pt x="118078" y="56871"/>
                  </a:lnTo>
                  <a:lnTo>
                    <a:pt x="138559" y="91271"/>
                  </a:lnTo>
                  <a:lnTo>
                    <a:pt x="140957" y="99412"/>
                  </a:lnTo>
                  <a:lnTo>
                    <a:pt x="139377" y="108983"/>
                  </a:lnTo>
                  <a:lnTo>
                    <a:pt x="132909" y="122882"/>
                  </a:lnTo>
                  <a:lnTo>
                    <a:pt x="126539" y="129997"/>
                  </a:lnTo>
                  <a:lnTo>
                    <a:pt x="100620" y="145688"/>
                  </a:lnTo>
                  <a:lnTo>
                    <a:pt x="71139" y="150564"/>
                  </a:lnTo>
                  <a:lnTo>
                    <a:pt x="29592" y="151693"/>
                  </a:lnTo>
                  <a:lnTo>
                    <a:pt x="25681" y="151716"/>
                  </a:lnTo>
                  <a:lnTo>
                    <a:pt x="18690" y="149097"/>
                  </a:lnTo>
                  <a:lnTo>
                    <a:pt x="15437" y="147009"/>
                  </a:lnTo>
                  <a:lnTo>
                    <a:pt x="13268" y="144625"/>
                  </a:lnTo>
                  <a:lnTo>
                    <a:pt x="10858" y="139331"/>
                  </a:lnTo>
                  <a:lnTo>
                    <a:pt x="9223" y="137522"/>
                  </a:lnTo>
                  <a:lnTo>
                    <a:pt x="4761" y="135512"/>
                  </a:lnTo>
                  <a:lnTo>
                    <a:pt x="4166" y="133984"/>
                  </a:lnTo>
                  <a:lnTo>
                    <a:pt x="4762" y="131973"/>
                  </a:lnTo>
                  <a:lnTo>
                    <a:pt x="8930" y="12497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4" name="SMARTInkShape-2521"/>
            <p:cNvSpPr/>
            <p:nvPr/>
          </p:nvSpPr>
          <p:spPr>
            <a:xfrm>
              <a:off x="767953" y="4777383"/>
              <a:ext cx="71439" cy="191404"/>
            </a:xfrm>
            <a:custGeom>
              <a:avLst/>
              <a:gdLst/>
              <a:ahLst/>
              <a:cxnLst/>
              <a:rect l="0" t="0" r="0" b="0"/>
              <a:pathLst>
                <a:path w="71439" h="191404">
                  <a:moveTo>
                    <a:pt x="0" y="0"/>
                  </a:moveTo>
                  <a:lnTo>
                    <a:pt x="0" y="12429"/>
                  </a:lnTo>
                  <a:lnTo>
                    <a:pt x="992" y="14239"/>
                  </a:lnTo>
                  <a:lnTo>
                    <a:pt x="2646" y="15446"/>
                  </a:lnTo>
                  <a:lnTo>
                    <a:pt x="4741" y="16250"/>
                  </a:lnTo>
                  <a:lnTo>
                    <a:pt x="6137" y="18771"/>
                  </a:lnTo>
                  <a:lnTo>
                    <a:pt x="8562" y="42576"/>
                  </a:lnTo>
                  <a:lnTo>
                    <a:pt x="8898" y="82210"/>
                  </a:lnTo>
                  <a:lnTo>
                    <a:pt x="16615" y="126418"/>
                  </a:lnTo>
                  <a:lnTo>
                    <a:pt x="19952" y="138206"/>
                  </a:lnTo>
                  <a:lnTo>
                    <a:pt x="23751" y="147745"/>
                  </a:lnTo>
                  <a:lnTo>
                    <a:pt x="26766" y="191403"/>
                  </a:lnTo>
                  <a:lnTo>
                    <a:pt x="26788" y="182992"/>
                  </a:lnTo>
                  <a:lnTo>
                    <a:pt x="18687" y="148388"/>
                  </a:lnTo>
                  <a:lnTo>
                    <a:pt x="17968" y="123745"/>
                  </a:lnTo>
                  <a:lnTo>
                    <a:pt x="28888" y="82847"/>
                  </a:lnTo>
                  <a:lnTo>
                    <a:pt x="39110" y="68951"/>
                  </a:lnTo>
                  <a:lnTo>
                    <a:pt x="47479" y="65371"/>
                  </a:lnTo>
                  <a:lnTo>
                    <a:pt x="52488" y="64417"/>
                  </a:lnTo>
                  <a:lnTo>
                    <a:pt x="55828" y="62788"/>
                  </a:lnTo>
                  <a:lnTo>
                    <a:pt x="58055" y="60710"/>
                  </a:lnTo>
                  <a:lnTo>
                    <a:pt x="59539" y="58333"/>
                  </a:lnTo>
                  <a:lnTo>
                    <a:pt x="61521" y="56748"/>
                  </a:lnTo>
                  <a:lnTo>
                    <a:pt x="71438" y="535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5" name="SMARTInkShape-2522"/>
            <p:cNvSpPr/>
            <p:nvPr/>
          </p:nvSpPr>
          <p:spPr>
            <a:xfrm>
              <a:off x="662190" y="4804707"/>
              <a:ext cx="61116" cy="164893"/>
            </a:xfrm>
            <a:custGeom>
              <a:avLst/>
              <a:gdLst/>
              <a:ahLst/>
              <a:cxnLst/>
              <a:rect l="0" t="0" r="0" b="0"/>
              <a:pathLst>
                <a:path w="61116" h="164893">
                  <a:moveTo>
                    <a:pt x="7537" y="97691"/>
                  </a:moveTo>
                  <a:lnTo>
                    <a:pt x="7537" y="90003"/>
                  </a:lnTo>
                  <a:lnTo>
                    <a:pt x="8529" y="89589"/>
                  </a:lnTo>
                  <a:lnTo>
                    <a:pt x="15225" y="88870"/>
                  </a:lnTo>
                  <a:lnTo>
                    <a:pt x="15915" y="86164"/>
                  </a:lnTo>
                  <a:lnTo>
                    <a:pt x="16098" y="84054"/>
                  </a:lnTo>
                  <a:lnTo>
                    <a:pt x="17213" y="82647"/>
                  </a:lnTo>
                  <a:lnTo>
                    <a:pt x="28863" y="75462"/>
                  </a:lnTo>
                  <a:lnTo>
                    <a:pt x="31898" y="70283"/>
                  </a:lnTo>
                  <a:lnTo>
                    <a:pt x="49708" y="28651"/>
                  </a:lnTo>
                  <a:lnTo>
                    <a:pt x="52040" y="5558"/>
                  </a:lnTo>
                  <a:lnTo>
                    <a:pt x="51096" y="3527"/>
                  </a:lnTo>
                  <a:lnTo>
                    <a:pt x="49475" y="2173"/>
                  </a:lnTo>
                  <a:lnTo>
                    <a:pt x="45027" y="669"/>
                  </a:lnTo>
                  <a:lnTo>
                    <a:pt x="39743" y="0"/>
                  </a:lnTo>
                  <a:lnTo>
                    <a:pt x="37937" y="814"/>
                  </a:lnTo>
                  <a:lnTo>
                    <a:pt x="36733" y="2348"/>
                  </a:lnTo>
                  <a:lnTo>
                    <a:pt x="35931" y="4364"/>
                  </a:lnTo>
                  <a:lnTo>
                    <a:pt x="34404" y="5708"/>
                  </a:lnTo>
                  <a:lnTo>
                    <a:pt x="30061" y="7200"/>
                  </a:lnTo>
                  <a:lnTo>
                    <a:pt x="24823" y="13156"/>
                  </a:lnTo>
                  <a:lnTo>
                    <a:pt x="11430" y="33643"/>
                  </a:lnTo>
                  <a:lnTo>
                    <a:pt x="1741" y="73352"/>
                  </a:lnTo>
                  <a:lnTo>
                    <a:pt x="0" y="85551"/>
                  </a:lnTo>
                  <a:lnTo>
                    <a:pt x="7783" y="127443"/>
                  </a:lnTo>
                  <a:lnTo>
                    <a:pt x="11945" y="139357"/>
                  </a:lnTo>
                  <a:lnTo>
                    <a:pt x="19749" y="148621"/>
                  </a:lnTo>
                  <a:lnTo>
                    <a:pt x="28839" y="155054"/>
                  </a:lnTo>
                  <a:lnTo>
                    <a:pt x="42760" y="161828"/>
                  </a:lnTo>
                  <a:lnTo>
                    <a:pt x="45901" y="164262"/>
                  </a:lnTo>
                  <a:lnTo>
                    <a:pt x="48988" y="164892"/>
                  </a:lnTo>
                  <a:lnTo>
                    <a:pt x="52038" y="164320"/>
                  </a:lnTo>
                  <a:lnTo>
                    <a:pt x="61115" y="16019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6" name="SMARTInkShape-2523"/>
            <p:cNvSpPr/>
            <p:nvPr/>
          </p:nvSpPr>
          <p:spPr>
            <a:xfrm>
              <a:off x="491133" y="4795242"/>
              <a:ext cx="125016" cy="185736"/>
            </a:xfrm>
            <a:custGeom>
              <a:avLst/>
              <a:gdLst/>
              <a:ahLst/>
              <a:cxnLst/>
              <a:rect l="0" t="0" r="0" b="0"/>
              <a:pathLst>
                <a:path w="125016" h="185736">
                  <a:moveTo>
                    <a:pt x="0" y="0"/>
                  </a:moveTo>
                  <a:lnTo>
                    <a:pt x="0" y="42499"/>
                  </a:lnTo>
                  <a:lnTo>
                    <a:pt x="7068" y="81260"/>
                  </a:lnTo>
                  <a:lnTo>
                    <a:pt x="11024" y="104775"/>
                  </a:lnTo>
                  <a:lnTo>
                    <a:pt x="15834" y="126956"/>
                  </a:lnTo>
                  <a:lnTo>
                    <a:pt x="18585" y="155662"/>
                  </a:lnTo>
                  <a:lnTo>
                    <a:pt x="24874" y="169250"/>
                  </a:lnTo>
                  <a:lnTo>
                    <a:pt x="25512" y="172365"/>
                  </a:lnTo>
                  <a:lnTo>
                    <a:pt x="34365" y="185735"/>
                  </a:lnTo>
                  <a:lnTo>
                    <a:pt x="34816" y="185339"/>
                  </a:lnTo>
                  <a:lnTo>
                    <a:pt x="36632" y="172188"/>
                  </a:lnTo>
                  <a:lnTo>
                    <a:pt x="41832" y="162585"/>
                  </a:lnTo>
                  <a:lnTo>
                    <a:pt x="49279" y="118902"/>
                  </a:lnTo>
                  <a:lnTo>
                    <a:pt x="53012" y="79562"/>
                  </a:lnTo>
                  <a:lnTo>
                    <a:pt x="56056" y="55986"/>
                  </a:lnTo>
                  <a:lnTo>
                    <a:pt x="58207" y="49230"/>
                  </a:lnTo>
                  <a:lnTo>
                    <a:pt x="58648" y="43734"/>
                  </a:lnTo>
                  <a:lnTo>
                    <a:pt x="53654" y="9878"/>
                  </a:lnTo>
                  <a:lnTo>
                    <a:pt x="53579" y="48158"/>
                  </a:lnTo>
                  <a:lnTo>
                    <a:pt x="54570" y="82630"/>
                  </a:lnTo>
                  <a:lnTo>
                    <a:pt x="64602" y="124974"/>
                  </a:lnTo>
                  <a:lnTo>
                    <a:pt x="74828" y="148820"/>
                  </a:lnTo>
                  <a:lnTo>
                    <a:pt x="80551" y="155440"/>
                  </a:lnTo>
                  <a:lnTo>
                    <a:pt x="94282" y="165182"/>
                  </a:lnTo>
                  <a:lnTo>
                    <a:pt x="95597" y="164692"/>
                  </a:lnTo>
                  <a:lnTo>
                    <a:pt x="96473" y="163373"/>
                  </a:lnTo>
                  <a:lnTo>
                    <a:pt x="98050" y="162493"/>
                  </a:lnTo>
                  <a:lnTo>
                    <a:pt x="102447" y="161516"/>
                  </a:lnTo>
                  <a:lnTo>
                    <a:pt x="104017" y="160264"/>
                  </a:lnTo>
                  <a:lnTo>
                    <a:pt x="111483" y="143634"/>
                  </a:lnTo>
                  <a:lnTo>
                    <a:pt x="120422" y="105198"/>
                  </a:lnTo>
                  <a:lnTo>
                    <a:pt x="124747" y="60758"/>
                  </a:lnTo>
                  <a:lnTo>
                    <a:pt x="125015"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7" name="SMARTInkShape-2524"/>
            <p:cNvSpPr/>
            <p:nvPr/>
          </p:nvSpPr>
          <p:spPr>
            <a:xfrm>
              <a:off x="366641" y="4795242"/>
              <a:ext cx="78583" cy="186956"/>
            </a:xfrm>
            <a:custGeom>
              <a:avLst/>
              <a:gdLst/>
              <a:ahLst/>
              <a:cxnLst/>
              <a:rect l="0" t="0" r="0" b="0"/>
              <a:pathLst>
                <a:path w="78583" h="186956">
                  <a:moveTo>
                    <a:pt x="26265" y="0"/>
                  </a:moveTo>
                  <a:lnTo>
                    <a:pt x="26265" y="13302"/>
                  </a:lnTo>
                  <a:lnTo>
                    <a:pt x="15241" y="53865"/>
                  </a:lnTo>
                  <a:lnTo>
                    <a:pt x="10431" y="71523"/>
                  </a:lnTo>
                  <a:lnTo>
                    <a:pt x="8584" y="114232"/>
                  </a:lnTo>
                  <a:lnTo>
                    <a:pt x="9477" y="127168"/>
                  </a:lnTo>
                  <a:lnTo>
                    <a:pt x="20845" y="157649"/>
                  </a:lnTo>
                  <a:lnTo>
                    <a:pt x="35265" y="177796"/>
                  </a:lnTo>
                  <a:lnTo>
                    <a:pt x="41179" y="183200"/>
                  </a:lnTo>
                  <a:lnTo>
                    <a:pt x="47115" y="185602"/>
                  </a:lnTo>
                  <a:lnTo>
                    <a:pt x="56035" y="186955"/>
                  </a:lnTo>
                  <a:lnTo>
                    <a:pt x="58018" y="186152"/>
                  </a:lnTo>
                  <a:lnTo>
                    <a:pt x="59340" y="184625"/>
                  </a:lnTo>
                  <a:lnTo>
                    <a:pt x="61801" y="180282"/>
                  </a:lnTo>
                  <a:lnTo>
                    <a:pt x="67773" y="172259"/>
                  </a:lnTo>
                  <a:lnTo>
                    <a:pt x="77798" y="135001"/>
                  </a:lnTo>
                  <a:lnTo>
                    <a:pt x="78582" y="98182"/>
                  </a:lnTo>
                  <a:lnTo>
                    <a:pt x="68804" y="53750"/>
                  </a:lnTo>
                  <a:lnTo>
                    <a:pt x="66530" y="47740"/>
                  </a:lnTo>
                  <a:lnTo>
                    <a:pt x="58713" y="38416"/>
                  </a:lnTo>
                  <a:lnTo>
                    <a:pt x="49616" y="31956"/>
                  </a:lnTo>
                  <a:lnTo>
                    <a:pt x="38917" y="28320"/>
                  </a:lnTo>
                  <a:lnTo>
                    <a:pt x="14388" y="26849"/>
                  </a:lnTo>
                  <a:lnTo>
                    <a:pt x="8419" y="29462"/>
                  </a:lnTo>
                  <a:lnTo>
                    <a:pt x="5438" y="31547"/>
                  </a:lnTo>
                  <a:lnTo>
                    <a:pt x="2126" y="36510"/>
                  </a:lnTo>
                  <a:lnTo>
                    <a:pt x="261" y="44883"/>
                  </a:lnTo>
                  <a:lnTo>
                    <a:pt x="0" y="47782"/>
                  </a:lnTo>
                  <a:lnTo>
                    <a:pt x="817" y="49714"/>
                  </a:lnTo>
                  <a:lnTo>
                    <a:pt x="2355" y="51002"/>
                  </a:lnTo>
                  <a:lnTo>
                    <a:pt x="8406" y="535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8" name="SMARTInkShape-2525"/>
            <p:cNvSpPr/>
            <p:nvPr/>
          </p:nvSpPr>
          <p:spPr>
            <a:xfrm>
              <a:off x="258961" y="4768453"/>
              <a:ext cx="35720" cy="241103"/>
            </a:xfrm>
            <a:custGeom>
              <a:avLst/>
              <a:gdLst/>
              <a:ahLst/>
              <a:cxnLst/>
              <a:rect l="0" t="0" r="0" b="0"/>
              <a:pathLst>
                <a:path w="35720" h="241103">
                  <a:moveTo>
                    <a:pt x="0" y="0"/>
                  </a:moveTo>
                  <a:lnTo>
                    <a:pt x="0" y="13302"/>
                  </a:lnTo>
                  <a:lnTo>
                    <a:pt x="2646" y="18480"/>
                  </a:lnTo>
                  <a:lnTo>
                    <a:pt x="4740" y="21250"/>
                  </a:lnTo>
                  <a:lnTo>
                    <a:pt x="7068" y="29619"/>
                  </a:lnTo>
                  <a:lnTo>
                    <a:pt x="11412" y="62756"/>
                  </a:lnTo>
                  <a:lnTo>
                    <a:pt x="14994" y="75517"/>
                  </a:lnTo>
                  <a:lnTo>
                    <a:pt x="23745" y="118245"/>
                  </a:lnTo>
                  <a:lnTo>
                    <a:pt x="26522" y="160847"/>
                  </a:lnTo>
                  <a:lnTo>
                    <a:pt x="27702" y="180722"/>
                  </a:lnTo>
                  <a:lnTo>
                    <a:pt x="35348" y="216733"/>
                  </a:lnTo>
                  <a:lnTo>
                    <a:pt x="35719"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50" name="SMARTInkShape-2526"/>
          <p:cNvSpPr/>
          <p:nvPr/>
        </p:nvSpPr>
        <p:spPr>
          <a:xfrm>
            <a:off x="1089422" y="4768453"/>
            <a:ext cx="35720" cy="428626"/>
          </a:xfrm>
          <a:custGeom>
            <a:avLst/>
            <a:gdLst/>
            <a:ahLst/>
            <a:cxnLst/>
            <a:rect l="0" t="0" r="0" b="0"/>
            <a:pathLst>
              <a:path w="35720" h="428626">
                <a:moveTo>
                  <a:pt x="0" y="0"/>
                </a:moveTo>
                <a:lnTo>
                  <a:pt x="0" y="40894"/>
                </a:lnTo>
                <a:lnTo>
                  <a:pt x="0" y="81049"/>
                </a:lnTo>
                <a:lnTo>
                  <a:pt x="0" y="123350"/>
                </a:lnTo>
                <a:lnTo>
                  <a:pt x="0" y="159138"/>
                </a:lnTo>
                <a:lnTo>
                  <a:pt x="992" y="200721"/>
                </a:lnTo>
                <a:lnTo>
                  <a:pt x="6137" y="243468"/>
                </a:lnTo>
                <a:lnTo>
                  <a:pt x="9094" y="281711"/>
                </a:lnTo>
                <a:lnTo>
                  <a:pt x="14821" y="318178"/>
                </a:lnTo>
                <a:lnTo>
                  <a:pt x="17951" y="353126"/>
                </a:lnTo>
                <a:lnTo>
                  <a:pt x="25429" y="396561"/>
                </a:lnTo>
                <a:lnTo>
                  <a:pt x="26670" y="421948"/>
                </a:lnTo>
                <a:lnTo>
                  <a:pt x="27701" y="424173"/>
                </a:lnTo>
                <a:lnTo>
                  <a:pt x="29382" y="425657"/>
                </a:lnTo>
                <a:lnTo>
                  <a:pt x="35719" y="42862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61" name="SMARTInkShape-Group497"/>
          <p:cNvGrpSpPr/>
          <p:nvPr/>
        </p:nvGrpSpPr>
        <p:grpSpPr>
          <a:xfrm>
            <a:off x="2272753" y="4665781"/>
            <a:ext cx="1308053" cy="272337"/>
            <a:chOff x="2272753" y="4665781"/>
            <a:chExt cx="1308053" cy="272337"/>
          </a:xfrm>
        </p:grpSpPr>
        <p:sp>
          <p:nvSpPr>
            <p:cNvPr id="451" name="SMARTInkShape-2527"/>
            <p:cNvSpPr/>
            <p:nvPr/>
          </p:nvSpPr>
          <p:spPr>
            <a:xfrm>
              <a:off x="3528010" y="4804576"/>
              <a:ext cx="52796" cy="133542"/>
            </a:xfrm>
            <a:custGeom>
              <a:avLst/>
              <a:gdLst/>
              <a:ahLst/>
              <a:cxnLst/>
              <a:rect l="0" t="0" r="0" b="0"/>
              <a:pathLst>
                <a:path w="52796" h="133542">
                  <a:moveTo>
                    <a:pt x="8146" y="71033"/>
                  </a:moveTo>
                  <a:lnTo>
                    <a:pt x="8146" y="66293"/>
                  </a:lnTo>
                  <a:lnTo>
                    <a:pt x="9138" y="64897"/>
                  </a:lnTo>
                  <a:lnTo>
                    <a:pt x="10792" y="63966"/>
                  </a:lnTo>
                  <a:lnTo>
                    <a:pt x="12887" y="63345"/>
                  </a:lnTo>
                  <a:lnTo>
                    <a:pt x="14283" y="61939"/>
                  </a:lnTo>
                  <a:lnTo>
                    <a:pt x="19170" y="52553"/>
                  </a:lnTo>
                  <a:lnTo>
                    <a:pt x="51042" y="19216"/>
                  </a:lnTo>
                  <a:lnTo>
                    <a:pt x="52015" y="15592"/>
                  </a:lnTo>
                  <a:lnTo>
                    <a:pt x="52749" y="4199"/>
                  </a:lnTo>
                  <a:lnTo>
                    <a:pt x="51772" y="2664"/>
                  </a:lnTo>
                  <a:lnTo>
                    <a:pt x="50129" y="1641"/>
                  </a:lnTo>
                  <a:lnTo>
                    <a:pt x="43075" y="202"/>
                  </a:lnTo>
                  <a:lnTo>
                    <a:pt x="40362" y="0"/>
                  </a:lnTo>
                  <a:lnTo>
                    <a:pt x="34701" y="2421"/>
                  </a:lnTo>
                  <a:lnTo>
                    <a:pt x="28878" y="5813"/>
                  </a:lnTo>
                  <a:lnTo>
                    <a:pt x="22983" y="7320"/>
                  </a:lnTo>
                  <a:lnTo>
                    <a:pt x="17055" y="13282"/>
                  </a:lnTo>
                  <a:lnTo>
                    <a:pt x="1861" y="34948"/>
                  </a:lnTo>
                  <a:lnTo>
                    <a:pt x="0" y="46781"/>
                  </a:lnTo>
                  <a:lnTo>
                    <a:pt x="557" y="57278"/>
                  </a:lnTo>
                  <a:lnTo>
                    <a:pt x="6449" y="73352"/>
                  </a:lnTo>
                  <a:lnTo>
                    <a:pt x="24134" y="100663"/>
                  </a:lnTo>
                  <a:lnTo>
                    <a:pt x="37137" y="111783"/>
                  </a:lnTo>
                  <a:lnTo>
                    <a:pt x="52795" y="13354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2" name="SMARTInkShape-2528"/>
            <p:cNvSpPr/>
            <p:nvPr/>
          </p:nvSpPr>
          <p:spPr>
            <a:xfrm>
              <a:off x="3411141" y="4724319"/>
              <a:ext cx="98227" cy="202947"/>
            </a:xfrm>
            <a:custGeom>
              <a:avLst/>
              <a:gdLst/>
              <a:ahLst/>
              <a:cxnLst/>
              <a:rect l="0" t="0" r="0" b="0"/>
              <a:pathLst>
                <a:path w="98227" h="202947">
                  <a:moveTo>
                    <a:pt x="17859" y="44134"/>
                  </a:moveTo>
                  <a:lnTo>
                    <a:pt x="17859" y="14064"/>
                  </a:lnTo>
                  <a:lnTo>
                    <a:pt x="15213" y="8280"/>
                  </a:lnTo>
                  <a:lnTo>
                    <a:pt x="10170" y="1223"/>
                  </a:lnTo>
                  <a:lnTo>
                    <a:pt x="6835" y="258"/>
                  </a:lnTo>
                  <a:lnTo>
                    <a:pt x="4557" y="0"/>
                  </a:lnTo>
                  <a:lnTo>
                    <a:pt x="3037" y="821"/>
                  </a:lnTo>
                  <a:lnTo>
                    <a:pt x="2025" y="2361"/>
                  </a:lnTo>
                  <a:lnTo>
                    <a:pt x="900" y="7709"/>
                  </a:lnTo>
                  <a:lnTo>
                    <a:pt x="35" y="50292"/>
                  </a:lnTo>
                  <a:lnTo>
                    <a:pt x="3" y="90565"/>
                  </a:lnTo>
                  <a:lnTo>
                    <a:pt x="0" y="131020"/>
                  </a:lnTo>
                  <a:lnTo>
                    <a:pt x="992" y="162879"/>
                  </a:lnTo>
                  <a:lnTo>
                    <a:pt x="8820" y="202946"/>
                  </a:lnTo>
                  <a:lnTo>
                    <a:pt x="8897" y="199558"/>
                  </a:lnTo>
                  <a:lnTo>
                    <a:pt x="11561" y="194902"/>
                  </a:lnTo>
                  <a:lnTo>
                    <a:pt x="15060" y="189524"/>
                  </a:lnTo>
                  <a:lnTo>
                    <a:pt x="17030" y="179927"/>
                  </a:lnTo>
                  <a:lnTo>
                    <a:pt x="18605" y="164957"/>
                  </a:lnTo>
                  <a:lnTo>
                    <a:pt x="35936" y="124430"/>
                  </a:lnTo>
                  <a:lnTo>
                    <a:pt x="40776" y="112563"/>
                  </a:lnTo>
                  <a:lnTo>
                    <a:pt x="44493" y="96711"/>
                  </a:lnTo>
                  <a:lnTo>
                    <a:pt x="46529" y="94068"/>
                  </a:lnTo>
                  <a:lnTo>
                    <a:pt x="48879" y="92306"/>
                  </a:lnTo>
                  <a:lnTo>
                    <a:pt x="51489" y="87703"/>
                  </a:lnTo>
                  <a:lnTo>
                    <a:pt x="52186" y="85086"/>
                  </a:lnTo>
                  <a:lnTo>
                    <a:pt x="53642" y="83342"/>
                  </a:lnTo>
                  <a:lnTo>
                    <a:pt x="57906" y="81403"/>
                  </a:lnTo>
                  <a:lnTo>
                    <a:pt x="59439" y="81879"/>
                  </a:lnTo>
                  <a:lnTo>
                    <a:pt x="60462" y="83188"/>
                  </a:lnTo>
                  <a:lnTo>
                    <a:pt x="62590" y="87288"/>
                  </a:lnTo>
                  <a:lnTo>
                    <a:pt x="68375" y="95175"/>
                  </a:lnTo>
                  <a:lnTo>
                    <a:pt x="70076" y="100884"/>
                  </a:lnTo>
                  <a:lnTo>
                    <a:pt x="73904" y="125311"/>
                  </a:lnTo>
                  <a:lnTo>
                    <a:pt x="78452" y="142601"/>
                  </a:lnTo>
                  <a:lnTo>
                    <a:pt x="82445" y="160291"/>
                  </a:lnTo>
                  <a:lnTo>
                    <a:pt x="91341" y="186231"/>
                  </a:lnTo>
                  <a:lnTo>
                    <a:pt x="98226" y="19593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3" name="SMARTInkShape-2529"/>
            <p:cNvSpPr/>
            <p:nvPr/>
          </p:nvSpPr>
          <p:spPr>
            <a:xfrm>
              <a:off x="3205758" y="4786313"/>
              <a:ext cx="169665" cy="35719"/>
            </a:xfrm>
            <a:custGeom>
              <a:avLst/>
              <a:gdLst/>
              <a:ahLst/>
              <a:cxnLst/>
              <a:rect l="0" t="0" r="0" b="0"/>
              <a:pathLst>
                <a:path w="169665" h="35719">
                  <a:moveTo>
                    <a:pt x="0" y="0"/>
                  </a:moveTo>
                  <a:lnTo>
                    <a:pt x="4740" y="0"/>
                  </a:lnTo>
                  <a:lnTo>
                    <a:pt x="9714" y="2645"/>
                  </a:lnTo>
                  <a:lnTo>
                    <a:pt x="12429" y="4740"/>
                  </a:lnTo>
                  <a:lnTo>
                    <a:pt x="54669" y="13302"/>
                  </a:lnTo>
                  <a:lnTo>
                    <a:pt x="91302" y="26973"/>
                  </a:lnTo>
                  <a:lnTo>
                    <a:pt x="120671" y="33991"/>
                  </a:lnTo>
                  <a:lnTo>
                    <a:pt x="163612" y="35617"/>
                  </a:lnTo>
                  <a:lnTo>
                    <a:pt x="169664" y="3571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4" name="SMARTInkShape-2530"/>
            <p:cNvSpPr/>
            <p:nvPr/>
          </p:nvSpPr>
          <p:spPr>
            <a:xfrm>
              <a:off x="2902148" y="4781516"/>
              <a:ext cx="105642" cy="138743"/>
            </a:xfrm>
            <a:custGeom>
              <a:avLst/>
              <a:gdLst/>
              <a:ahLst/>
              <a:cxnLst/>
              <a:rect l="0" t="0" r="0" b="0"/>
              <a:pathLst>
                <a:path w="105642" h="138743">
                  <a:moveTo>
                    <a:pt x="0" y="67304"/>
                  </a:moveTo>
                  <a:lnTo>
                    <a:pt x="34629" y="67304"/>
                  </a:lnTo>
                  <a:lnTo>
                    <a:pt x="42841" y="64659"/>
                  </a:lnTo>
                  <a:lnTo>
                    <a:pt x="50791" y="61167"/>
                  </a:lnTo>
                  <a:lnTo>
                    <a:pt x="87685" y="53743"/>
                  </a:lnTo>
                  <a:lnTo>
                    <a:pt x="91199" y="51318"/>
                  </a:lnTo>
                  <a:lnTo>
                    <a:pt x="103747" y="34465"/>
                  </a:lnTo>
                  <a:lnTo>
                    <a:pt x="105641" y="28566"/>
                  </a:lnTo>
                  <a:lnTo>
                    <a:pt x="105154" y="25604"/>
                  </a:lnTo>
                  <a:lnTo>
                    <a:pt x="99889" y="13720"/>
                  </a:lnTo>
                  <a:lnTo>
                    <a:pt x="99335" y="10746"/>
                  </a:lnTo>
                  <a:lnTo>
                    <a:pt x="97974" y="8763"/>
                  </a:lnTo>
                  <a:lnTo>
                    <a:pt x="96074" y="7441"/>
                  </a:lnTo>
                  <a:lnTo>
                    <a:pt x="91317" y="4979"/>
                  </a:lnTo>
                  <a:lnTo>
                    <a:pt x="85896" y="579"/>
                  </a:lnTo>
                  <a:lnTo>
                    <a:pt x="83060" y="0"/>
                  </a:lnTo>
                  <a:lnTo>
                    <a:pt x="80179" y="607"/>
                  </a:lnTo>
                  <a:lnTo>
                    <a:pt x="73338" y="2935"/>
                  </a:lnTo>
                  <a:lnTo>
                    <a:pt x="59323" y="5237"/>
                  </a:lnTo>
                  <a:lnTo>
                    <a:pt x="51832" y="9292"/>
                  </a:lnTo>
                  <a:lnTo>
                    <a:pt x="42037" y="21894"/>
                  </a:lnTo>
                  <a:lnTo>
                    <a:pt x="28898" y="56367"/>
                  </a:lnTo>
                  <a:lnTo>
                    <a:pt x="28195" y="60013"/>
                  </a:lnTo>
                  <a:lnTo>
                    <a:pt x="31947" y="79365"/>
                  </a:lnTo>
                  <a:lnTo>
                    <a:pt x="45585" y="114600"/>
                  </a:lnTo>
                  <a:lnTo>
                    <a:pt x="71438" y="1387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5" name="SMARTInkShape-2531"/>
            <p:cNvSpPr/>
            <p:nvPr/>
          </p:nvSpPr>
          <p:spPr>
            <a:xfrm>
              <a:off x="2736641" y="4665781"/>
              <a:ext cx="147649" cy="272337"/>
            </a:xfrm>
            <a:custGeom>
              <a:avLst/>
              <a:gdLst/>
              <a:ahLst/>
              <a:cxnLst/>
              <a:rect l="0" t="0" r="0" b="0"/>
              <a:pathLst>
                <a:path w="147649" h="272337">
                  <a:moveTo>
                    <a:pt x="111929" y="129461"/>
                  </a:moveTo>
                  <a:lnTo>
                    <a:pt x="107189" y="129461"/>
                  </a:lnTo>
                  <a:lnTo>
                    <a:pt x="102216" y="124169"/>
                  </a:lnTo>
                  <a:lnTo>
                    <a:pt x="89806" y="107597"/>
                  </a:lnTo>
                  <a:lnTo>
                    <a:pt x="84568" y="104861"/>
                  </a:lnTo>
                  <a:lnTo>
                    <a:pt x="69190" y="102960"/>
                  </a:lnTo>
                  <a:lnTo>
                    <a:pt x="59531" y="102800"/>
                  </a:lnTo>
                  <a:lnTo>
                    <a:pt x="51268" y="105375"/>
                  </a:lnTo>
                  <a:lnTo>
                    <a:pt x="28645" y="118903"/>
                  </a:lnTo>
                  <a:lnTo>
                    <a:pt x="11126" y="144913"/>
                  </a:lnTo>
                  <a:lnTo>
                    <a:pt x="590" y="172424"/>
                  </a:lnTo>
                  <a:lnTo>
                    <a:pt x="0" y="175963"/>
                  </a:lnTo>
                  <a:lnTo>
                    <a:pt x="599" y="178322"/>
                  </a:lnTo>
                  <a:lnTo>
                    <a:pt x="1990" y="179894"/>
                  </a:lnTo>
                  <a:lnTo>
                    <a:pt x="3536" y="184287"/>
                  </a:lnTo>
                  <a:lnTo>
                    <a:pt x="3948" y="186848"/>
                  </a:lnTo>
                  <a:lnTo>
                    <a:pt x="9269" y="195192"/>
                  </a:lnTo>
                  <a:lnTo>
                    <a:pt x="14378" y="198362"/>
                  </a:lnTo>
                  <a:lnTo>
                    <a:pt x="25742" y="200398"/>
                  </a:lnTo>
                  <a:lnTo>
                    <a:pt x="31621" y="198030"/>
                  </a:lnTo>
                  <a:lnTo>
                    <a:pt x="43480" y="188426"/>
                  </a:lnTo>
                  <a:lnTo>
                    <a:pt x="74349" y="147066"/>
                  </a:lnTo>
                  <a:lnTo>
                    <a:pt x="90848" y="110392"/>
                  </a:lnTo>
                  <a:lnTo>
                    <a:pt x="105944" y="71534"/>
                  </a:lnTo>
                  <a:lnTo>
                    <a:pt x="118209" y="40376"/>
                  </a:lnTo>
                  <a:lnTo>
                    <a:pt x="120335" y="16393"/>
                  </a:lnTo>
                  <a:lnTo>
                    <a:pt x="119518" y="12411"/>
                  </a:lnTo>
                  <a:lnTo>
                    <a:pt x="117981" y="9756"/>
                  </a:lnTo>
                  <a:lnTo>
                    <a:pt x="115963" y="7986"/>
                  </a:lnTo>
                  <a:lnTo>
                    <a:pt x="113722" y="3373"/>
                  </a:lnTo>
                  <a:lnTo>
                    <a:pt x="113125" y="754"/>
                  </a:lnTo>
                  <a:lnTo>
                    <a:pt x="112726" y="0"/>
                  </a:lnTo>
                  <a:lnTo>
                    <a:pt x="112461" y="490"/>
                  </a:lnTo>
                  <a:lnTo>
                    <a:pt x="112034" y="3664"/>
                  </a:lnTo>
                  <a:lnTo>
                    <a:pt x="105813" y="18549"/>
                  </a:lnTo>
                  <a:lnTo>
                    <a:pt x="103164" y="60798"/>
                  </a:lnTo>
                  <a:lnTo>
                    <a:pt x="104014" y="103038"/>
                  </a:lnTo>
                  <a:lnTo>
                    <a:pt x="110691" y="147369"/>
                  </a:lnTo>
                  <a:lnTo>
                    <a:pt x="121480" y="191975"/>
                  </a:lnTo>
                  <a:lnTo>
                    <a:pt x="136127" y="235834"/>
                  </a:lnTo>
                  <a:lnTo>
                    <a:pt x="139369" y="259151"/>
                  </a:lnTo>
                  <a:lnTo>
                    <a:pt x="147648" y="27233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6" name="SMARTInkShape-2532"/>
            <p:cNvSpPr/>
            <p:nvPr/>
          </p:nvSpPr>
          <p:spPr>
            <a:xfrm>
              <a:off x="2687836" y="4777383"/>
              <a:ext cx="1" cy="125016"/>
            </a:xfrm>
            <a:custGeom>
              <a:avLst/>
              <a:gdLst/>
              <a:ahLst/>
              <a:cxnLst/>
              <a:rect l="0" t="0" r="0" b="0"/>
              <a:pathLst>
                <a:path w="1" h="125016">
                  <a:moveTo>
                    <a:pt x="0" y="0"/>
                  </a:moveTo>
                  <a:lnTo>
                    <a:pt x="0" y="42576"/>
                  </a:lnTo>
                  <a:lnTo>
                    <a:pt x="0" y="86712"/>
                  </a:lnTo>
                  <a:lnTo>
                    <a:pt x="0" y="1250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7" name="SMARTInkShape-2533"/>
            <p:cNvSpPr/>
            <p:nvPr/>
          </p:nvSpPr>
          <p:spPr>
            <a:xfrm>
              <a:off x="2536231" y="4759523"/>
              <a:ext cx="105149" cy="124974"/>
            </a:xfrm>
            <a:custGeom>
              <a:avLst/>
              <a:gdLst/>
              <a:ahLst/>
              <a:cxnLst/>
              <a:rect l="0" t="0" r="0" b="0"/>
              <a:pathLst>
                <a:path w="105149" h="124974">
                  <a:moveTo>
                    <a:pt x="89097" y="0"/>
                  </a:moveTo>
                  <a:lnTo>
                    <a:pt x="68106" y="0"/>
                  </a:lnTo>
                  <a:lnTo>
                    <a:pt x="26351" y="11025"/>
                  </a:lnTo>
                  <a:lnTo>
                    <a:pt x="11305" y="18480"/>
                  </a:lnTo>
                  <a:lnTo>
                    <a:pt x="2073" y="25148"/>
                  </a:lnTo>
                  <a:lnTo>
                    <a:pt x="810" y="28706"/>
                  </a:lnTo>
                  <a:lnTo>
                    <a:pt x="0" y="39074"/>
                  </a:lnTo>
                  <a:lnTo>
                    <a:pt x="1918" y="40932"/>
                  </a:lnTo>
                  <a:lnTo>
                    <a:pt x="16608" y="46561"/>
                  </a:lnTo>
                  <a:lnTo>
                    <a:pt x="56662" y="68536"/>
                  </a:lnTo>
                  <a:lnTo>
                    <a:pt x="100852" y="93516"/>
                  </a:lnTo>
                  <a:lnTo>
                    <a:pt x="104243" y="98779"/>
                  </a:lnTo>
                  <a:lnTo>
                    <a:pt x="105148" y="101572"/>
                  </a:lnTo>
                  <a:lnTo>
                    <a:pt x="104759" y="103433"/>
                  </a:lnTo>
                  <a:lnTo>
                    <a:pt x="103507" y="104674"/>
                  </a:lnTo>
                  <a:lnTo>
                    <a:pt x="99470" y="107046"/>
                  </a:lnTo>
                  <a:lnTo>
                    <a:pt x="83010" y="121299"/>
                  </a:lnTo>
                  <a:lnTo>
                    <a:pt x="77131" y="123364"/>
                  </a:lnTo>
                  <a:lnTo>
                    <a:pt x="34150" y="124973"/>
                  </a:lnTo>
                  <a:lnTo>
                    <a:pt x="27304" y="122351"/>
                  </a:lnTo>
                  <a:lnTo>
                    <a:pt x="8730" y="10715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8" name="SMARTInkShape-2534"/>
            <p:cNvSpPr/>
            <p:nvPr/>
          </p:nvSpPr>
          <p:spPr>
            <a:xfrm>
              <a:off x="2419945" y="4743592"/>
              <a:ext cx="98228" cy="167737"/>
            </a:xfrm>
            <a:custGeom>
              <a:avLst/>
              <a:gdLst/>
              <a:ahLst/>
              <a:cxnLst/>
              <a:rect l="0" t="0" r="0" b="0"/>
              <a:pathLst>
                <a:path w="98228" h="167737">
                  <a:moveTo>
                    <a:pt x="8930" y="7002"/>
                  </a:moveTo>
                  <a:lnTo>
                    <a:pt x="1242" y="14690"/>
                  </a:lnTo>
                  <a:lnTo>
                    <a:pt x="368" y="20304"/>
                  </a:lnTo>
                  <a:lnTo>
                    <a:pt x="7" y="62937"/>
                  </a:lnTo>
                  <a:lnTo>
                    <a:pt x="1" y="107468"/>
                  </a:lnTo>
                  <a:lnTo>
                    <a:pt x="0" y="140788"/>
                  </a:lnTo>
                  <a:lnTo>
                    <a:pt x="0" y="101797"/>
                  </a:lnTo>
                  <a:lnTo>
                    <a:pt x="2646" y="75703"/>
                  </a:lnTo>
                  <a:lnTo>
                    <a:pt x="8378" y="34334"/>
                  </a:lnTo>
                  <a:lnTo>
                    <a:pt x="9677" y="23118"/>
                  </a:lnTo>
                  <a:lnTo>
                    <a:pt x="15986" y="11226"/>
                  </a:lnTo>
                  <a:lnTo>
                    <a:pt x="21327" y="4580"/>
                  </a:lnTo>
                  <a:lnTo>
                    <a:pt x="27007" y="964"/>
                  </a:lnTo>
                  <a:lnTo>
                    <a:pt x="29911" y="0"/>
                  </a:lnTo>
                  <a:lnTo>
                    <a:pt x="31847" y="350"/>
                  </a:lnTo>
                  <a:lnTo>
                    <a:pt x="33138" y="1575"/>
                  </a:lnTo>
                  <a:lnTo>
                    <a:pt x="33998" y="3384"/>
                  </a:lnTo>
                  <a:lnTo>
                    <a:pt x="47653" y="13416"/>
                  </a:lnTo>
                  <a:lnTo>
                    <a:pt x="65332" y="38976"/>
                  </a:lnTo>
                  <a:lnTo>
                    <a:pt x="78031" y="80695"/>
                  </a:lnTo>
                  <a:lnTo>
                    <a:pt x="86778" y="105086"/>
                  </a:lnTo>
                  <a:lnTo>
                    <a:pt x="91196" y="123045"/>
                  </a:lnTo>
                  <a:lnTo>
                    <a:pt x="96144" y="140934"/>
                  </a:lnTo>
                  <a:lnTo>
                    <a:pt x="98227" y="16773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9" name="SMARTInkShape-2535"/>
            <p:cNvSpPr/>
            <p:nvPr/>
          </p:nvSpPr>
          <p:spPr>
            <a:xfrm>
              <a:off x="2272753" y="4688086"/>
              <a:ext cx="22178" cy="8931"/>
            </a:xfrm>
            <a:custGeom>
              <a:avLst/>
              <a:gdLst/>
              <a:ahLst/>
              <a:cxnLst/>
              <a:rect l="0" t="0" r="0" b="0"/>
              <a:pathLst>
                <a:path w="22178" h="8931">
                  <a:moveTo>
                    <a:pt x="13247" y="0"/>
                  </a:moveTo>
                  <a:lnTo>
                    <a:pt x="0" y="0"/>
                  </a:lnTo>
                  <a:lnTo>
                    <a:pt x="4091" y="0"/>
                  </a:lnTo>
                  <a:lnTo>
                    <a:pt x="22177"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0" name="SMARTInkShape-2536"/>
            <p:cNvSpPr/>
            <p:nvPr/>
          </p:nvSpPr>
          <p:spPr>
            <a:xfrm>
              <a:off x="2348508" y="4795242"/>
              <a:ext cx="26790" cy="133947"/>
            </a:xfrm>
            <a:custGeom>
              <a:avLst/>
              <a:gdLst/>
              <a:ahLst/>
              <a:cxnLst/>
              <a:rect l="0" t="0" r="0" b="0"/>
              <a:pathLst>
                <a:path w="26790" h="133947">
                  <a:moveTo>
                    <a:pt x="0" y="0"/>
                  </a:moveTo>
                  <a:lnTo>
                    <a:pt x="992" y="31800"/>
                  </a:lnTo>
                  <a:lnTo>
                    <a:pt x="7688" y="59799"/>
                  </a:lnTo>
                  <a:lnTo>
                    <a:pt x="11412" y="96400"/>
                  </a:lnTo>
                  <a:lnTo>
                    <a:pt x="19939" y="124072"/>
                  </a:lnTo>
                  <a:lnTo>
                    <a:pt x="26789" y="1339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62" name="SMARTInkShape-2537"/>
          <p:cNvSpPr/>
          <p:nvPr/>
        </p:nvSpPr>
        <p:spPr>
          <a:xfrm>
            <a:off x="3312915" y="4759523"/>
            <a:ext cx="17859" cy="196455"/>
          </a:xfrm>
          <a:custGeom>
            <a:avLst/>
            <a:gdLst/>
            <a:ahLst/>
            <a:cxnLst/>
            <a:rect l="0" t="0" r="0" b="0"/>
            <a:pathLst>
              <a:path w="17859" h="196455">
                <a:moveTo>
                  <a:pt x="8929" y="0"/>
                </a:moveTo>
                <a:lnTo>
                  <a:pt x="4188" y="4741"/>
                </a:lnTo>
                <a:lnTo>
                  <a:pt x="1861" y="12359"/>
                </a:lnTo>
                <a:lnTo>
                  <a:pt x="108" y="50803"/>
                </a:lnTo>
                <a:lnTo>
                  <a:pt x="9" y="94026"/>
                </a:lnTo>
                <a:lnTo>
                  <a:pt x="0" y="135602"/>
                </a:lnTo>
                <a:lnTo>
                  <a:pt x="7688" y="175240"/>
                </a:lnTo>
                <a:lnTo>
                  <a:pt x="11023" y="184711"/>
                </a:lnTo>
                <a:lnTo>
                  <a:pt x="17858" y="1964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67" name="SMARTInkShape-Group499"/>
          <p:cNvGrpSpPr/>
          <p:nvPr/>
        </p:nvGrpSpPr>
        <p:grpSpPr>
          <a:xfrm>
            <a:off x="3813144" y="4723840"/>
            <a:ext cx="535615" cy="196419"/>
            <a:chOff x="3813144" y="4723840"/>
            <a:chExt cx="535615" cy="196419"/>
          </a:xfrm>
        </p:grpSpPr>
        <p:sp>
          <p:nvSpPr>
            <p:cNvPr id="463" name="SMARTInkShape-2538"/>
            <p:cNvSpPr/>
            <p:nvPr/>
          </p:nvSpPr>
          <p:spPr>
            <a:xfrm>
              <a:off x="4339828" y="4893469"/>
              <a:ext cx="8931" cy="1"/>
            </a:xfrm>
            <a:custGeom>
              <a:avLst/>
              <a:gdLst/>
              <a:ahLst/>
              <a:cxnLst/>
              <a:rect l="0" t="0" r="0" b="0"/>
              <a:pathLst>
                <a:path w="8931" h="1">
                  <a:moveTo>
                    <a:pt x="0" y="0"/>
                  </a:moveTo>
                  <a:lnTo>
                    <a:pt x="893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4" name="SMARTInkShape-2539"/>
            <p:cNvSpPr/>
            <p:nvPr/>
          </p:nvSpPr>
          <p:spPr>
            <a:xfrm>
              <a:off x="4143375" y="4779569"/>
              <a:ext cx="125017" cy="140690"/>
            </a:xfrm>
            <a:custGeom>
              <a:avLst/>
              <a:gdLst/>
              <a:ahLst/>
              <a:cxnLst/>
              <a:rect l="0" t="0" r="0" b="0"/>
              <a:pathLst>
                <a:path w="125017" h="140690">
                  <a:moveTo>
                    <a:pt x="0" y="6744"/>
                  </a:moveTo>
                  <a:lnTo>
                    <a:pt x="0" y="49858"/>
                  </a:lnTo>
                  <a:lnTo>
                    <a:pt x="992" y="72513"/>
                  </a:lnTo>
                  <a:lnTo>
                    <a:pt x="8378" y="106849"/>
                  </a:lnTo>
                  <a:lnTo>
                    <a:pt x="8920" y="131114"/>
                  </a:lnTo>
                  <a:lnTo>
                    <a:pt x="8930" y="102816"/>
                  </a:lnTo>
                  <a:lnTo>
                    <a:pt x="18024" y="59838"/>
                  </a:lnTo>
                  <a:lnTo>
                    <a:pt x="24743" y="41217"/>
                  </a:lnTo>
                  <a:lnTo>
                    <a:pt x="42057" y="8881"/>
                  </a:lnTo>
                  <a:lnTo>
                    <a:pt x="42921" y="5192"/>
                  </a:lnTo>
                  <a:lnTo>
                    <a:pt x="44489" y="2733"/>
                  </a:lnTo>
                  <a:lnTo>
                    <a:pt x="46526" y="1093"/>
                  </a:lnTo>
                  <a:lnTo>
                    <a:pt x="48877" y="0"/>
                  </a:lnTo>
                  <a:lnTo>
                    <a:pt x="51436" y="263"/>
                  </a:lnTo>
                  <a:lnTo>
                    <a:pt x="60854" y="5694"/>
                  </a:lnTo>
                  <a:lnTo>
                    <a:pt x="69310" y="14658"/>
                  </a:lnTo>
                  <a:lnTo>
                    <a:pt x="83455" y="40136"/>
                  </a:lnTo>
                  <a:lnTo>
                    <a:pt x="96084" y="81196"/>
                  </a:lnTo>
                  <a:lnTo>
                    <a:pt x="113959" y="125642"/>
                  </a:lnTo>
                  <a:lnTo>
                    <a:pt x="125016" y="1406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5" name="SMARTInkShape-2540"/>
            <p:cNvSpPr/>
            <p:nvPr/>
          </p:nvSpPr>
          <p:spPr>
            <a:xfrm>
              <a:off x="3973866" y="4770494"/>
              <a:ext cx="151651" cy="131905"/>
            </a:xfrm>
            <a:custGeom>
              <a:avLst/>
              <a:gdLst/>
              <a:ahLst/>
              <a:cxnLst/>
              <a:rect l="0" t="0" r="0" b="0"/>
              <a:pathLst>
                <a:path w="151651" h="131905">
                  <a:moveTo>
                    <a:pt x="71282" y="33678"/>
                  </a:moveTo>
                  <a:lnTo>
                    <a:pt x="71282" y="42499"/>
                  </a:lnTo>
                  <a:lnTo>
                    <a:pt x="71282" y="16000"/>
                  </a:lnTo>
                  <a:lnTo>
                    <a:pt x="68637" y="8292"/>
                  </a:lnTo>
                  <a:lnTo>
                    <a:pt x="63594" y="0"/>
                  </a:lnTo>
                  <a:lnTo>
                    <a:pt x="62188" y="312"/>
                  </a:lnTo>
                  <a:lnTo>
                    <a:pt x="41394" y="19003"/>
                  </a:lnTo>
                  <a:lnTo>
                    <a:pt x="17699" y="56285"/>
                  </a:lnTo>
                  <a:lnTo>
                    <a:pt x="2491" y="88750"/>
                  </a:lnTo>
                  <a:lnTo>
                    <a:pt x="0" y="116587"/>
                  </a:lnTo>
                  <a:lnTo>
                    <a:pt x="941" y="118716"/>
                  </a:lnTo>
                  <a:lnTo>
                    <a:pt x="2560" y="120136"/>
                  </a:lnTo>
                  <a:lnTo>
                    <a:pt x="7005" y="121713"/>
                  </a:lnTo>
                  <a:lnTo>
                    <a:pt x="20840" y="122808"/>
                  </a:lnTo>
                  <a:lnTo>
                    <a:pt x="26705" y="120255"/>
                  </a:lnTo>
                  <a:lnTo>
                    <a:pt x="38554" y="110531"/>
                  </a:lnTo>
                  <a:lnTo>
                    <a:pt x="62354" y="69143"/>
                  </a:lnTo>
                  <a:lnTo>
                    <a:pt x="78448" y="40139"/>
                  </a:lnTo>
                  <a:lnTo>
                    <a:pt x="80166" y="25284"/>
                  </a:lnTo>
                  <a:lnTo>
                    <a:pt x="80199" y="29647"/>
                  </a:lnTo>
                  <a:lnTo>
                    <a:pt x="81195" y="30991"/>
                  </a:lnTo>
                  <a:lnTo>
                    <a:pt x="84948" y="32484"/>
                  </a:lnTo>
                  <a:lnTo>
                    <a:pt x="86346" y="34866"/>
                  </a:lnTo>
                  <a:lnTo>
                    <a:pt x="93514" y="58431"/>
                  </a:lnTo>
                  <a:lnTo>
                    <a:pt x="118943" y="102531"/>
                  </a:lnTo>
                  <a:lnTo>
                    <a:pt x="140957" y="129996"/>
                  </a:lnTo>
                  <a:lnTo>
                    <a:pt x="144582" y="131056"/>
                  </a:lnTo>
                  <a:lnTo>
                    <a:pt x="151650" y="1319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6" name="SMARTInkShape-2541"/>
            <p:cNvSpPr/>
            <p:nvPr/>
          </p:nvSpPr>
          <p:spPr>
            <a:xfrm>
              <a:off x="3813144" y="4723840"/>
              <a:ext cx="115920" cy="160700"/>
            </a:xfrm>
            <a:custGeom>
              <a:avLst/>
              <a:gdLst/>
              <a:ahLst/>
              <a:cxnLst/>
              <a:rect l="0" t="0" r="0" b="0"/>
              <a:pathLst>
                <a:path w="115920" h="160700">
                  <a:moveTo>
                    <a:pt x="115919" y="17824"/>
                  </a:moveTo>
                  <a:lnTo>
                    <a:pt x="106989" y="17824"/>
                  </a:lnTo>
                  <a:lnTo>
                    <a:pt x="106989" y="10135"/>
                  </a:lnTo>
                  <a:lnTo>
                    <a:pt x="99300" y="1315"/>
                  </a:lnTo>
                  <a:lnTo>
                    <a:pt x="93687" y="365"/>
                  </a:lnTo>
                  <a:lnTo>
                    <a:pt x="69412" y="0"/>
                  </a:lnTo>
                  <a:lnTo>
                    <a:pt x="66063" y="1972"/>
                  </a:lnTo>
                  <a:lnTo>
                    <a:pt x="24308" y="39694"/>
                  </a:lnTo>
                  <a:lnTo>
                    <a:pt x="6265" y="63822"/>
                  </a:lnTo>
                  <a:lnTo>
                    <a:pt x="2691" y="75971"/>
                  </a:lnTo>
                  <a:lnTo>
                    <a:pt x="83" y="115668"/>
                  </a:lnTo>
                  <a:lnTo>
                    <a:pt x="0" y="121749"/>
                  </a:lnTo>
                  <a:lnTo>
                    <a:pt x="1929" y="126795"/>
                  </a:lnTo>
                  <a:lnTo>
                    <a:pt x="19965" y="145271"/>
                  </a:lnTo>
                  <a:lnTo>
                    <a:pt x="34130" y="154584"/>
                  </a:lnTo>
                  <a:lnTo>
                    <a:pt x="50895" y="158888"/>
                  </a:lnTo>
                  <a:lnTo>
                    <a:pt x="80200" y="16069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71" name="SMARTInkShape-Group500"/>
          <p:cNvGrpSpPr/>
          <p:nvPr/>
        </p:nvGrpSpPr>
        <p:grpSpPr>
          <a:xfrm>
            <a:off x="4527352" y="4714997"/>
            <a:ext cx="562571" cy="276699"/>
            <a:chOff x="4527352" y="4714997"/>
            <a:chExt cx="562571" cy="276699"/>
          </a:xfrm>
        </p:grpSpPr>
        <p:sp>
          <p:nvSpPr>
            <p:cNvPr id="468" name="SMARTInkShape-2542"/>
            <p:cNvSpPr/>
            <p:nvPr/>
          </p:nvSpPr>
          <p:spPr>
            <a:xfrm>
              <a:off x="4956132" y="4848834"/>
              <a:ext cx="133791" cy="106954"/>
            </a:xfrm>
            <a:custGeom>
              <a:avLst/>
              <a:gdLst/>
              <a:ahLst/>
              <a:cxnLst/>
              <a:rect l="0" t="0" r="0" b="0"/>
              <a:pathLst>
                <a:path w="133791" h="106954">
                  <a:moveTo>
                    <a:pt x="35563" y="53564"/>
                  </a:moveTo>
                  <a:lnTo>
                    <a:pt x="40304" y="53564"/>
                  </a:lnTo>
                  <a:lnTo>
                    <a:pt x="41700" y="52572"/>
                  </a:lnTo>
                  <a:lnTo>
                    <a:pt x="42631" y="50919"/>
                  </a:lnTo>
                  <a:lnTo>
                    <a:pt x="43252" y="48824"/>
                  </a:lnTo>
                  <a:lnTo>
                    <a:pt x="44657" y="47428"/>
                  </a:lnTo>
                  <a:lnTo>
                    <a:pt x="54044" y="42541"/>
                  </a:lnTo>
                  <a:lnTo>
                    <a:pt x="60711" y="37055"/>
                  </a:lnTo>
                  <a:lnTo>
                    <a:pt x="61623" y="33659"/>
                  </a:lnTo>
                  <a:lnTo>
                    <a:pt x="62340" y="5904"/>
                  </a:lnTo>
                  <a:lnTo>
                    <a:pt x="60359" y="3931"/>
                  </a:lnTo>
                  <a:lnTo>
                    <a:pt x="52868" y="1740"/>
                  </a:lnTo>
                  <a:lnTo>
                    <a:pt x="14746" y="0"/>
                  </a:lnTo>
                  <a:lnTo>
                    <a:pt x="8782" y="2638"/>
                  </a:lnTo>
                  <a:lnTo>
                    <a:pt x="5803" y="4731"/>
                  </a:lnTo>
                  <a:lnTo>
                    <a:pt x="2492" y="9702"/>
                  </a:lnTo>
                  <a:lnTo>
                    <a:pt x="629" y="18079"/>
                  </a:lnTo>
                  <a:lnTo>
                    <a:pt x="0" y="34538"/>
                  </a:lnTo>
                  <a:lnTo>
                    <a:pt x="2560" y="42793"/>
                  </a:lnTo>
                  <a:lnTo>
                    <a:pt x="17028" y="60917"/>
                  </a:lnTo>
                  <a:lnTo>
                    <a:pt x="56533" y="92177"/>
                  </a:lnTo>
                  <a:lnTo>
                    <a:pt x="73306" y="102267"/>
                  </a:lnTo>
                  <a:lnTo>
                    <a:pt x="85993" y="105698"/>
                  </a:lnTo>
                  <a:lnTo>
                    <a:pt x="108583" y="106953"/>
                  </a:lnTo>
                  <a:lnTo>
                    <a:pt x="115311" y="104412"/>
                  </a:lnTo>
                  <a:lnTo>
                    <a:pt x="133790" y="892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9" name="SMARTInkShape-2543"/>
            <p:cNvSpPr/>
            <p:nvPr/>
          </p:nvSpPr>
          <p:spPr>
            <a:xfrm>
              <a:off x="4527352" y="4714997"/>
              <a:ext cx="366118" cy="258840"/>
            </a:xfrm>
            <a:custGeom>
              <a:avLst/>
              <a:gdLst/>
              <a:ahLst/>
              <a:cxnLst/>
              <a:rect l="0" t="0" r="0" b="0"/>
              <a:pathLst>
                <a:path w="366118" h="258840">
                  <a:moveTo>
                    <a:pt x="0" y="53456"/>
                  </a:moveTo>
                  <a:lnTo>
                    <a:pt x="41981" y="53456"/>
                  </a:lnTo>
                  <a:lnTo>
                    <a:pt x="65545" y="52464"/>
                  </a:lnTo>
                  <a:lnTo>
                    <a:pt x="107345" y="45354"/>
                  </a:lnTo>
                  <a:lnTo>
                    <a:pt x="127166" y="43779"/>
                  </a:lnTo>
                  <a:lnTo>
                    <a:pt x="167896" y="31233"/>
                  </a:lnTo>
                  <a:lnTo>
                    <a:pt x="199335" y="19805"/>
                  </a:lnTo>
                  <a:lnTo>
                    <a:pt x="223116" y="0"/>
                  </a:lnTo>
                  <a:lnTo>
                    <a:pt x="223241" y="43069"/>
                  </a:lnTo>
                  <a:lnTo>
                    <a:pt x="223242" y="83311"/>
                  </a:lnTo>
                  <a:lnTo>
                    <a:pt x="223242" y="125085"/>
                  </a:lnTo>
                  <a:lnTo>
                    <a:pt x="225887" y="153779"/>
                  </a:lnTo>
                  <a:lnTo>
                    <a:pt x="234266" y="195731"/>
                  </a:lnTo>
                  <a:lnTo>
                    <a:pt x="239751" y="215285"/>
                  </a:lnTo>
                  <a:lnTo>
                    <a:pt x="241091" y="239569"/>
                  </a:lnTo>
                  <a:lnTo>
                    <a:pt x="242093" y="202063"/>
                  </a:lnTo>
                  <a:lnTo>
                    <a:pt x="248169" y="185300"/>
                  </a:lnTo>
                  <a:lnTo>
                    <a:pt x="250196" y="175553"/>
                  </a:lnTo>
                  <a:lnTo>
                    <a:pt x="256915" y="164488"/>
                  </a:lnTo>
                  <a:lnTo>
                    <a:pt x="279833" y="139812"/>
                  </a:lnTo>
                  <a:lnTo>
                    <a:pt x="285765" y="136485"/>
                  </a:lnTo>
                  <a:lnTo>
                    <a:pt x="297329" y="134612"/>
                  </a:lnTo>
                  <a:lnTo>
                    <a:pt x="302399" y="134349"/>
                  </a:lnTo>
                  <a:lnTo>
                    <a:pt x="310678" y="136703"/>
                  </a:lnTo>
                  <a:lnTo>
                    <a:pt x="318657" y="140064"/>
                  </a:lnTo>
                  <a:lnTo>
                    <a:pt x="333313" y="142949"/>
                  </a:lnTo>
                  <a:lnTo>
                    <a:pt x="340954" y="147140"/>
                  </a:lnTo>
                  <a:lnTo>
                    <a:pt x="345011" y="152309"/>
                  </a:lnTo>
                  <a:lnTo>
                    <a:pt x="355756" y="180244"/>
                  </a:lnTo>
                  <a:lnTo>
                    <a:pt x="356763" y="190021"/>
                  </a:lnTo>
                  <a:lnTo>
                    <a:pt x="348614" y="230460"/>
                  </a:lnTo>
                  <a:lnTo>
                    <a:pt x="351062" y="238950"/>
                  </a:lnTo>
                  <a:lnTo>
                    <a:pt x="354465" y="246031"/>
                  </a:lnTo>
                  <a:lnTo>
                    <a:pt x="356828" y="256956"/>
                  </a:lnTo>
                  <a:lnTo>
                    <a:pt x="357941" y="257584"/>
                  </a:lnTo>
                  <a:lnTo>
                    <a:pt x="366117" y="25883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0" name="SMARTInkShape-2544"/>
            <p:cNvSpPr/>
            <p:nvPr/>
          </p:nvSpPr>
          <p:spPr>
            <a:xfrm>
              <a:off x="4625578" y="4723805"/>
              <a:ext cx="26790" cy="267891"/>
            </a:xfrm>
            <a:custGeom>
              <a:avLst/>
              <a:gdLst/>
              <a:ahLst/>
              <a:cxnLst/>
              <a:rect l="0" t="0" r="0" b="0"/>
              <a:pathLst>
                <a:path w="26790" h="267891">
                  <a:moveTo>
                    <a:pt x="0" y="0"/>
                  </a:moveTo>
                  <a:lnTo>
                    <a:pt x="0" y="8561"/>
                  </a:lnTo>
                  <a:lnTo>
                    <a:pt x="6137" y="15986"/>
                  </a:lnTo>
                  <a:lnTo>
                    <a:pt x="7689" y="21326"/>
                  </a:lnTo>
                  <a:lnTo>
                    <a:pt x="8881" y="65405"/>
                  </a:lnTo>
                  <a:lnTo>
                    <a:pt x="8924" y="107538"/>
                  </a:lnTo>
                  <a:lnTo>
                    <a:pt x="8929" y="151855"/>
                  </a:lnTo>
                  <a:lnTo>
                    <a:pt x="8930" y="193813"/>
                  </a:lnTo>
                  <a:lnTo>
                    <a:pt x="8930" y="237970"/>
                  </a:lnTo>
                  <a:lnTo>
                    <a:pt x="11575" y="247316"/>
                  </a:lnTo>
                  <a:lnTo>
                    <a:pt x="16618" y="256661"/>
                  </a:lnTo>
                  <a:lnTo>
                    <a:pt x="17491" y="263020"/>
                  </a:lnTo>
                  <a:lnTo>
                    <a:pt x="18607" y="264643"/>
                  </a:lnTo>
                  <a:lnTo>
                    <a:pt x="20342" y="265726"/>
                  </a:lnTo>
                  <a:lnTo>
                    <a:pt x="26789" y="267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76" name="SMARTInkShape-Group501"/>
          <p:cNvGrpSpPr/>
          <p:nvPr/>
        </p:nvGrpSpPr>
        <p:grpSpPr>
          <a:xfrm>
            <a:off x="5331023" y="4679156"/>
            <a:ext cx="598291" cy="435590"/>
            <a:chOff x="5331023" y="4679156"/>
            <a:chExt cx="598291" cy="435590"/>
          </a:xfrm>
        </p:grpSpPr>
        <p:sp>
          <p:nvSpPr>
            <p:cNvPr id="472" name="SMARTInkShape-2545"/>
            <p:cNvSpPr/>
            <p:nvPr/>
          </p:nvSpPr>
          <p:spPr>
            <a:xfrm>
              <a:off x="5804297" y="4679156"/>
              <a:ext cx="125017" cy="241103"/>
            </a:xfrm>
            <a:custGeom>
              <a:avLst/>
              <a:gdLst/>
              <a:ahLst/>
              <a:cxnLst/>
              <a:rect l="0" t="0" r="0" b="0"/>
              <a:pathLst>
                <a:path w="125017" h="241103">
                  <a:moveTo>
                    <a:pt x="0" y="0"/>
                  </a:moveTo>
                  <a:lnTo>
                    <a:pt x="0" y="40312"/>
                  </a:lnTo>
                  <a:lnTo>
                    <a:pt x="0" y="80972"/>
                  </a:lnTo>
                  <a:lnTo>
                    <a:pt x="0" y="125095"/>
                  </a:lnTo>
                  <a:lnTo>
                    <a:pt x="2645" y="151829"/>
                  </a:lnTo>
                  <a:lnTo>
                    <a:pt x="11024" y="195671"/>
                  </a:lnTo>
                  <a:lnTo>
                    <a:pt x="19905" y="222390"/>
                  </a:lnTo>
                  <a:lnTo>
                    <a:pt x="25429" y="230240"/>
                  </a:lnTo>
                  <a:lnTo>
                    <a:pt x="25883" y="229892"/>
                  </a:lnTo>
                  <a:lnTo>
                    <a:pt x="42231" y="187101"/>
                  </a:lnTo>
                  <a:lnTo>
                    <a:pt x="46578" y="169539"/>
                  </a:lnTo>
                  <a:lnTo>
                    <a:pt x="54149" y="154414"/>
                  </a:lnTo>
                  <a:lnTo>
                    <a:pt x="78613" y="126825"/>
                  </a:lnTo>
                  <a:lnTo>
                    <a:pt x="82233" y="125820"/>
                  </a:lnTo>
                  <a:lnTo>
                    <a:pt x="84588" y="125552"/>
                  </a:lnTo>
                  <a:lnTo>
                    <a:pt x="89849" y="127900"/>
                  </a:lnTo>
                  <a:lnTo>
                    <a:pt x="92642" y="129915"/>
                  </a:lnTo>
                  <a:lnTo>
                    <a:pt x="95744" y="134800"/>
                  </a:lnTo>
                  <a:lnTo>
                    <a:pt x="98116" y="140279"/>
                  </a:lnTo>
                  <a:lnTo>
                    <a:pt x="102477" y="146021"/>
                  </a:lnTo>
                  <a:lnTo>
                    <a:pt x="105076" y="154526"/>
                  </a:lnTo>
                  <a:lnTo>
                    <a:pt x="109748" y="198386"/>
                  </a:lnTo>
                  <a:lnTo>
                    <a:pt x="125016"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3" name="SMARTInkShape-2546"/>
            <p:cNvSpPr/>
            <p:nvPr/>
          </p:nvSpPr>
          <p:spPr>
            <a:xfrm>
              <a:off x="5647696" y="4754645"/>
              <a:ext cx="94094" cy="360101"/>
            </a:xfrm>
            <a:custGeom>
              <a:avLst/>
              <a:gdLst/>
              <a:ahLst/>
              <a:cxnLst/>
              <a:rect l="0" t="0" r="0" b="0"/>
              <a:pathLst>
                <a:path w="94094" h="360101">
                  <a:moveTo>
                    <a:pt x="76234" y="22738"/>
                  </a:moveTo>
                  <a:lnTo>
                    <a:pt x="83922" y="22738"/>
                  </a:lnTo>
                  <a:lnTo>
                    <a:pt x="77366" y="15049"/>
                  </a:lnTo>
                  <a:lnTo>
                    <a:pt x="76569" y="9436"/>
                  </a:lnTo>
                  <a:lnTo>
                    <a:pt x="75465" y="7916"/>
                  </a:lnTo>
                  <a:lnTo>
                    <a:pt x="73737" y="6904"/>
                  </a:lnTo>
                  <a:lnTo>
                    <a:pt x="71593" y="6228"/>
                  </a:lnTo>
                  <a:lnTo>
                    <a:pt x="63834" y="538"/>
                  </a:lnTo>
                  <a:lnTo>
                    <a:pt x="62014" y="0"/>
                  </a:lnTo>
                  <a:lnTo>
                    <a:pt x="60801" y="634"/>
                  </a:lnTo>
                  <a:lnTo>
                    <a:pt x="59992" y="2049"/>
                  </a:lnTo>
                  <a:lnTo>
                    <a:pt x="58461" y="2992"/>
                  </a:lnTo>
                  <a:lnTo>
                    <a:pt x="51565" y="5312"/>
                  </a:lnTo>
                  <a:lnTo>
                    <a:pt x="37426" y="17233"/>
                  </a:lnTo>
                  <a:lnTo>
                    <a:pt x="10746" y="56888"/>
                  </a:lnTo>
                  <a:lnTo>
                    <a:pt x="0" y="91097"/>
                  </a:lnTo>
                  <a:lnTo>
                    <a:pt x="3969" y="108885"/>
                  </a:lnTo>
                  <a:lnTo>
                    <a:pt x="9291" y="115842"/>
                  </a:lnTo>
                  <a:lnTo>
                    <a:pt x="14401" y="118688"/>
                  </a:lnTo>
                  <a:lnTo>
                    <a:pt x="21025" y="120515"/>
                  </a:lnTo>
                  <a:lnTo>
                    <a:pt x="39682" y="108496"/>
                  </a:lnTo>
                  <a:lnTo>
                    <a:pt x="47752" y="100209"/>
                  </a:lnTo>
                  <a:lnTo>
                    <a:pt x="70181" y="61264"/>
                  </a:lnTo>
                  <a:lnTo>
                    <a:pt x="75038" y="44716"/>
                  </a:lnTo>
                  <a:lnTo>
                    <a:pt x="75702" y="38128"/>
                  </a:lnTo>
                  <a:lnTo>
                    <a:pt x="76872" y="35975"/>
                  </a:lnTo>
                  <a:lnTo>
                    <a:pt x="78644" y="34539"/>
                  </a:lnTo>
                  <a:lnTo>
                    <a:pt x="84781" y="31836"/>
                  </a:lnTo>
                  <a:lnTo>
                    <a:pt x="85051" y="36458"/>
                  </a:lnTo>
                  <a:lnTo>
                    <a:pt x="87759" y="41403"/>
                  </a:lnTo>
                  <a:lnTo>
                    <a:pt x="89871" y="44111"/>
                  </a:lnTo>
                  <a:lnTo>
                    <a:pt x="92216" y="52411"/>
                  </a:lnTo>
                  <a:lnTo>
                    <a:pt x="93983" y="96108"/>
                  </a:lnTo>
                  <a:lnTo>
                    <a:pt x="94071" y="136413"/>
                  </a:lnTo>
                  <a:lnTo>
                    <a:pt x="94088" y="176712"/>
                  </a:lnTo>
                  <a:lnTo>
                    <a:pt x="94092" y="210904"/>
                  </a:lnTo>
                  <a:lnTo>
                    <a:pt x="94092" y="253273"/>
                  </a:lnTo>
                  <a:lnTo>
                    <a:pt x="94093" y="290305"/>
                  </a:lnTo>
                  <a:lnTo>
                    <a:pt x="94093" y="330494"/>
                  </a:lnTo>
                  <a:lnTo>
                    <a:pt x="91447" y="340758"/>
                  </a:lnTo>
                  <a:lnTo>
                    <a:pt x="87025" y="352114"/>
                  </a:lnTo>
                  <a:lnTo>
                    <a:pt x="86404" y="355431"/>
                  </a:lnTo>
                  <a:lnTo>
                    <a:pt x="84999" y="357643"/>
                  </a:lnTo>
                  <a:lnTo>
                    <a:pt x="83069" y="359117"/>
                  </a:lnTo>
                  <a:lnTo>
                    <a:pt x="80790" y="360100"/>
                  </a:lnTo>
                  <a:lnTo>
                    <a:pt x="78279" y="359763"/>
                  </a:lnTo>
                  <a:lnTo>
                    <a:pt x="72843" y="356743"/>
                  </a:lnTo>
                  <a:lnTo>
                    <a:pt x="64205" y="349464"/>
                  </a:lnTo>
                  <a:lnTo>
                    <a:pt x="55361" y="336284"/>
                  </a:lnTo>
                  <a:lnTo>
                    <a:pt x="40510" y="298515"/>
                  </a:lnTo>
                  <a:lnTo>
                    <a:pt x="25301" y="255602"/>
                  </a:lnTo>
                  <a:lnTo>
                    <a:pt x="22656" y="2370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4" name="SMARTInkShape-2547"/>
            <p:cNvSpPr/>
            <p:nvPr/>
          </p:nvSpPr>
          <p:spPr>
            <a:xfrm>
              <a:off x="5572125" y="4795242"/>
              <a:ext cx="35720" cy="125017"/>
            </a:xfrm>
            <a:custGeom>
              <a:avLst/>
              <a:gdLst/>
              <a:ahLst/>
              <a:cxnLst/>
              <a:rect l="0" t="0" r="0" b="0"/>
              <a:pathLst>
                <a:path w="35720" h="125017">
                  <a:moveTo>
                    <a:pt x="0" y="0"/>
                  </a:moveTo>
                  <a:lnTo>
                    <a:pt x="0" y="4741"/>
                  </a:lnTo>
                  <a:lnTo>
                    <a:pt x="8103" y="39147"/>
                  </a:lnTo>
                  <a:lnTo>
                    <a:pt x="9677" y="56689"/>
                  </a:lnTo>
                  <a:lnTo>
                    <a:pt x="25171" y="99445"/>
                  </a:lnTo>
                  <a:lnTo>
                    <a:pt x="34797" y="115799"/>
                  </a:lnTo>
                  <a:lnTo>
                    <a:pt x="35719"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5" name="SMARTInkShape-2548"/>
            <p:cNvSpPr/>
            <p:nvPr/>
          </p:nvSpPr>
          <p:spPr>
            <a:xfrm>
              <a:off x="5331023" y="4714875"/>
              <a:ext cx="133947" cy="221318"/>
            </a:xfrm>
            <a:custGeom>
              <a:avLst/>
              <a:gdLst/>
              <a:ahLst/>
              <a:cxnLst/>
              <a:rect l="0" t="0" r="0" b="0"/>
              <a:pathLst>
                <a:path w="133947" h="221318">
                  <a:moveTo>
                    <a:pt x="0" y="0"/>
                  </a:moveTo>
                  <a:lnTo>
                    <a:pt x="993" y="34002"/>
                  </a:lnTo>
                  <a:lnTo>
                    <a:pt x="7689" y="72387"/>
                  </a:lnTo>
                  <a:lnTo>
                    <a:pt x="14822" y="108336"/>
                  </a:lnTo>
                  <a:lnTo>
                    <a:pt x="19905" y="147334"/>
                  </a:lnTo>
                  <a:lnTo>
                    <a:pt x="28831" y="187131"/>
                  </a:lnTo>
                  <a:lnTo>
                    <a:pt x="34358" y="206518"/>
                  </a:lnTo>
                  <a:lnTo>
                    <a:pt x="35599" y="221317"/>
                  </a:lnTo>
                  <a:lnTo>
                    <a:pt x="35718" y="180987"/>
                  </a:lnTo>
                  <a:lnTo>
                    <a:pt x="48148" y="141060"/>
                  </a:lnTo>
                  <a:lnTo>
                    <a:pt x="59932" y="107701"/>
                  </a:lnTo>
                  <a:lnTo>
                    <a:pt x="62356" y="96484"/>
                  </a:lnTo>
                  <a:lnTo>
                    <a:pt x="69298" y="84592"/>
                  </a:lnTo>
                  <a:lnTo>
                    <a:pt x="74786" y="77945"/>
                  </a:lnTo>
                  <a:lnTo>
                    <a:pt x="80533" y="74330"/>
                  </a:lnTo>
                  <a:lnTo>
                    <a:pt x="89135" y="71818"/>
                  </a:lnTo>
                  <a:lnTo>
                    <a:pt x="93525" y="71606"/>
                  </a:lnTo>
                  <a:lnTo>
                    <a:pt x="95092" y="72542"/>
                  </a:lnTo>
                  <a:lnTo>
                    <a:pt x="96137" y="74159"/>
                  </a:lnTo>
                  <a:lnTo>
                    <a:pt x="96833" y="76228"/>
                  </a:lnTo>
                  <a:lnTo>
                    <a:pt x="104089" y="87671"/>
                  </a:lnTo>
                  <a:lnTo>
                    <a:pt x="107240" y="101493"/>
                  </a:lnTo>
                  <a:lnTo>
                    <a:pt x="113025" y="114298"/>
                  </a:lnTo>
                  <a:lnTo>
                    <a:pt x="116810" y="154232"/>
                  </a:lnTo>
                  <a:lnTo>
                    <a:pt x="123136" y="171486"/>
                  </a:lnTo>
                  <a:lnTo>
                    <a:pt x="131516" y="186708"/>
                  </a:lnTo>
                  <a:lnTo>
                    <a:pt x="133946"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86" name="SMARTInkShape-Group502"/>
          <p:cNvGrpSpPr/>
          <p:nvPr/>
        </p:nvGrpSpPr>
        <p:grpSpPr>
          <a:xfrm>
            <a:off x="6170414" y="4692189"/>
            <a:ext cx="1044775" cy="353085"/>
            <a:chOff x="6170414" y="4692189"/>
            <a:chExt cx="1044775" cy="353085"/>
          </a:xfrm>
        </p:grpSpPr>
        <p:sp>
          <p:nvSpPr>
            <p:cNvPr id="477" name="SMARTInkShape-2549"/>
            <p:cNvSpPr/>
            <p:nvPr/>
          </p:nvSpPr>
          <p:spPr>
            <a:xfrm>
              <a:off x="7139780" y="4737119"/>
              <a:ext cx="75409" cy="147421"/>
            </a:xfrm>
            <a:custGeom>
              <a:avLst/>
              <a:gdLst/>
              <a:ahLst/>
              <a:cxnLst/>
              <a:rect l="0" t="0" r="0" b="0"/>
              <a:pathLst>
                <a:path w="75409" h="147421">
                  <a:moveTo>
                    <a:pt x="12900" y="84912"/>
                  </a:moveTo>
                  <a:lnTo>
                    <a:pt x="33891" y="84912"/>
                  </a:lnTo>
                  <a:lnTo>
                    <a:pt x="39757" y="82267"/>
                  </a:lnTo>
                  <a:lnTo>
                    <a:pt x="51608" y="72484"/>
                  </a:lnTo>
                  <a:lnTo>
                    <a:pt x="54908" y="66821"/>
                  </a:lnTo>
                  <a:lnTo>
                    <a:pt x="65082" y="38515"/>
                  </a:lnTo>
                  <a:lnTo>
                    <a:pt x="64555" y="35129"/>
                  </a:lnTo>
                  <a:lnTo>
                    <a:pt x="59226" y="19920"/>
                  </a:lnTo>
                  <a:lnTo>
                    <a:pt x="58667" y="14795"/>
                  </a:lnTo>
                  <a:lnTo>
                    <a:pt x="57302" y="11378"/>
                  </a:lnTo>
                  <a:lnTo>
                    <a:pt x="55399" y="9101"/>
                  </a:lnTo>
                  <a:lnTo>
                    <a:pt x="45217" y="705"/>
                  </a:lnTo>
                  <a:lnTo>
                    <a:pt x="42382" y="0"/>
                  </a:lnTo>
                  <a:lnTo>
                    <a:pt x="39500" y="523"/>
                  </a:lnTo>
                  <a:lnTo>
                    <a:pt x="33652" y="2758"/>
                  </a:lnTo>
                  <a:lnTo>
                    <a:pt x="27745" y="3751"/>
                  </a:lnTo>
                  <a:lnTo>
                    <a:pt x="21813" y="9484"/>
                  </a:lnTo>
                  <a:lnTo>
                    <a:pt x="992" y="38817"/>
                  </a:lnTo>
                  <a:lnTo>
                    <a:pt x="0" y="44260"/>
                  </a:lnTo>
                  <a:lnTo>
                    <a:pt x="4483" y="79049"/>
                  </a:lnTo>
                  <a:lnTo>
                    <a:pt x="8498" y="90905"/>
                  </a:lnTo>
                  <a:lnTo>
                    <a:pt x="32630" y="121847"/>
                  </a:lnTo>
                  <a:lnTo>
                    <a:pt x="46415" y="135166"/>
                  </a:lnTo>
                  <a:lnTo>
                    <a:pt x="63444" y="145610"/>
                  </a:lnTo>
                  <a:lnTo>
                    <a:pt x="75408" y="1474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8" name="SMARTInkShape-2550"/>
            <p:cNvSpPr/>
            <p:nvPr/>
          </p:nvSpPr>
          <p:spPr>
            <a:xfrm>
              <a:off x="7036594" y="4741664"/>
              <a:ext cx="44649" cy="133889"/>
            </a:xfrm>
            <a:custGeom>
              <a:avLst/>
              <a:gdLst/>
              <a:ahLst/>
              <a:cxnLst/>
              <a:rect l="0" t="0" r="0" b="0"/>
              <a:pathLst>
                <a:path w="44649" h="133889">
                  <a:moveTo>
                    <a:pt x="0" y="0"/>
                  </a:moveTo>
                  <a:lnTo>
                    <a:pt x="0" y="43213"/>
                  </a:lnTo>
                  <a:lnTo>
                    <a:pt x="7688" y="82266"/>
                  </a:lnTo>
                  <a:lnTo>
                    <a:pt x="11024" y="93779"/>
                  </a:lnTo>
                  <a:lnTo>
                    <a:pt x="14821" y="103195"/>
                  </a:lnTo>
                  <a:lnTo>
                    <a:pt x="17856" y="133888"/>
                  </a:lnTo>
                  <a:lnTo>
                    <a:pt x="17859" y="94043"/>
                  </a:lnTo>
                  <a:lnTo>
                    <a:pt x="18851" y="78025"/>
                  </a:lnTo>
                  <a:lnTo>
                    <a:pt x="33090" y="50735"/>
                  </a:lnTo>
                  <a:lnTo>
                    <a:pt x="44648"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9" name="SMARTInkShape-2551"/>
            <p:cNvSpPr/>
            <p:nvPr/>
          </p:nvSpPr>
          <p:spPr>
            <a:xfrm>
              <a:off x="6876336" y="4750594"/>
              <a:ext cx="79892" cy="147398"/>
            </a:xfrm>
            <a:custGeom>
              <a:avLst/>
              <a:gdLst/>
              <a:ahLst/>
              <a:cxnLst/>
              <a:rect l="0" t="0" r="0" b="0"/>
              <a:pathLst>
                <a:path w="79892" h="147398">
                  <a:moveTo>
                    <a:pt x="17383" y="17859"/>
                  </a:moveTo>
                  <a:lnTo>
                    <a:pt x="17383" y="25548"/>
                  </a:lnTo>
                  <a:lnTo>
                    <a:pt x="4954" y="43849"/>
                  </a:lnTo>
                  <a:lnTo>
                    <a:pt x="596" y="64922"/>
                  </a:lnTo>
                  <a:lnTo>
                    <a:pt x="0" y="72841"/>
                  </a:lnTo>
                  <a:lnTo>
                    <a:pt x="8645" y="109397"/>
                  </a:lnTo>
                  <a:lnTo>
                    <a:pt x="20776" y="132244"/>
                  </a:lnTo>
                  <a:lnTo>
                    <a:pt x="26498" y="138149"/>
                  </a:lnTo>
                  <a:lnTo>
                    <a:pt x="38255" y="146682"/>
                  </a:lnTo>
                  <a:lnTo>
                    <a:pt x="41220" y="147397"/>
                  </a:lnTo>
                  <a:lnTo>
                    <a:pt x="44188" y="146881"/>
                  </a:lnTo>
                  <a:lnTo>
                    <a:pt x="50132" y="144655"/>
                  </a:lnTo>
                  <a:lnTo>
                    <a:pt x="56081" y="143667"/>
                  </a:lnTo>
                  <a:lnTo>
                    <a:pt x="62033" y="137935"/>
                  </a:lnTo>
                  <a:lnTo>
                    <a:pt x="66992" y="128773"/>
                  </a:lnTo>
                  <a:lnTo>
                    <a:pt x="72823" y="109368"/>
                  </a:lnTo>
                  <a:lnTo>
                    <a:pt x="75179" y="105654"/>
                  </a:lnTo>
                  <a:lnTo>
                    <a:pt x="79270" y="75355"/>
                  </a:lnTo>
                  <a:lnTo>
                    <a:pt x="79866" y="33539"/>
                  </a:lnTo>
                  <a:lnTo>
                    <a:pt x="7989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0" name="SMARTInkShape-2552"/>
            <p:cNvSpPr/>
            <p:nvPr/>
          </p:nvSpPr>
          <p:spPr>
            <a:xfrm>
              <a:off x="6732984" y="4786690"/>
              <a:ext cx="107158" cy="115554"/>
            </a:xfrm>
            <a:custGeom>
              <a:avLst/>
              <a:gdLst/>
              <a:ahLst/>
              <a:cxnLst/>
              <a:rect l="0" t="0" r="0" b="0"/>
              <a:pathLst>
                <a:path w="107158" h="115554">
                  <a:moveTo>
                    <a:pt x="107157" y="17482"/>
                  </a:moveTo>
                  <a:lnTo>
                    <a:pt x="102416" y="17482"/>
                  </a:lnTo>
                  <a:lnTo>
                    <a:pt x="97443" y="14836"/>
                  </a:lnTo>
                  <a:lnTo>
                    <a:pt x="90906" y="9793"/>
                  </a:lnTo>
                  <a:lnTo>
                    <a:pt x="76349" y="7805"/>
                  </a:lnTo>
                  <a:lnTo>
                    <a:pt x="65065" y="2488"/>
                  </a:lnTo>
                  <a:lnTo>
                    <a:pt x="38248" y="0"/>
                  </a:lnTo>
                  <a:lnTo>
                    <a:pt x="29237" y="2436"/>
                  </a:lnTo>
                  <a:lnTo>
                    <a:pt x="21924" y="5834"/>
                  </a:lnTo>
                  <a:lnTo>
                    <a:pt x="15367" y="7344"/>
                  </a:lnTo>
                  <a:lnTo>
                    <a:pt x="13221" y="8739"/>
                  </a:lnTo>
                  <a:lnTo>
                    <a:pt x="11791" y="10661"/>
                  </a:lnTo>
                  <a:lnTo>
                    <a:pt x="10201" y="15442"/>
                  </a:lnTo>
                  <a:lnTo>
                    <a:pt x="9495" y="20875"/>
                  </a:lnTo>
                  <a:lnTo>
                    <a:pt x="11827" y="26597"/>
                  </a:lnTo>
                  <a:lnTo>
                    <a:pt x="43487" y="69483"/>
                  </a:lnTo>
                  <a:lnTo>
                    <a:pt x="82868" y="100707"/>
                  </a:lnTo>
                  <a:lnTo>
                    <a:pt x="86440" y="106726"/>
                  </a:lnTo>
                  <a:lnTo>
                    <a:pt x="88733" y="113934"/>
                  </a:lnTo>
                  <a:lnTo>
                    <a:pt x="87928" y="114526"/>
                  </a:lnTo>
                  <a:lnTo>
                    <a:pt x="76819" y="115553"/>
                  </a:lnTo>
                  <a:lnTo>
                    <a:pt x="71184" y="112993"/>
                  </a:lnTo>
                  <a:lnTo>
                    <a:pt x="68292" y="110922"/>
                  </a:lnTo>
                  <a:lnTo>
                    <a:pt x="33377" y="99892"/>
                  </a:lnTo>
                  <a:lnTo>
                    <a:pt x="18573" y="91381"/>
                  </a:lnTo>
                  <a:lnTo>
                    <a:pt x="12224" y="89021"/>
                  </a:lnTo>
                  <a:lnTo>
                    <a:pt x="6095" y="84665"/>
                  </a:lnTo>
                  <a:lnTo>
                    <a:pt x="2709" y="79422"/>
                  </a:lnTo>
                  <a:lnTo>
                    <a:pt x="357" y="71169"/>
                  </a:lnTo>
                  <a:lnTo>
                    <a:pt x="0" y="621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1" name="SMARTInkShape-2553"/>
            <p:cNvSpPr/>
            <p:nvPr/>
          </p:nvSpPr>
          <p:spPr>
            <a:xfrm>
              <a:off x="6608245" y="4777502"/>
              <a:ext cx="104961" cy="133668"/>
            </a:xfrm>
            <a:custGeom>
              <a:avLst/>
              <a:gdLst/>
              <a:ahLst/>
              <a:cxnLst/>
              <a:rect l="0" t="0" r="0" b="0"/>
              <a:pathLst>
                <a:path w="104961" h="133668">
                  <a:moveTo>
                    <a:pt x="89021" y="35600"/>
                  </a:moveTo>
                  <a:lnTo>
                    <a:pt x="89021" y="19349"/>
                  </a:lnTo>
                  <a:lnTo>
                    <a:pt x="84280" y="13476"/>
                  </a:lnTo>
                  <a:lnTo>
                    <a:pt x="79307" y="10884"/>
                  </a:lnTo>
                  <a:lnTo>
                    <a:pt x="76592" y="10193"/>
                  </a:lnTo>
                  <a:lnTo>
                    <a:pt x="64113" y="2947"/>
                  </a:lnTo>
                  <a:lnTo>
                    <a:pt x="25142" y="0"/>
                  </a:lnTo>
                  <a:lnTo>
                    <a:pt x="2870" y="7580"/>
                  </a:lnTo>
                  <a:lnTo>
                    <a:pt x="1821" y="8982"/>
                  </a:lnTo>
                  <a:lnTo>
                    <a:pt x="655" y="13186"/>
                  </a:lnTo>
                  <a:lnTo>
                    <a:pt x="0" y="21131"/>
                  </a:lnTo>
                  <a:lnTo>
                    <a:pt x="4546" y="34510"/>
                  </a:lnTo>
                  <a:lnTo>
                    <a:pt x="14765" y="42722"/>
                  </a:lnTo>
                  <a:lnTo>
                    <a:pt x="40839" y="60819"/>
                  </a:lnTo>
                  <a:lnTo>
                    <a:pt x="82043" y="100174"/>
                  </a:lnTo>
                  <a:lnTo>
                    <a:pt x="102560" y="121579"/>
                  </a:lnTo>
                  <a:lnTo>
                    <a:pt x="104960" y="127721"/>
                  </a:lnTo>
                  <a:lnTo>
                    <a:pt x="104607" y="129756"/>
                  </a:lnTo>
                  <a:lnTo>
                    <a:pt x="103381" y="131112"/>
                  </a:lnTo>
                  <a:lnTo>
                    <a:pt x="101570" y="132017"/>
                  </a:lnTo>
                  <a:lnTo>
                    <a:pt x="78151" y="133667"/>
                  </a:lnTo>
                  <a:lnTo>
                    <a:pt x="35250" y="122797"/>
                  </a:lnTo>
                  <a:lnTo>
                    <a:pt x="18917" y="115874"/>
                  </a:lnTo>
                  <a:lnTo>
                    <a:pt x="8653" y="10703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2" name="SMARTInkShape-2554"/>
            <p:cNvSpPr/>
            <p:nvPr/>
          </p:nvSpPr>
          <p:spPr>
            <a:xfrm>
              <a:off x="6482953" y="4777528"/>
              <a:ext cx="80368" cy="133801"/>
            </a:xfrm>
            <a:custGeom>
              <a:avLst/>
              <a:gdLst/>
              <a:ahLst/>
              <a:cxnLst/>
              <a:rect l="0" t="0" r="0" b="0"/>
              <a:pathLst>
                <a:path w="80368" h="133801">
                  <a:moveTo>
                    <a:pt x="0" y="71292"/>
                  </a:moveTo>
                  <a:lnTo>
                    <a:pt x="13303" y="57990"/>
                  </a:lnTo>
                  <a:lnTo>
                    <a:pt x="18480" y="55458"/>
                  </a:lnTo>
                  <a:lnTo>
                    <a:pt x="34629" y="49093"/>
                  </a:lnTo>
                  <a:lnTo>
                    <a:pt x="46420" y="41123"/>
                  </a:lnTo>
                  <a:lnTo>
                    <a:pt x="50397" y="35394"/>
                  </a:lnTo>
                  <a:lnTo>
                    <a:pt x="53157" y="29541"/>
                  </a:lnTo>
                  <a:lnTo>
                    <a:pt x="61080" y="19468"/>
                  </a:lnTo>
                  <a:lnTo>
                    <a:pt x="60564" y="17891"/>
                  </a:lnTo>
                  <a:lnTo>
                    <a:pt x="56089" y="10932"/>
                  </a:lnTo>
                  <a:lnTo>
                    <a:pt x="54694" y="5439"/>
                  </a:lnTo>
                  <a:lnTo>
                    <a:pt x="53330" y="3577"/>
                  </a:lnTo>
                  <a:lnTo>
                    <a:pt x="51428" y="2337"/>
                  </a:lnTo>
                  <a:lnTo>
                    <a:pt x="44011" y="590"/>
                  </a:lnTo>
                  <a:lnTo>
                    <a:pt x="32616" y="0"/>
                  </a:lnTo>
                  <a:lnTo>
                    <a:pt x="26733" y="2565"/>
                  </a:lnTo>
                  <a:lnTo>
                    <a:pt x="14872" y="12297"/>
                  </a:lnTo>
                  <a:lnTo>
                    <a:pt x="5950" y="25590"/>
                  </a:lnTo>
                  <a:lnTo>
                    <a:pt x="1763" y="37356"/>
                  </a:lnTo>
                  <a:lnTo>
                    <a:pt x="522" y="51866"/>
                  </a:lnTo>
                  <a:lnTo>
                    <a:pt x="11045" y="91069"/>
                  </a:lnTo>
                  <a:lnTo>
                    <a:pt x="13316" y="96383"/>
                  </a:lnTo>
                  <a:lnTo>
                    <a:pt x="21132" y="104933"/>
                  </a:lnTo>
                  <a:lnTo>
                    <a:pt x="42318" y="118507"/>
                  </a:lnTo>
                  <a:lnTo>
                    <a:pt x="80367" y="13380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3" name="SMARTInkShape-2555"/>
            <p:cNvSpPr/>
            <p:nvPr/>
          </p:nvSpPr>
          <p:spPr>
            <a:xfrm>
              <a:off x="6331148" y="4732734"/>
              <a:ext cx="116087" cy="169097"/>
            </a:xfrm>
            <a:custGeom>
              <a:avLst/>
              <a:gdLst/>
              <a:ahLst/>
              <a:cxnLst/>
              <a:rect l="0" t="0" r="0" b="0"/>
              <a:pathLst>
                <a:path w="116087" h="169097">
                  <a:moveTo>
                    <a:pt x="0" y="0"/>
                  </a:moveTo>
                  <a:lnTo>
                    <a:pt x="0" y="37600"/>
                  </a:lnTo>
                  <a:lnTo>
                    <a:pt x="8103" y="79844"/>
                  </a:lnTo>
                  <a:lnTo>
                    <a:pt x="8898" y="122310"/>
                  </a:lnTo>
                  <a:lnTo>
                    <a:pt x="8927" y="153041"/>
                  </a:lnTo>
                  <a:lnTo>
                    <a:pt x="11575" y="159962"/>
                  </a:lnTo>
                  <a:lnTo>
                    <a:pt x="16618" y="167748"/>
                  </a:lnTo>
                  <a:lnTo>
                    <a:pt x="16040" y="168387"/>
                  </a:lnTo>
                  <a:lnTo>
                    <a:pt x="12752" y="169096"/>
                  </a:lnTo>
                  <a:lnTo>
                    <a:pt x="11478" y="168294"/>
                  </a:lnTo>
                  <a:lnTo>
                    <a:pt x="10629" y="166766"/>
                  </a:lnTo>
                  <a:lnTo>
                    <a:pt x="9266" y="157186"/>
                  </a:lnTo>
                  <a:lnTo>
                    <a:pt x="9029" y="148659"/>
                  </a:lnTo>
                  <a:lnTo>
                    <a:pt x="17312" y="106918"/>
                  </a:lnTo>
                  <a:lnTo>
                    <a:pt x="18609" y="96136"/>
                  </a:lnTo>
                  <a:lnTo>
                    <a:pt x="25516" y="77899"/>
                  </a:lnTo>
                  <a:lnTo>
                    <a:pt x="31515" y="71664"/>
                  </a:lnTo>
                  <a:lnTo>
                    <a:pt x="51040" y="57577"/>
                  </a:lnTo>
                  <a:lnTo>
                    <a:pt x="73100" y="54105"/>
                  </a:lnTo>
                  <a:lnTo>
                    <a:pt x="116086" y="535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4" name="SMARTInkShape-2556"/>
            <p:cNvSpPr/>
            <p:nvPr/>
          </p:nvSpPr>
          <p:spPr>
            <a:xfrm>
              <a:off x="6170414" y="4692189"/>
              <a:ext cx="111851" cy="152473"/>
            </a:xfrm>
            <a:custGeom>
              <a:avLst/>
              <a:gdLst/>
              <a:ahLst/>
              <a:cxnLst/>
              <a:rect l="0" t="0" r="0" b="0"/>
              <a:pathLst>
                <a:path w="111851" h="152473">
                  <a:moveTo>
                    <a:pt x="0" y="22686"/>
                  </a:moveTo>
                  <a:lnTo>
                    <a:pt x="0" y="10257"/>
                  </a:lnTo>
                  <a:lnTo>
                    <a:pt x="992" y="8447"/>
                  </a:lnTo>
                  <a:lnTo>
                    <a:pt x="2646" y="7240"/>
                  </a:lnTo>
                  <a:lnTo>
                    <a:pt x="7129" y="4907"/>
                  </a:lnTo>
                  <a:lnTo>
                    <a:pt x="12429" y="563"/>
                  </a:lnTo>
                  <a:lnTo>
                    <a:pt x="15231" y="0"/>
                  </a:lnTo>
                  <a:lnTo>
                    <a:pt x="18091" y="617"/>
                  </a:lnTo>
                  <a:lnTo>
                    <a:pt x="24908" y="2955"/>
                  </a:lnTo>
                  <a:lnTo>
                    <a:pt x="45452" y="7102"/>
                  </a:lnTo>
                  <a:lnTo>
                    <a:pt x="74520" y="21001"/>
                  </a:lnTo>
                  <a:lnTo>
                    <a:pt x="91312" y="35857"/>
                  </a:lnTo>
                  <a:lnTo>
                    <a:pt x="99453" y="47060"/>
                  </a:lnTo>
                  <a:lnTo>
                    <a:pt x="103732" y="58655"/>
                  </a:lnTo>
                  <a:lnTo>
                    <a:pt x="111850" y="93348"/>
                  </a:lnTo>
                  <a:lnTo>
                    <a:pt x="109904" y="103039"/>
                  </a:lnTo>
                  <a:lnTo>
                    <a:pt x="100570" y="123482"/>
                  </a:lnTo>
                  <a:lnTo>
                    <a:pt x="94969" y="131315"/>
                  </a:lnTo>
                  <a:lnTo>
                    <a:pt x="81497" y="141303"/>
                  </a:lnTo>
                  <a:lnTo>
                    <a:pt x="52203" y="151880"/>
                  </a:lnTo>
                  <a:lnTo>
                    <a:pt x="47701" y="152472"/>
                  </a:lnTo>
                  <a:lnTo>
                    <a:pt x="15621" y="147259"/>
                  </a:lnTo>
                  <a:lnTo>
                    <a:pt x="2253" y="140085"/>
                  </a:lnTo>
                  <a:lnTo>
                    <a:pt x="1502" y="138655"/>
                  </a:lnTo>
                  <a:lnTo>
                    <a:pt x="0" y="1298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5" name="SMARTInkShape-2557"/>
            <p:cNvSpPr/>
            <p:nvPr/>
          </p:nvSpPr>
          <p:spPr>
            <a:xfrm>
              <a:off x="6188273" y="4777383"/>
              <a:ext cx="53580" cy="267891"/>
            </a:xfrm>
            <a:custGeom>
              <a:avLst/>
              <a:gdLst/>
              <a:ahLst/>
              <a:cxnLst/>
              <a:rect l="0" t="0" r="0" b="0"/>
              <a:pathLst>
                <a:path w="53580" h="267891">
                  <a:moveTo>
                    <a:pt x="0" y="0"/>
                  </a:moveTo>
                  <a:lnTo>
                    <a:pt x="0" y="9481"/>
                  </a:lnTo>
                  <a:lnTo>
                    <a:pt x="2646" y="16781"/>
                  </a:lnTo>
                  <a:lnTo>
                    <a:pt x="4741" y="20117"/>
                  </a:lnTo>
                  <a:lnTo>
                    <a:pt x="13303" y="63490"/>
                  </a:lnTo>
                  <a:lnTo>
                    <a:pt x="23097" y="99413"/>
                  </a:lnTo>
                  <a:lnTo>
                    <a:pt x="28706" y="143697"/>
                  </a:lnTo>
                  <a:lnTo>
                    <a:pt x="39074" y="185922"/>
                  </a:lnTo>
                  <a:lnTo>
                    <a:pt x="46560" y="226669"/>
                  </a:lnTo>
                  <a:lnTo>
                    <a:pt x="50459" y="236671"/>
                  </a:lnTo>
                  <a:lnTo>
                    <a:pt x="53579" y="267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94" name="SMARTInkShape-Group503"/>
          <p:cNvGrpSpPr/>
          <p:nvPr/>
        </p:nvGrpSpPr>
        <p:grpSpPr>
          <a:xfrm>
            <a:off x="7465219" y="4689899"/>
            <a:ext cx="1053704" cy="248219"/>
            <a:chOff x="7465219" y="4689899"/>
            <a:chExt cx="1053704" cy="248219"/>
          </a:xfrm>
        </p:grpSpPr>
        <p:sp>
          <p:nvSpPr>
            <p:cNvPr id="487" name="SMARTInkShape-2558"/>
            <p:cNvSpPr/>
            <p:nvPr/>
          </p:nvSpPr>
          <p:spPr>
            <a:xfrm>
              <a:off x="8228398" y="4689899"/>
              <a:ext cx="290525" cy="211852"/>
            </a:xfrm>
            <a:custGeom>
              <a:avLst/>
              <a:gdLst/>
              <a:ahLst/>
              <a:cxnLst/>
              <a:rect l="0" t="0" r="0" b="0"/>
              <a:pathLst>
                <a:path w="290525" h="211852">
                  <a:moveTo>
                    <a:pt x="103000" y="158921"/>
                  </a:moveTo>
                  <a:lnTo>
                    <a:pt x="103000" y="137672"/>
                  </a:lnTo>
                  <a:lnTo>
                    <a:pt x="102008" y="135825"/>
                  </a:lnTo>
                  <a:lnTo>
                    <a:pt x="100354" y="134594"/>
                  </a:lnTo>
                  <a:lnTo>
                    <a:pt x="98260" y="133774"/>
                  </a:lnTo>
                  <a:lnTo>
                    <a:pt x="96864" y="132234"/>
                  </a:lnTo>
                  <a:lnTo>
                    <a:pt x="91976" y="122635"/>
                  </a:lnTo>
                  <a:lnTo>
                    <a:pt x="89698" y="119848"/>
                  </a:lnTo>
                  <a:lnTo>
                    <a:pt x="84521" y="116750"/>
                  </a:lnTo>
                  <a:lnTo>
                    <a:pt x="73382" y="115007"/>
                  </a:lnTo>
                  <a:lnTo>
                    <a:pt x="56580" y="114418"/>
                  </a:lnTo>
                  <a:lnTo>
                    <a:pt x="49959" y="116983"/>
                  </a:lnTo>
                  <a:lnTo>
                    <a:pt x="11104" y="144085"/>
                  </a:lnTo>
                  <a:lnTo>
                    <a:pt x="7588" y="150013"/>
                  </a:lnTo>
                  <a:lnTo>
                    <a:pt x="0" y="171014"/>
                  </a:lnTo>
                  <a:lnTo>
                    <a:pt x="1990" y="178517"/>
                  </a:lnTo>
                  <a:lnTo>
                    <a:pt x="8690" y="193060"/>
                  </a:lnTo>
                  <a:lnTo>
                    <a:pt x="14121" y="198899"/>
                  </a:lnTo>
                  <a:lnTo>
                    <a:pt x="38667" y="210227"/>
                  </a:lnTo>
                  <a:lnTo>
                    <a:pt x="42252" y="210985"/>
                  </a:lnTo>
                  <a:lnTo>
                    <a:pt x="51527" y="209180"/>
                  </a:lnTo>
                  <a:lnTo>
                    <a:pt x="62264" y="204079"/>
                  </a:lnTo>
                  <a:lnTo>
                    <a:pt x="101301" y="169374"/>
                  </a:lnTo>
                  <a:lnTo>
                    <a:pt x="116959" y="139599"/>
                  </a:lnTo>
                  <a:lnTo>
                    <a:pt x="126961" y="107700"/>
                  </a:lnTo>
                  <a:lnTo>
                    <a:pt x="135554" y="69751"/>
                  </a:lnTo>
                  <a:lnTo>
                    <a:pt x="137312" y="56121"/>
                  </a:lnTo>
                  <a:lnTo>
                    <a:pt x="130121" y="13628"/>
                  </a:lnTo>
                  <a:lnTo>
                    <a:pt x="129819" y="0"/>
                  </a:lnTo>
                  <a:lnTo>
                    <a:pt x="129790" y="39090"/>
                  </a:lnTo>
                  <a:lnTo>
                    <a:pt x="130782" y="61239"/>
                  </a:lnTo>
                  <a:lnTo>
                    <a:pt x="138884" y="105314"/>
                  </a:lnTo>
                  <a:lnTo>
                    <a:pt x="147741" y="149911"/>
                  </a:lnTo>
                  <a:lnTo>
                    <a:pt x="154511" y="168930"/>
                  </a:lnTo>
                  <a:lnTo>
                    <a:pt x="161808" y="182282"/>
                  </a:lnTo>
                  <a:lnTo>
                    <a:pt x="165404" y="197372"/>
                  </a:lnTo>
                  <a:lnTo>
                    <a:pt x="173053" y="210311"/>
                  </a:lnTo>
                  <a:lnTo>
                    <a:pt x="176468" y="211527"/>
                  </a:lnTo>
                  <a:lnTo>
                    <a:pt x="178768" y="211851"/>
                  </a:lnTo>
                  <a:lnTo>
                    <a:pt x="183969" y="209566"/>
                  </a:lnTo>
                  <a:lnTo>
                    <a:pt x="186746" y="207567"/>
                  </a:lnTo>
                  <a:lnTo>
                    <a:pt x="189829" y="202701"/>
                  </a:lnTo>
                  <a:lnTo>
                    <a:pt x="192193" y="197231"/>
                  </a:lnTo>
                  <a:lnTo>
                    <a:pt x="198109" y="188572"/>
                  </a:lnTo>
                  <a:lnTo>
                    <a:pt x="201295" y="179723"/>
                  </a:lnTo>
                  <a:lnTo>
                    <a:pt x="215385" y="155758"/>
                  </a:lnTo>
                  <a:lnTo>
                    <a:pt x="218982" y="144865"/>
                  </a:lnTo>
                  <a:lnTo>
                    <a:pt x="233229" y="120115"/>
                  </a:lnTo>
                  <a:lnTo>
                    <a:pt x="243748" y="93505"/>
                  </a:lnTo>
                  <a:lnTo>
                    <a:pt x="251088" y="82433"/>
                  </a:lnTo>
                  <a:lnTo>
                    <a:pt x="254315" y="71507"/>
                  </a:lnTo>
                  <a:lnTo>
                    <a:pt x="253487" y="70879"/>
                  </a:lnTo>
                  <a:lnTo>
                    <a:pt x="245027" y="69872"/>
                  </a:lnTo>
                  <a:lnTo>
                    <a:pt x="238543" y="69674"/>
                  </a:lnTo>
                  <a:lnTo>
                    <a:pt x="224657" y="82057"/>
                  </a:lnTo>
                  <a:lnTo>
                    <a:pt x="221562" y="90364"/>
                  </a:lnTo>
                  <a:lnTo>
                    <a:pt x="219195" y="99678"/>
                  </a:lnTo>
                  <a:lnTo>
                    <a:pt x="213275" y="111492"/>
                  </a:lnTo>
                  <a:lnTo>
                    <a:pt x="211543" y="121636"/>
                  </a:lnTo>
                  <a:lnTo>
                    <a:pt x="219332" y="155844"/>
                  </a:lnTo>
                  <a:lnTo>
                    <a:pt x="228652" y="174703"/>
                  </a:lnTo>
                  <a:lnTo>
                    <a:pt x="235244" y="181810"/>
                  </a:lnTo>
                  <a:lnTo>
                    <a:pt x="259955" y="199520"/>
                  </a:lnTo>
                  <a:lnTo>
                    <a:pt x="269450" y="202370"/>
                  </a:lnTo>
                  <a:lnTo>
                    <a:pt x="275536" y="203036"/>
                  </a:lnTo>
                  <a:lnTo>
                    <a:pt x="277555" y="202222"/>
                  </a:lnTo>
                  <a:lnTo>
                    <a:pt x="278901" y="200687"/>
                  </a:lnTo>
                  <a:lnTo>
                    <a:pt x="281390" y="196335"/>
                  </a:lnTo>
                  <a:lnTo>
                    <a:pt x="290524" y="1857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8" name="SMARTInkShape-2559"/>
            <p:cNvSpPr/>
            <p:nvPr/>
          </p:nvSpPr>
          <p:spPr>
            <a:xfrm>
              <a:off x="8134945" y="4804172"/>
              <a:ext cx="26790" cy="133946"/>
            </a:xfrm>
            <a:custGeom>
              <a:avLst/>
              <a:gdLst/>
              <a:ahLst/>
              <a:cxnLst/>
              <a:rect l="0" t="0" r="0" b="0"/>
              <a:pathLst>
                <a:path w="26790" h="133946">
                  <a:moveTo>
                    <a:pt x="0" y="0"/>
                  </a:moveTo>
                  <a:lnTo>
                    <a:pt x="993" y="39901"/>
                  </a:lnTo>
                  <a:lnTo>
                    <a:pt x="11024" y="80438"/>
                  </a:lnTo>
                  <a:lnTo>
                    <a:pt x="16509" y="99453"/>
                  </a:lnTo>
                  <a:lnTo>
                    <a:pt x="18585" y="112764"/>
                  </a:lnTo>
                  <a:lnTo>
                    <a:pt x="24875" y="124947"/>
                  </a:lnTo>
                  <a:lnTo>
                    <a:pt x="26789"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9" name="SMARTInkShape-2560"/>
            <p:cNvSpPr/>
            <p:nvPr/>
          </p:nvSpPr>
          <p:spPr>
            <a:xfrm>
              <a:off x="7940287" y="4723916"/>
              <a:ext cx="112374" cy="169130"/>
            </a:xfrm>
            <a:custGeom>
              <a:avLst/>
              <a:gdLst/>
              <a:ahLst/>
              <a:cxnLst/>
              <a:rect l="0" t="0" r="0" b="0"/>
              <a:pathLst>
                <a:path w="112374" h="169130">
                  <a:moveTo>
                    <a:pt x="69643" y="17748"/>
                  </a:moveTo>
                  <a:lnTo>
                    <a:pt x="69643" y="4187"/>
                  </a:lnTo>
                  <a:lnTo>
                    <a:pt x="68651" y="2754"/>
                  </a:lnTo>
                  <a:lnTo>
                    <a:pt x="66997" y="1799"/>
                  </a:lnTo>
                  <a:lnTo>
                    <a:pt x="60549" y="140"/>
                  </a:lnTo>
                  <a:lnTo>
                    <a:pt x="56340" y="0"/>
                  </a:lnTo>
                  <a:lnTo>
                    <a:pt x="51162" y="2584"/>
                  </a:lnTo>
                  <a:lnTo>
                    <a:pt x="48393" y="4662"/>
                  </a:lnTo>
                  <a:lnTo>
                    <a:pt x="40024" y="6971"/>
                  </a:lnTo>
                  <a:lnTo>
                    <a:pt x="30681" y="8990"/>
                  </a:lnTo>
                  <a:lnTo>
                    <a:pt x="23223" y="13194"/>
                  </a:lnTo>
                  <a:lnTo>
                    <a:pt x="4264" y="37465"/>
                  </a:lnTo>
                  <a:lnTo>
                    <a:pt x="898" y="44040"/>
                  </a:lnTo>
                  <a:lnTo>
                    <a:pt x="0" y="47182"/>
                  </a:lnTo>
                  <a:lnTo>
                    <a:pt x="1648" y="55965"/>
                  </a:lnTo>
                  <a:lnTo>
                    <a:pt x="3478" y="61086"/>
                  </a:lnTo>
                  <a:lnTo>
                    <a:pt x="10801" y="69421"/>
                  </a:lnTo>
                  <a:lnTo>
                    <a:pt x="54903" y="104159"/>
                  </a:lnTo>
                  <a:lnTo>
                    <a:pt x="93794" y="135875"/>
                  </a:lnTo>
                  <a:lnTo>
                    <a:pt x="112373" y="158456"/>
                  </a:lnTo>
                  <a:lnTo>
                    <a:pt x="112020" y="160170"/>
                  </a:lnTo>
                  <a:lnTo>
                    <a:pt x="108982" y="164721"/>
                  </a:lnTo>
                  <a:lnTo>
                    <a:pt x="104325" y="167406"/>
                  </a:lnTo>
                  <a:lnTo>
                    <a:pt x="88510" y="169129"/>
                  </a:lnTo>
                  <a:lnTo>
                    <a:pt x="72036" y="164687"/>
                  </a:lnTo>
                  <a:lnTo>
                    <a:pt x="32039" y="149758"/>
                  </a:lnTo>
                  <a:lnTo>
                    <a:pt x="19220" y="144145"/>
                  </a:lnTo>
                  <a:lnTo>
                    <a:pt x="18168" y="142693"/>
                  </a:lnTo>
                  <a:lnTo>
                    <a:pt x="16065" y="1338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0" name="SMARTInkShape-2561"/>
            <p:cNvSpPr/>
            <p:nvPr/>
          </p:nvSpPr>
          <p:spPr>
            <a:xfrm>
              <a:off x="7768828" y="4750594"/>
              <a:ext cx="116087" cy="26790"/>
            </a:xfrm>
            <a:custGeom>
              <a:avLst/>
              <a:gdLst/>
              <a:ahLst/>
              <a:cxnLst/>
              <a:rect l="0" t="0" r="0" b="0"/>
              <a:pathLst>
                <a:path w="116087" h="26790">
                  <a:moveTo>
                    <a:pt x="0" y="0"/>
                  </a:moveTo>
                  <a:lnTo>
                    <a:pt x="14258" y="992"/>
                  </a:lnTo>
                  <a:lnTo>
                    <a:pt x="56362" y="11024"/>
                  </a:lnTo>
                  <a:lnTo>
                    <a:pt x="97687" y="24327"/>
                  </a:lnTo>
                  <a:lnTo>
                    <a:pt x="116086"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1" name="SMARTInkShape-2562"/>
            <p:cNvSpPr/>
            <p:nvPr/>
          </p:nvSpPr>
          <p:spPr>
            <a:xfrm>
              <a:off x="7840266" y="4697016"/>
              <a:ext cx="8930" cy="205383"/>
            </a:xfrm>
            <a:custGeom>
              <a:avLst/>
              <a:gdLst/>
              <a:ahLst/>
              <a:cxnLst/>
              <a:rect l="0" t="0" r="0" b="0"/>
              <a:pathLst>
                <a:path w="8930" h="205383">
                  <a:moveTo>
                    <a:pt x="0" y="0"/>
                  </a:moveTo>
                  <a:lnTo>
                    <a:pt x="0" y="7688"/>
                  </a:lnTo>
                  <a:lnTo>
                    <a:pt x="7067" y="28193"/>
                  </a:lnTo>
                  <a:lnTo>
                    <a:pt x="8766" y="69698"/>
                  </a:lnTo>
                  <a:lnTo>
                    <a:pt x="8915" y="114071"/>
                  </a:lnTo>
                  <a:lnTo>
                    <a:pt x="8928" y="158695"/>
                  </a:lnTo>
                  <a:lnTo>
                    <a:pt x="8929" y="202652"/>
                  </a:lnTo>
                  <a:lnTo>
                    <a:pt x="8929" y="2053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2" name="SMARTInkShape-2563"/>
            <p:cNvSpPr/>
            <p:nvPr/>
          </p:nvSpPr>
          <p:spPr>
            <a:xfrm>
              <a:off x="7661672" y="4795242"/>
              <a:ext cx="71319" cy="115551"/>
            </a:xfrm>
            <a:custGeom>
              <a:avLst/>
              <a:gdLst/>
              <a:ahLst/>
              <a:cxnLst/>
              <a:rect l="0" t="0" r="0" b="0"/>
              <a:pathLst>
                <a:path w="71319" h="115551">
                  <a:moveTo>
                    <a:pt x="0" y="8930"/>
                  </a:moveTo>
                  <a:lnTo>
                    <a:pt x="0" y="50797"/>
                  </a:lnTo>
                  <a:lnTo>
                    <a:pt x="992" y="66424"/>
                  </a:lnTo>
                  <a:lnTo>
                    <a:pt x="7129" y="82630"/>
                  </a:lnTo>
                  <a:lnTo>
                    <a:pt x="29811" y="109989"/>
                  </a:lnTo>
                  <a:lnTo>
                    <a:pt x="35739" y="113376"/>
                  </a:lnTo>
                  <a:lnTo>
                    <a:pt x="47629" y="115550"/>
                  </a:lnTo>
                  <a:lnTo>
                    <a:pt x="49612" y="114737"/>
                  </a:lnTo>
                  <a:lnTo>
                    <a:pt x="50934" y="113203"/>
                  </a:lnTo>
                  <a:lnTo>
                    <a:pt x="66835" y="72969"/>
                  </a:lnTo>
                  <a:lnTo>
                    <a:pt x="70831" y="44458"/>
                  </a:lnTo>
                  <a:lnTo>
                    <a:pt x="71318" y="25539"/>
                  </a:lnTo>
                  <a:lnTo>
                    <a:pt x="68738" y="18627"/>
                  </a:lnTo>
                  <a:lnTo>
                    <a:pt x="65277" y="12248"/>
                  </a:lnTo>
                  <a:lnTo>
                    <a:pt x="6250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3" name="SMARTInkShape-2564"/>
            <p:cNvSpPr/>
            <p:nvPr/>
          </p:nvSpPr>
          <p:spPr>
            <a:xfrm>
              <a:off x="7465219" y="4788232"/>
              <a:ext cx="114312" cy="149317"/>
            </a:xfrm>
            <a:custGeom>
              <a:avLst/>
              <a:gdLst/>
              <a:ahLst/>
              <a:cxnLst/>
              <a:rect l="0" t="0" r="0" b="0"/>
              <a:pathLst>
                <a:path w="114312" h="149317">
                  <a:moveTo>
                    <a:pt x="35719" y="7010"/>
                  </a:moveTo>
                  <a:lnTo>
                    <a:pt x="30978" y="7010"/>
                  </a:lnTo>
                  <a:lnTo>
                    <a:pt x="26005" y="9656"/>
                  </a:lnTo>
                  <a:lnTo>
                    <a:pt x="23290" y="11751"/>
                  </a:lnTo>
                  <a:lnTo>
                    <a:pt x="20273" y="16724"/>
                  </a:lnTo>
                  <a:lnTo>
                    <a:pt x="10854" y="55108"/>
                  </a:lnTo>
                  <a:lnTo>
                    <a:pt x="10777" y="70059"/>
                  </a:lnTo>
                  <a:lnTo>
                    <a:pt x="21471" y="101939"/>
                  </a:lnTo>
                  <a:lnTo>
                    <a:pt x="29954" y="120025"/>
                  </a:lnTo>
                  <a:lnTo>
                    <a:pt x="38448" y="129338"/>
                  </a:lnTo>
                  <a:lnTo>
                    <a:pt x="59706" y="145562"/>
                  </a:lnTo>
                  <a:lnTo>
                    <a:pt x="81995" y="149316"/>
                  </a:lnTo>
                  <a:lnTo>
                    <a:pt x="88697" y="146987"/>
                  </a:lnTo>
                  <a:lnTo>
                    <a:pt x="101084" y="137406"/>
                  </a:lnTo>
                  <a:lnTo>
                    <a:pt x="110097" y="124139"/>
                  </a:lnTo>
                  <a:lnTo>
                    <a:pt x="114311" y="102900"/>
                  </a:lnTo>
                  <a:lnTo>
                    <a:pt x="110819" y="82496"/>
                  </a:lnTo>
                  <a:lnTo>
                    <a:pt x="95048" y="45799"/>
                  </a:lnTo>
                  <a:lnTo>
                    <a:pt x="81520" y="27874"/>
                  </a:lnTo>
                  <a:lnTo>
                    <a:pt x="52205" y="4559"/>
                  </a:lnTo>
                  <a:lnTo>
                    <a:pt x="42715" y="960"/>
                  </a:lnTo>
                  <a:lnTo>
                    <a:pt x="37406" y="0"/>
                  </a:lnTo>
                  <a:lnTo>
                    <a:pt x="28862" y="1580"/>
                  </a:lnTo>
                  <a:lnTo>
                    <a:pt x="18474" y="5401"/>
                  </a:lnTo>
                  <a:lnTo>
                    <a:pt x="15292" y="5937"/>
                  </a:lnTo>
                  <a:lnTo>
                    <a:pt x="9112" y="9179"/>
                  </a:lnTo>
                  <a:lnTo>
                    <a:pt x="0" y="1594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99" name="SMARTInkShape-Group504"/>
          <p:cNvGrpSpPr/>
          <p:nvPr/>
        </p:nvGrpSpPr>
        <p:grpSpPr>
          <a:xfrm>
            <a:off x="634008" y="5063133"/>
            <a:ext cx="357188" cy="267891"/>
            <a:chOff x="634008" y="5063133"/>
            <a:chExt cx="357188" cy="267891"/>
          </a:xfrm>
        </p:grpSpPr>
        <p:sp>
          <p:nvSpPr>
            <p:cNvPr id="495" name="SMARTInkShape-2565"/>
            <p:cNvSpPr/>
            <p:nvPr/>
          </p:nvSpPr>
          <p:spPr>
            <a:xfrm>
              <a:off x="903662" y="5188261"/>
              <a:ext cx="87534" cy="124904"/>
            </a:xfrm>
            <a:custGeom>
              <a:avLst/>
              <a:gdLst/>
              <a:ahLst/>
              <a:cxnLst/>
              <a:rect l="0" t="0" r="0" b="0"/>
              <a:pathLst>
                <a:path w="87534" h="124904">
                  <a:moveTo>
                    <a:pt x="42885" y="35606"/>
                  </a:moveTo>
                  <a:lnTo>
                    <a:pt x="42885" y="27918"/>
                  </a:lnTo>
                  <a:lnTo>
                    <a:pt x="47625" y="22304"/>
                  </a:lnTo>
                  <a:lnTo>
                    <a:pt x="52599" y="19771"/>
                  </a:lnTo>
                  <a:lnTo>
                    <a:pt x="55314" y="19097"/>
                  </a:lnTo>
                  <a:lnTo>
                    <a:pt x="57124" y="17655"/>
                  </a:lnTo>
                  <a:lnTo>
                    <a:pt x="60603" y="9220"/>
                  </a:lnTo>
                  <a:lnTo>
                    <a:pt x="60732" y="1164"/>
                  </a:lnTo>
                  <a:lnTo>
                    <a:pt x="59744" y="739"/>
                  </a:lnTo>
                  <a:lnTo>
                    <a:pt x="48314" y="0"/>
                  </a:lnTo>
                  <a:lnTo>
                    <a:pt x="42652" y="2583"/>
                  </a:lnTo>
                  <a:lnTo>
                    <a:pt x="13115" y="29700"/>
                  </a:lnTo>
                  <a:lnTo>
                    <a:pt x="2204" y="47705"/>
                  </a:lnTo>
                  <a:lnTo>
                    <a:pt x="0" y="55205"/>
                  </a:lnTo>
                  <a:lnTo>
                    <a:pt x="1666" y="64491"/>
                  </a:lnTo>
                  <a:lnTo>
                    <a:pt x="8426" y="86300"/>
                  </a:lnTo>
                  <a:lnTo>
                    <a:pt x="27188" y="108661"/>
                  </a:lnTo>
                  <a:lnTo>
                    <a:pt x="41431" y="118547"/>
                  </a:lnTo>
                  <a:lnTo>
                    <a:pt x="53478" y="123020"/>
                  </a:lnTo>
                  <a:lnTo>
                    <a:pt x="87533" y="12490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6" name="SMARTInkShape-2566"/>
            <p:cNvSpPr/>
            <p:nvPr/>
          </p:nvSpPr>
          <p:spPr>
            <a:xfrm>
              <a:off x="812602" y="5098852"/>
              <a:ext cx="80368" cy="205383"/>
            </a:xfrm>
            <a:custGeom>
              <a:avLst/>
              <a:gdLst/>
              <a:ahLst/>
              <a:cxnLst/>
              <a:rect l="0" t="0" r="0" b="0"/>
              <a:pathLst>
                <a:path w="80368" h="205383">
                  <a:moveTo>
                    <a:pt x="0" y="0"/>
                  </a:moveTo>
                  <a:lnTo>
                    <a:pt x="0" y="39319"/>
                  </a:lnTo>
                  <a:lnTo>
                    <a:pt x="0" y="80403"/>
                  </a:lnTo>
                  <a:lnTo>
                    <a:pt x="0" y="123156"/>
                  </a:lnTo>
                  <a:lnTo>
                    <a:pt x="0" y="165439"/>
                  </a:lnTo>
                  <a:lnTo>
                    <a:pt x="0" y="172086"/>
                  </a:lnTo>
                  <a:lnTo>
                    <a:pt x="992" y="174255"/>
                  </a:lnTo>
                  <a:lnTo>
                    <a:pt x="2645" y="175701"/>
                  </a:lnTo>
                  <a:lnTo>
                    <a:pt x="8561" y="178424"/>
                  </a:lnTo>
                  <a:lnTo>
                    <a:pt x="9900" y="157215"/>
                  </a:lnTo>
                  <a:lnTo>
                    <a:pt x="15993" y="140710"/>
                  </a:lnTo>
                  <a:lnTo>
                    <a:pt x="18605" y="113816"/>
                  </a:lnTo>
                  <a:lnTo>
                    <a:pt x="24915" y="102294"/>
                  </a:lnTo>
                  <a:lnTo>
                    <a:pt x="30255" y="95734"/>
                  </a:lnTo>
                  <a:lnTo>
                    <a:pt x="35936" y="92158"/>
                  </a:lnTo>
                  <a:lnTo>
                    <a:pt x="44138" y="89464"/>
                  </a:lnTo>
                  <a:lnTo>
                    <a:pt x="45631" y="119352"/>
                  </a:lnTo>
                  <a:lnTo>
                    <a:pt x="51714" y="136060"/>
                  </a:lnTo>
                  <a:lnTo>
                    <a:pt x="54324" y="162997"/>
                  </a:lnTo>
                  <a:lnTo>
                    <a:pt x="64587" y="187307"/>
                  </a:lnTo>
                  <a:lnTo>
                    <a:pt x="80367" y="2053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7" name="SMARTInkShape-2567"/>
            <p:cNvSpPr/>
            <p:nvPr/>
          </p:nvSpPr>
          <p:spPr>
            <a:xfrm>
              <a:off x="634008" y="5143500"/>
              <a:ext cx="125016" cy="35720"/>
            </a:xfrm>
            <a:custGeom>
              <a:avLst/>
              <a:gdLst/>
              <a:ahLst/>
              <a:cxnLst/>
              <a:rect l="0" t="0" r="0" b="0"/>
              <a:pathLst>
                <a:path w="125016" h="35720">
                  <a:moveTo>
                    <a:pt x="0" y="0"/>
                  </a:moveTo>
                  <a:lnTo>
                    <a:pt x="0" y="13303"/>
                  </a:lnTo>
                  <a:lnTo>
                    <a:pt x="2646" y="18480"/>
                  </a:lnTo>
                  <a:lnTo>
                    <a:pt x="4740" y="21250"/>
                  </a:lnTo>
                  <a:lnTo>
                    <a:pt x="9713" y="24327"/>
                  </a:lnTo>
                  <a:lnTo>
                    <a:pt x="48004" y="34795"/>
                  </a:lnTo>
                  <a:lnTo>
                    <a:pt x="91965" y="35664"/>
                  </a:lnTo>
                  <a:lnTo>
                    <a:pt x="125015"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8" name="SMARTInkShape-2568"/>
            <p:cNvSpPr/>
            <p:nvPr/>
          </p:nvSpPr>
          <p:spPr>
            <a:xfrm>
              <a:off x="678656" y="5063133"/>
              <a:ext cx="53579" cy="267891"/>
            </a:xfrm>
            <a:custGeom>
              <a:avLst/>
              <a:gdLst/>
              <a:ahLst/>
              <a:cxnLst/>
              <a:rect l="0" t="0" r="0" b="0"/>
              <a:pathLst>
                <a:path w="53579" h="267891">
                  <a:moveTo>
                    <a:pt x="0" y="0"/>
                  </a:moveTo>
                  <a:lnTo>
                    <a:pt x="0" y="4740"/>
                  </a:lnTo>
                  <a:lnTo>
                    <a:pt x="2646" y="9713"/>
                  </a:lnTo>
                  <a:lnTo>
                    <a:pt x="6137" y="15231"/>
                  </a:lnTo>
                  <a:lnTo>
                    <a:pt x="8378" y="26857"/>
                  </a:lnTo>
                  <a:lnTo>
                    <a:pt x="13638" y="64798"/>
                  </a:lnTo>
                  <a:lnTo>
                    <a:pt x="17304" y="104812"/>
                  </a:lnTo>
                  <a:lnTo>
                    <a:pt x="17786" y="142750"/>
                  </a:lnTo>
                  <a:lnTo>
                    <a:pt x="17850" y="179949"/>
                  </a:lnTo>
                  <a:lnTo>
                    <a:pt x="22597" y="201044"/>
                  </a:lnTo>
                  <a:lnTo>
                    <a:pt x="34110" y="233265"/>
                  </a:lnTo>
                  <a:lnTo>
                    <a:pt x="36393" y="251827"/>
                  </a:lnTo>
                  <a:lnTo>
                    <a:pt x="38153" y="254204"/>
                  </a:lnTo>
                  <a:lnTo>
                    <a:pt x="40318" y="255790"/>
                  </a:lnTo>
                  <a:lnTo>
                    <a:pt x="41762" y="257839"/>
                  </a:lnTo>
                  <a:lnTo>
                    <a:pt x="43366" y="262762"/>
                  </a:lnTo>
                  <a:lnTo>
                    <a:pt x="44785" y="264471"/>
                  </a:lnTo>
                  <a:lnTo>
                    <a:pt x="53578" y="26789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04" name="SMARTInkShape-Group505"/>
          <p:cNvGrpSpPr/>
          <p:nvPr/>
        </p:nvGrpSpPr>
        <p:grpSpPr>
          <a:xfrm>
            <a:off x="1243135" y="5098852"/>
            <a:ext cx="382069" cy="178594"/>
            <a:chOff x="1243135" y="5098852"/>
            <a:chExt cx="382069" cy="178594"/>
          </a:xfrm>
        </p:grpSpPr>
        <p:sp>
          <p:nvSpPr>
            <p:cNvPr id="500" name="SMARTInkShape-2569"/>
            <p:cNvSpPr/>
            <p:nvPr/>
          </p:nvSpPr>
          <p:spPr>
            <a:xfrm>
              <a:off x="1526977" y="5098852"/>
              <a:ext cx="98227" cy="125016"/>
            </a:xfrm>
            <a:custGeom>
              <a:avLst/>
              <a:gdLst/>
              <a:ahLst/>
              <a:cxnLst/>
              <a:rect l="0" t="0" r="0" b="0"/>
              <a:pathLst>
                <a:path w="98227" h="125016">
                  <a:moveTo>
                    <a:pt x="0" y="0"/>
                  </a:moveTo>
                  <a:lnTo>
                    <a:pt x="0" y="13302"/>
                  </a:lnTo>
                  <a:lnTo>
                    <a:pt x="992" y="14821"/>
                  </a:lnTo>
                  <a:lnTo>
                    <a:pt x="2645" y="15834"/>
                  </a:lnTo>
                  <a:lnTo>
                    <a:pt x="4740" y="16509"/>
                  </a:lnTo>
                  <a:lnTo>
                    <a:pt x="6136" y="18943"/>
                  </a:lnTo>
                  <a:lnTo>
                    <a:pt x="8684" y="42106"/>
                  </a:lnTo>
                  <a:lnTo>
                    <a:pt x="9900" y="68576"/>
                  </a:lnTo>
                  <a:lnTo>
                    <a:pt x="17490" y="96060"/>
                  </a:lnTo>
                  <a:lnTo>
                    <a:pt x="17827" y="105725"/>
                  </a:lnTo>
                  <a:lnTo>
                    <a:pt x="17859" y="65236"/>
                  </a:lnTo>
                  <a:lnTo>
                    <a:pt x="18851" y="50638"/>
                  </a:lnTo>
                  <a:lnTo>
                    <a:pt x="30288" y="28398"/>
                  </a:lnTo>
                  <a:lnTo>
                    <a:pt x="35951" y="22543"/>
                  </a:lnTo>
                  <a:lnTo>
                    <a:pt x="38850" y="20981"/>
                  </a:lnTo>
                  <a:lnTo>
                    <a:pt x="40783" y="18948"/>
                  </a:lnTo>
                  <a:lnTo>
                    <a:pt x="48879" y="5705"/>
                  </a:lnTo>
                  <a:lnTo>
                    <a:pt x="50446" y="4795"/>
                  </a:lnTo>
                  <a:lnTo>
                    <a:pt x="51489" y="5181"/>
                  </a:lnTo>
                  <a:lnTo>
                    <a:pt x="52186" y="6431"/>
                  </a:lnTo>
                  <a:lnTo>
                    <a:pt x="53642" y="7263"/>
                  </a:lnTo>
                  <a:lnTo>
                    <a:pt x="60432" y="9428"/>
                  </a:lnTo>
                  <a:lnTo>
                    <a:pt x="65884" y="13451"/>
                  </a:lnTo>
                  <a:lnTo>
                    <a:pt x="68969" y="21191"/>
                  </a:lnTo>
                  <a:lnTo>
                    <a:pt x="71332" y="30254"/>
                  </a:lnTo>
                  <a:lnTo>
                    <a:pt x="77249" y="41926"/>
                  </a:lnTo>
                  <a:lnTo>
                    <a:pt x="86422" y="84255"/>
                  </a:lnTo>
                  <a:lnTo>
                    <a:pt x="89437" y="99488"/>
                  </a:lnTo>
                  <a:lnTo>
                    <a:pt x="91375" y="102044"/>
                  </a:lnTo>
                  <a:lnTo>
                    <a:pt x="93658" y="103748"/>
                  </a:lnTo>
                  <a:lnTo>
                    <a:pt x="96196" y="108287"/>
                  </a:lnTo>
                  <a:lnTo>
                    <a:pt x="98226" y="1250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1" name="SMARTInkShape-2570"/>
            <p:cNvSpPr/>
            <p:nvPr/>
          </p:nvSpPr>
          <p:spPr>
            <a:xfrm>
              <a:off x="1455539" y="5125641"/>
              <a:ext cx="62509" cy="115521"/>
            </a:xfrm>
            <a:custGeom>
              <a:avLst/>
              <a:gdLst/>
              <a:ahLst/>
              <a:cxnLst/>
              <a:rect l="0" t="0" r="0" b="0"/>
              <a:pathLst>
                <a:path w="62509" h="115521">
                  <a:moveTo>
                    <a:pt x="0" y="0"/>
                  </a:moveTo>
                  <a:lnTo>
                    <a:pt x="0" y="43190"/>
                  </a:lnTo>
                  <a:lnTo>
                    <a:pt x="992" y="59647"/>
                  </a:lnTo>
                  <a:lnTo>
                    <a:pt x="17779" y="103084"/>
                  </a:lnTo>
                  <a:lnTo>
                    <a:pt x="22123" y="109645"/>
                  </a:lnTo>
                  <a:lnTo>
                    <a:pt x="27361" y="113224"/>
                  </a:lnTo>
                  <a:lnTo>
                    <a:pt x="35888" y="115238"/>
                  </a:lnTo>
                  <a:lnTo>
                    <a:pt x="38808" y="115520"/>
                  </a:lnTo>
                  <a:lnTo>
                    <a:pt x="44699" y="113189"/>
                  </a:lnTo>
                  <a:lnTo>
                    <a:pt x="51824" y="108347"/>
                  </a:lnTo>
                  <a:lnTo>
                    <a:pt x="62508" y="1071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2" name="SMARTInkShape-2571"/>
            <p:cNvSpPr/>
            <p:nvPr/>
          </p:nvSpPr>
          <p:spPr>
            <a:xfrm>
              <a:off x="1361452" y="5102637"/>
              <a:ext cx="94088" cy="98987"/>
            </a:xfrm>
            <a:custGeom>
              <a:avLst/>
              <a:gdLst/>
              <a:ahLst/>
              <a:cxnLst/>
              <a:rect l="0" t="0" r="0" b="0"/>
              <a:pathLst>
                <a:path w="94088" h="98987">
                  <a:moveTo>
                    <a:pt x="94087" y="5144"/>
                  </a:moveTo>
                  <a:lnTo>
                    <a:pt x="77837" y="5144"/>
                  </a:lnTo>
                  <a:lnTo>
                    <a:pt x="71964" y="404"/>
                  </a:lnTo>
                  <a:lnTo>
                    <a:pt x="69416" y="0"/>
                  </a:lnTo>
                  <a:lnTo>
                    <a:pt x="66726" y="722"/>
                  </a:lnTo>
                  <a:lnTo>
                    <a:pt x="61091" y="3179"/>
                  </a:lnTo>
                  <a:lnTo>
                    <a:pt x="41688" y="9626"/>
                  </a:lnTo>
                  <a:lnTo>
                    <a:pt x="23197" y="23202"/>
                  </a:lnTo>
                  <a:lnTo>
                    <a:pt x="10851" y="34949"/>
                  </a:lnTo>
                  <a:lnTo>
                    <a:pt x="7484" y="43526"/>
                  </a:lnTo>
                  <a:lnTo>
                    <a:pt x="4995" y="52961"/>
                  </a:lnTo>
                  <a:lnTo>
                    <a:pt x="582" y="60461"/>
                  </a:lnTo>
                  <a:lnTo>
                    <a:pt x="0" y="63850"/>
                  </a:lnTo>
                  <a:lnTo>
                    <a:pt x="605" y="67102"/>
                  </a:lnTo>
                  <a:lnTo>
                    <a:pt x="2930" y="74353"/>
                  </a:lnTo>
                  <a:lnTo>
                    <a:pt x="3963" y="84190"/>
                  </a:lnTo>
                  <a:lnTo>
                    <a:pt x="5231" y="87607"/>
                  </a:lnTo>
                  <a:lnTo>
                    <a:pt x="7069" y="89885"/>
                  </a:lnTo>
                  <a:lnTo>
                    <a:pt x="17147" y="98282"/>
                  </a:lnTo>
                  <a:lnTo>
                    <a:pt x="19973" y="98986"/>
                  </a:lnTo>
                  <a:lnTo>
                    <a:pt x="22850" y="98463"/>
                  </a:lnTo>
                  <a:lnTo>
                    <a:pt x="29684" y="96229"/>
                  </a:lnTo>
                  <a:lnTo>
                    <a:pt x="43696" y="93978"/>
                  </a:lnTo>
                  <a:lnTo>
                    <a:pt x="57822" y="87478"/>
                  </a:lnTo>
                  <a:lnTo>
                    <a:pt x="60981" y="86822"/>
                  </a:lnTo>
                  <a:lnTo>
                    <a:pt x="63086" y="85394"/>
                  </a:lnTo>
                  <a:lnTo>
                    <a:pt x="64490" y="83448"/>
                  </a:lnTo>
                  <a:lnTo>
                    <a:pt x="67298" y="7658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3" name="SMARTInkShape-2572"/>
            <p:cNvSpPr/>
            <p:nvPr/>
          </p:nvSpPr>
          <p:spPr>
            <a:xfrm>
              <a:off x="1243135" y="5098884"/>
              <a:ext cx="105249" cy="178562"/>
            </a:xfrm>
            <a:custGeom>
              <a:avLst/>
              <a:gdLst/>
              <a:ahLst/>
              <a:cxnLst/>
              <a:rect l="0" t="0" r="0" b="0"/>
              <a:pathLst>
                <a:path w="105249" h="178562">
                  <a:moveTo>
                    <a:pt x="105248" y="17827"/>
                  </a:moveTo>
                  <a:lnTo>
                    <a:pt x="105248" y="338"/>
                  </a:lnTo>
                  <a:lnTo>
                    <a:pt x="92819" y="0"/>
                  </a:lnTo>
                  <a:lnTo>
                    <a:pt x="87156" y="2628"/>
                  </a:lnTo>
                  <a:lnTo>
                    <a:pt x="44316" y="29779"/>
                  </a:lnTo>
                  <a:lnTo>
                    <a:pt x="22620" y="48778"/>
                  </a:lnTo>
                  <a:lnTo>
                    <a:pt x="4531" y="77514"/>
                  </a:lnTo>
                  <a:lnTo>
                    <a:pt x="0" y="95263"/>
                  </a:lnTo>
                  <a:lnTo>
                    <a:pt x="1585" y="107144"/>
                  </a:lnTo>
                  <a:lnTo>
                    <a:pt x="19132" y="148797"/>
                  </a:lnTo>
                  <a:lnTo>
                    <a:pt x="27617" y="158057"/>
                  </a:lnTo>
                  <a:lnTo>
                    <a:pt x="37011" y="164487"/>
                  </a:lnTo>
                  <a:lnTo>
                    <a:pt x="46885" y="169100"/>
                  </a:lnTo>
                  <a:lnTo>
                    <a:pt x="51670" y="1785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2" name="SMARTInkShape-Group506"/>
          <p:cNvGrpSpPr/>
          <p:nvPr/>
        </p:nvGrpSpPr>
        <p:grpSpPr>
          <a:xfrm>
            <a:off x="1955602" y="4951537"/>
            <a:ext cx="1017985" cy="379487"/>
            <a:chOff x="1955602" y="4951537"/>
            <a:chExt cx="1017985" cy="379487"/>
          </a:xfrm>
        </p:grpSpPr>
        <p:sp>
          <p:nvSpPr>
            <p:cNvPr id="505" name="SMARTInkShape-2573"/>
            <p:cNvSpPr/>
            <p:nvPr/>
          </p:nvSpPr>
          <p:spPr>
            <a:xfrm>
              <a:off x="2781345" y="4951537"/>
              <a:ext cx="192242" cy="245542"/>
            </a:xfrm>
            <a:custGeom>
              <a:avLst/>
              <a:gdLst/>
              <a:ahLst/>
              <a:cxnLst/>
              <a:rect l="0" t="0" r="0" b="0"/>
              <a:pathLst>
                <a:path w="192242" h="245542">
                  <a:moveTo>
                    <a:pt x="58296" y="209822"/>
                  </a:moveTo>
                  <a:lnTo>
                    <a:pt x="58296" y="205082"/>
                  </a:lnTo>
                  <a:lnTo>
                    <a:pt x="60941" y="200109"/>
                  </a:lnTo>
                  <a:lnTo>
                    <a:pt x="65984" y="193572"/>
                  </a:lnTo>
                  <a:lnTo>
                    <a:pt x="74881" y="163326"/>
                  </a:lnTo>
                  <a:lnTo>
                    <a:pt x="74314" y="159973"/>
                  </a:lnTo>
                  <a:lnTo>
                    <a:pt x="71037" y="153602"/>
                  </a:lnTo>
                  <a:lnTo>
                    <a:pt x="68774" y="151506"/>
                  </a:lnTo>
                  <a:lnTo>
                    <a:pt x="46080" y="141546"/>
                  </a:lnTo>
                  <a:lnTo>
                    <a:pt x="29388" y="139009"/>
                  </a:lnTo>
                  <a:lnTo>
                    <a:pt x="24141" y="138801"/>
                  </a:lnTo>
                  <a:lnTo>
                    <a:pt x="15665" y="141216"/>
                  </a:lnTo>
                  <a:lnTo>
                    <a:pt x="12016" y="143249"/>
                  </a:lnTo>
                  <a:lnTo>
                    <a:pt x="9583" y="145596"/>
                  </a:lnTo>
                  <a:lnTo>
                    <a:pt x="618" y="159387"/>
                  </a:lnTo>
                  <a:lnTo>
                    <a:pt x="0" y="162308"/>
                  </a:lnTo>
                  <a:lnTo>
                    <a:pt x="581" y="165248"/>
                  </a:lnTo>
                  <a:lnTo>
                    <a:pt x="2879" y="171160"/>
                  </a:lnTo>
                  <a:lnTo>
                    <a:pt x="5165" y="180067"/>
                  </a:lnTo>
                  <a:lnTo>
                    <a:pt x="17074" y="194941"/>
                  </a:lnTo>
                  <a:lnTo>
                    <a:pt x="22777" y="198248"/>
                  </a:lnTo>
                  <a:lnTo>
                    <a:pt x="34212" y="200109"/>
                  </a:lnTo>
                  <a:lnTo>
                    <a:pt x="51113" y="200738"/>
                  </a:lnTo>
                  <a:lnTo>
                    <a:pt x="60395" y="195532"/>
                  </a:lnTo>
                  <a:lnTo>
                    <a:pt x="70143" y="186604"/>
                  </a:lnTo>
                  <a:lnTo>
                    <a:pt x="93836" y="147175"/>
                  </a:lnTo>
                  <a:lnTo>
                    <a:pt x="98896" y="135346"/>
                  </a:lnTo>
                  <a:lnTo>
                    <a:pt x="108726" y="92555"/>
                  </a:lnTo>
                  <a:lnTo>
                    <a:pt x="111459" y="53673"/>
                  </a:lnTo>
                  <a:lnTo>
                    <a:pt x="110800" y="28570"/>
                  </a:lnTo>
                  <a:lnTo>
                    <a:pt x="103187" y="0"/>
                  </a:lnTo>
                  <a:lnTo>
                    <a:pt x="102945" y="40592"/>
                  </a:lnTo>
                  <a:lnTo>
                    <a:pt x="105590" y="60792"/>
                  </a:lnTo>
                  <a:lnTo>
                    <a:pt x="111046" y="103032"/>
                  </a:lnTo>
                  <a:lnTo>
                    <a:pt x="116505" y="147363"/>
                  </a:lnTo>
                  <a:lnTo>
                    <a:pt x="129951" y="189324"/>
                  </a:lnTo>
                  <a:lnTo>
                    <a:pt x="136775" y="202696"/>
                  </a:lnTo>
                  <a:lnTo>
                    <a:pt x="158270" y="228740"/>
                  </a:lnTo>
                  <a:lnTo>
                    <a:pt x="167552" y="233113"/>
                  </a:lnTo>
                  <a:lnTo>
                    <a:pt x="172805" y="234279"/>
                  </a:lnTo>
                  <a:lnTo>
                    <a:pt x="176307" y="236049"/>
                  </a:lnTo>
                  <a:lnTo>
                    <a:pt x="178642" y="238221"/>
                  </a:lnTo>
                  <a:lnTo>
                    <a:pt x="180198" y="240661"/>
                  </a:lnTo>
                  <a:lnTo>
                    <a:pt x="182228" y="242288"/>
                  </a:lnTo>
                  <a:lnTo>
                    <a:pt x="192241" y="24554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6" name="SMARTInkShape-2574"/>
            <p:cNvSpPr/>
            <p:nvPr/>
          </p:nvSpPr>
          <p:spPr>
            <a:xfrm>
              <a:off x="2652117" y="5081031"/>
              <a:ext cx="71439" cy="98189"/>
            </a:xfrm>
            <a:custGeom>
              <a:avLst/>
              <a:gdLst/>
              <a:ahLst/>
              <a:cxnLst/>
              <a:rect l="0" t="0" r="0" b="0"/>
              <a:pathLst>
                <a:path w="71439" h="98189">
                  <a:moveTo>
                    <a:pt x="0" y="80328"/>
                  </a:moveTo>
                  <a:lnTo>
                    <a:pt x="4741" y="75588"/>
                  </a:lnTo>
                  <a:lnTo>
                    <a:pt x="9714" y="73260"/>
                  </a:lnTo>
                  <a:lnTo>
                    <a:pt x="12429" y="72640"/>
                  </a:lnTo>
                  <a:lnTo>
                    <a:pt x="14239" y="71234"/>
                  </a:lnTo>
                  <a:lnTo>
                    <a:pt x="16250" y="67026"/>
                  </a:lnTo>
                  <a:lnTo>
                    <a:pt x="18771" y="65507"/>
                  </a:lnTo>
                  <a:lnTo>
                    <a:pt x="30808" y="62377"/>
                  </a:lnTo>
                  <a:lnTo>
                    <a:pt x="37836" y="58129"/>
                  </a:lnTo>
                  <a:lnTo>
                    <a:pt x="53465" y="40008"/>
                  </a:lnTo>
                  <a:lnTo>
                    <a:pt x="56479" y="38565"/>
                  </a:lnTo>
                  <a:lnTo>
                    <a:pt x="58489" y="36611"/>
                  </a:lnTo>
                  <a:lnTo>
                    <a:pt x="60722" y="31795"/>
                  </a:lnTo>
                  <a:lnTo>
                    <a:pt x="62351" y="11816"/>
                  </a:lnTo>
                  <a:lnTo>
                    <a:pt x="59792" y="7545"/>
                  </a:lnTo>
                  <a:lnTo>
                    <a:pt x="57721" y="5017"/>
                  </a:lnTo>
                  <a:lnTo>
                    <a:pt x="52774" y="2208"/>
                  </a:lnTo>
                  <a:lnTo>
                    <a:pt x="43734" y="257"/>
                  </a:lnTo>
                  <a:lnTo>
                    <a:pt x="24672" y="0"/>
                  </a:lnTo>
                  <a:lnTo>
                    <a:pt x="22402" y="979"/>
                  </a:lnTo>
                  <a:lnTo>
                    <a:pt x="20888" y="2625"/>
                  </a:lnTo>
                  <a:lnTo>
                    <a:pt x="18213" y="7098"/>
                  </a:lnTo>
                  <a:lnTo>
                    <a:pt x="13717" y="12394"/>
                  </a:lnTo>
                  <a:lnTo>
                    <a:pt x="11058" y="20700"/>
                  </a:lnTo>
                  <a:lnTo>
                    <a:pt x="9350" y="37461"/>
                  </a:lnTo>
                  <a:lnTo>
                    <a:pt x="13795" y="51973"/>
                  </a:lnTo>
                  <a:lnTo>
                    <a:pt x="21396" y="64099"/>
                  </a:lnTo>
                  <a:lnTo>
                    <a:pt x="46433" y="90875"/>
                  </a:lnTo>
                  <a:lnTo>
                    <a:pt x="55694" y="94938"/>
                  </a:lnTo>
                  <a:lnTo>
                    <a:pt x="71438" y="981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7" name="SMARTInkShape-2575"/>
            <p:cNvSpPr/>
            <p:nvPr/>
          </p:nvSpPr>
          <p:spPr>
            <a:xfrm>
              <a:off x="2474761" y="4982766"/>
              <a:ext cx="132709" cy="195917"/>
            </a:xfrm>
            <a:custGeom>
              <a:avLst/>
              <a:gdLst/>
              <a:ahLst/>
              <a:cxnLst/>
              <a:rect l="0" t="0" r="0" b="0"/>
              <a:pathLst>
                <a:path w="132709" h="195917">
                  <a:moveTo>
                    <a:pt x="7692" y="0"/>
                  </a:moveTo>
                  <a:lnTo>
                    <a:pt x="7692" y="12428"/>
                  </a:lnTo>
                  <a:lnTo>
                    <a:pt x="5046" y="18091"/>
                  </a:lnTo>
                  <a:lnTo>
                    <a:pt x="2952" y="20990"/>
                  </a:lnTo>
                  <a:lnTo>
                    <a:pt x="4" y="34552"/>
                  </a:lnTo>
                  <a:lnTo>
                    <a:pt x="0" y="63048"/>
                  </a:lnTo>
                  <a:lnTo>
                    <a:pt x="6886" y="107126"/>
                  </a:lnTo>
                  <a:lnTo>
                    <a:pt x="8446" y="127101"/>
                  </a:lnTo>
                  <a:lnTo>
                    <a:pt x="16245" y="170842"/>
                  </a:lnTo>
                  <a:lnTo>
                    <a:pt x="19100" y="177794"/>
                  </a:lnTo>
                  <a:lnTo>
                    <a:pt x="22684" y="184191"/>
                  </a:lnTo>
                  <a:lnTo>
                    <a:pt x="25439" y="195916"/>
                  </a:lnTo>
                  <a:lnTo>
                    <a:pt x="26542" y="166391"/>
                  </a:lnTo>
                  <a:lnTo>
                    <a:pt x="32619" y="149687"/>
                  </a:lnTo>
                  <a:lnTo>
                    <a:pt x="34646" y="139950"/>
                  </a:lnTo>
                  <a:lnTo>
                    <a:pt x="41365" y="128889"/>
                  </a:lnTo>
                  <a:lnTo>
                    <a:pt x="59543" y="108955"/>
                  </a:lnTo>
                  <a:lnTo>
                    <a:pt x="63148" y="107955"/>
                  </a:lnTo>
                  <a:lnTo>
                    <a:pt x="73547" y="107314"/>
                  </a:lnTo>
                  <a:lnTo>
                    <a:pt x="75408" y="108253"/>
                  </a:lnTo>
                  <a:lnTo>
                    <a:pt x="76649" y="109872"/>
                  </a:lnTo>
                  <a:lnTo>
                    <a:pt x="79019" y="114316"/>
                  </a:lnTo>
                  <a:lnTo>
                    <a:pt x="101240" y="142917"/>
                  </a:lnTo>
                  <a:lnTo>
                    <a:pt x="105987" y="156185"/>
                  </a:lnTo>
                  <a:lnTo>
                    <a:pt x="107948" y="157702"/>
                  </a:lnTo>
                  <a:lnTo>
                    <a:pt x="110248" y="158712"/>
                  </a:lnTo>
                  <a:lnTo>
                    <a:pt x="111782" y="160379"/>
                  </a:lnTo>
                  <a:lnTo>
                    <a:pt x="116888" y="170181"/>
                  </a:lnTo>
                  <a:lnTo>
                    <a:pt x="122417" y="176932"/>
                  </a:lnTo>
                  <a:lnTo>
                    <a:pt x="125819" y="177855"/>
                  </a:lnTo>
                  <a:lnTo>
                    <a:pt x="132708" y="17859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8" name="SMARTInkShape-2576"/>
            <p:cNvSpPr/>
            <p:nvPr/>
          </p:nvSpPr>
          <p:spPr>
            <a:xfrm>
              <a:off x="2303859" y="5018484"/>
              <a:ext cx="107158" cy="133898"/>
            </a:xfrm>
            <a:custGeom>
              <a:avLst/>
              <a:gdLst/>
              <a:ahLst/>
              <a:cxnLst/>
              <a:rect l="0" t="0" r="0" b="0"/>
              <a:pathLst>
                <a:path w="107158" h="133898">
                  <a:moveTo>
                    <a:pt x="107157" y="0"/>
                  </a:moveTo>
                  <a:lnTo>
                    <a:pt x="63684" y="0"/>
                  </a:lnTo>
                  <a:lnTo>
                    <a:pt x="55424" y="2646"/>
                  </a:lnTo>
                  <a:lnTo>
                    <a:pt x="47454" y="6137"/>
                  </a:lnTo>
                  <a:lnTo>
                    <a:pt x="32802" y="9094"/>
                  </a:lnTo>
                  <a:lnTo>
                    <a:pt x="20023" y="16510"/>
                  </a:lnTo>
                  <a:lnTo>
                    <a:pt x="18822" y="19905"/>
                  </a:lnTo>
                  <a:lnTo>
                    <a:pt x="18501" y="22200"/>
                  </a:lnTo>
                  <a:lnTo>
                    <a:pt x="20791" y="27395"/>
                  </a:lnTo>
                  <a:lnTo>
                    <a:pt x="38867" y="47661"/>
                  </a:lnTo>
                  <a:lnTo>
                    <a:pt x="77961" y="74085"/>
                  </a:lnTo>
                  <a:lnTo>
                    <a:pt x="103094" y="110072"/>
                  </a:lnTo>
                  <a:lnTo>
                    <a:pt x="106354" y="124416"/>
                  </a:lnTo>
                  <a:lnTo>
                    <a:pt x="106622" y="127593"/>
                  </a:lnTo>
                  <a:lnTo>
                    <a:pt x="105808" y="129710"/>
                  </a:lnTo>
                  <a:lnTo>
                    <a:pt x="104273" y="131122"/>
                  </a:lnTo>
                  <a:lnTo>
                    <a:pt x="99922" y="132691"/>
                  </a:lnTo>
                  <a:lnTo>
                    <a:pt x="69653" y="133897"/>
                  </a:lnTo>
                  <a:lnTo>
                    <a:pt x="28401" y="120642"/>
                  </a:lnTo>
                  <a:lnTo>
                    <a:pt x="16243" y="112696"/>
                  </a:lnTo>
                  <a:lnTo>
                    <a:pt x="12180" y="106972"/>
                  </a:lnTo>
                  <a:lnTo>
                    <a:pt x="11097" y="104058"/>
                  </a:lnTo>
                  <a:lnTo>
                    <a:pt x="9382" y="102114"/>
                  </a:lnTo>
                  <a:lnTo>
                    <a:pt x="4832" y="99955"/>
                  </a:lnTo>
                  <a:lnTo>
                    <a:pt x="3221" y="98386"/>
                  </a:lnTo>
                  <a:lnTo>
                    <a:pt x="0" y="8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9" name="SMARTInkShape-2577"/>
            <p:cNvSpPr/>
            <p:nvPr/>
          </p:nvSpPr>
          <p:spPr>
            <a:xfrm>
              <a:off x="2160984" y="4995859"/>
              <a:ext cx="97811" cy="129615"/>
            </a:xfrm>
            <a:custGeom>
              <a:avLst/>
              <a:gdLst/>
              <a:ahLst/>
              <a:cxnLst/>
              <a:rect l="0" t="0" r="0" b="0"/>
              <a:pathLst>
                <a:path w="97811" h="129615">
                  <a:moveTo>
                    <a:pt x="0" y="4766"/>
                  </a:moveTo>
                  <a:lnTo>
                    <a:pt x="0" y="44719"/>
                  </a:lnTo>
                  <a:lnTo>
                    <a:pt x="0" y="88970"/>
                  </a:lnTo>
                  <a:lnTo>
                    <a:pt x="993" y="105232"/>
                  </a:lnTo>
                  <a:lnTo>
                    <a:pt x="7129" y="116775"/>
                  </a:lnTo>
                  <a:lnTo>
                    <a:pt x="12429" y="123339"/>
                  </a:lnTo>
                  <a:lnTo>
                    <a:pt x="20738" y="126918"/>
                  </a:lnTo>
                  <a:lnTo>
                    <a:pt x="47271" y="129614"/>
                  </a:lnTo>
                  <a:lnTo>
                    <a:pt x="61190" y="124992"/>
                  </a:lnTo>
                  <a:lnTo>
                    <a:pt x="76543" y="114541"/>
                  </a:lnTo>
                  <a:lnTo>
                    <a:pt x="82967" y="108786"/>
                  </a:lnTo>
                  <a:lnTo>
                    <a:pt x="86484" y="102922"/>
                  </a:lnTo>
                  <a:lnTo>
                    <a:pt x="96821" y="69724"/>
                  </a:lnTo>
                  <a:lnTo>
                    <a:pt x="97810" y="52235"/>
                  </a:lnTo>
                  <a:lnTo>
                    <a:pt x="93363" y="34486"/>
                  </a:lnTo>
                  <a:lnTo>
                    <a:pt x="80441" y="9080"/>
                  </a:lnTo>
                  <a:lnTo>
                    <a:pt x="78432" y="7643"/>
                  </a:lnTo>
                  <a:lnTo>
                    <a:pt x="76101" y="6683"/>
                  </a:lnTo>
                  <a:lnTo>
                    <a:pt x="74546" y="5052"/>
                  </a:lnTo>
                  <a:lnTo>
                    <a:pt x="72359" y="0"/>
                  </a:lnTo>
                  <a:lnTo>
                    <a:pt x="72052" y="596"/>
                  </a:lnTo>
                  <a:lnTo>
                    <a:pt x="71438" y="476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0" name="SMARTInkShape-2578"/>
            <p:cNvSpPr/>
            <p:nvPr/>
          </p:nvSpPr>
          <p:spPr>
            <a:xfrm>
              <a:off x="1955602" y="5004505"/>
              <a:ext cx="177546" cy="156699"/>
            </a:xfrm>
            <a:custGeom>
              <a:avLst/>
              <a:gdLst/>
              <a:ahLst/>
              <a:cxnLst/>
              <a:rect l="0" t="0" r="0" b="0"/>
              <a:pathLst>
                <a:path w="177546" h="156699">
                  <a:moveTo>
                    <a:pt x="0" y="22909"/>
                  </a:moveTo>
                  <a:lnTo>
                    <a:pt x="0" y="6659"/>
                  </a:lnTo>
                  <a:lnTo>
                    <a:pt x="992" y="6122"/>
                  </a:lnTo>
                  <a:lnTo>
                    <a:pt x="4740" y="5526"/>
                  </a:lnTo>
                  <a:lnTo>
                    <a:pt x="9713" y="2616"/>
                  </a:lnTo>
                  <a:lnTo>
                    <a:pt x="12428" y="451"/>
                  </a:lnTo>
                  <a:lnTo>
                    <a:pt x="16223" y="0"/>
                  </a:lnTo>
                  <a:lnTo>
                    <a:pt x="54140" y="5467"/>
                  </a:lnTo>
                  <a:lnTo>
                    <a:pt x="74691" y="13001"/>
                  </a:lnTo>
                  <a:lnTo>
                    <a:pt x="111773" y="38447"/>
                  </a:lnTo>
                  <a:lnTo>
                    <a:pt x="154703" y="78510"/>
                  </a:lnTo>
                  <a:lnTo>
                    <a:pt x="166652" y="86646"/>
                  </a:lnTo>
                  <a:lnTo>
                    <a:pt x="170633" y="92190"/>
                  </a:lnTo>
                  <a:lnTo>
                    <a:pt x="177021" y="117182"/>
                  </a:lnTo>
                  <a:lnTo>
                    <a:pt x="177545" y="121476"/>
                  </a:lnTo>
                  <a:lnTo>
                    <a:pt x="175481" y="128894"/>
                  </a:lnTo>
                  <a:lnTo>
                    <a:pt x="166072" y="141740"/>
                  </a:lnTo>
                  <a:lnTo>
                    <a:pt x="152835" y="150833"/>
                  </a:lnTo>
                  <a:lnTo>
                    <a:pt x="136345" y="155070"/>
                  </a:lnTo>
                  <a:lnTo>
                    <a:pt x="93464" y="156698"/>
                  </a:lnTo>
                  <a:lnTo>
                    <a:pt x="51663" y="155853"/>
                  </a:lnTo>
                  <a:lnTo>
                    <a:pt x="27025" y="145830"/>
                  </a:lnTo>
                  <a:lnTo>
                    <a:pt x="17859" y="13899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1" name="SMARTInkShape-2579"/>
            <p:cNvSpPr/>
            <p:nvPr/>
          </p:nvSpPr>
          <p:spPr>
            <a:xfrm>
              <a:off x="2009180" y="5045273"/>
              <a:ext cx="71438" cy="285751"/>
            </a:xfrm>
            <a:custGeom>
              <a:avLst/>
              <a:gdLst/>
              <a:ahLst/>
              <a:cxnLst/>
              <a:rect l="0" t="0" r="0" b="0"/>
              <a:pathLst>
                <a:path w="71438" h="285751">
                  <a:moveTo>
                    <a:pt x="0" y="0"/>
                  </a:moveTo>
                  <a:lnTo>
                    <a:pt x="0" y="41118"/>
                  </a:lnTo>
                  <a:lnTo>
                    <a:pt x="992" y="83634"/>
                  </a:lnTo>
                  <a:lnTo>
                    <a:pt x="7688" y="125446"/>
                  </a:lnTo>
                  <a:lnTo>
                    <a:pt x="18480" y="169721"/>
                  </a:lnTo>
                  <a:lnTo>
                    <a:pt x="32824" y="213328"/>
                  </a:lnTo>
                  <a:lnTo>
                    <a:pt x="53583" y="256084"/>
                  </a:lnTo>
                  <a:lnTo>
                    <a:pt x="67469" y="273465"/>
                  </a:lnTo>
                  <a:lnTo>
                    <a:pt x="71437" y="285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7" name="SMARTInkShape-Group507"/>
          <p:cNvGrpSpPr/>
          <p:nvPr/>
        </p:nvGrpSpPr>
        <p:grpSpPr>
          <a:xfrm>
            <a:off x="3187898" y="5018625"/>
            <a:ext cx="892970" cy="196314"/>
            <a:chOff x="3187898" y="5018625"/>
            <a:chExt cx="892970" cy="196314"/>
          </a:xfrm>
        </p:grpSpPr>
        <p:sp>
          <p:nvSpPr>
            <p:cNvPr id="513" name="SMARTInkShape-2580"/>
            <p:cNvSpPr/>
            <p:nvPr/>
          </p:nvSpPr>
          <p:spPr>
            <a:xfrm>
              <a:off x="3866555" y="5018625"/>
              <a:ext cx="214313" cy="196314"/>
            </a:xfrm>
            <a:custGeom>
              <a:avLst/>
              <a:gdLst/>
              <a:ahLst/>
              <a:cxnLst/>
              <a:rect l="0" t="0" r="0" b="0"/>
              <a:pathLst>
                <a:path w="214313" h="196314">
                  <a:moveTo>
                    <a:pt x="8929" y="17719"/>
                  </a:moveTo>
                  <a:lnTo>
                    <a:pt x="8929" y="12978"/>
                  </a:lnTo>
                  <a:lnTo>
                    <a:pt x="6284" y="8005"/>
                  </a:lnTo>
                  <a:lnTo>
                    <a:pt x="109" y="0"/>
                  </a:lnTo>
                  <a:lnTo>
                    <a:pt x="0" y="39762"/>
                  </a:lnTo>
                  <a:lnTo>
                    <a:pt x="0" y="80516"/>
                  </a:lnTo>
                  <a:lnTo>
                    <a:pt x="992" y="119678"/>
                  </a:lnTo>
                  <a:lnTo>
                    <a:pt x="7129" y="141856"/>
                  </a:lnTo>
                  <a:lnTo>
                    <a:pt x="15446" y="159244"/>
                  </a:lnTo>
                  <a:lnTo>
                    <a:pt x="17817" y="177907"/>
                  </a:lnTo>
                  <a:lnTo>
                    <a:pt x="22587" y="173551"/>
                  </a:lnTo>
                  <a:lnTo>
                    <a:pt x="24921" y="168668"/>
                  </a:lnTo>
                  <a:lnTo>
                    <a:pt x="25544" y="165976"/>
                  </a:lnTo>
                  <a:lnTo>
                    <a:pt x="42186" y="135644"/>
                  </a:lnTo>
                  <a:lnTo>
                    <a:pt x="43007" y="132054"/>
                  </a:lnTo>
                  <a:lnTo>
                    <a:pt x="44546" y="129662"/>
                  </a:lnTo>
                  <a:lnTo>
                    <a:pt x="46564" y="128066"/>
                  </a:lnTo>
                  <a:lnTo>
                    <a:pt x="48902" y="127002"/>
                  </a:lnTo>
                  <a:lnTo>
                    <a:pt x="50461" y="125301"/>
                  </a:lnTo>
                  <a:lnTo>
                    <a:pt x="52193" y="120765"/>
                  </a:lnTo>
                  <a:lnTo>
                    <a:pt x="53646" y="119158"/>
                  </a:lnTo>
                  <a:lnTo>
                    <a:pt x="61145" y="116369"/>
                  </a:lnTo>
                  <a:lnTo>
                    <a:pt x="66844" y="116071"/>
                  </a:lnTo>
                  <a:lnTo>
                    <a:pt x="68375" y="117021"/>
                  </a:lnTo>
                  <a:lnTo>
                    <a:pt x="69396" y="118647"/>
                  </a:lnTo>
                  <a:lnTo>
                    <a:pt x="70076" y="120723"/>
                  </a:lnTo>
                  <a:lnTo>
                    <a:pt x="101238" y="162343"/>
                  </a:lnTo>
                  <a:lnTo>
                    <a:pt x="110143" y="172136"/>
                  </a:lnTo>
                  <a:lnTo>
                    <a:pt x="116090" y="175646"/>
                  </a:lnTo>
                  <a:lnTo>
                    <a:pt x="122041" y="178197"/>
                  </a:lnTo>
                  <a:lnTo>
                    <a:pt x="127993" y="182639"/>
                  </a:lnTo>
                  <a:lnTo>
                    <a:pt x="130969" y="183228"/>
                  </a:lnTo>
                  <a:lnTo>
                    <a:pt x="133946" y="182628"/>
                  </a:lnTo>
                  <a:lnTo>
                    <a:pt x="140890" y="180309"/>
                  </a:lnTo>
                  <a:lnTo>
                    <a:pt x="154965" y="178011"/>
                  </a:lnTo>
                  <a:lnTo>
                    <a:pt x="165860" y="171487"/>
                  </a:lnTo>
                  <a:lnTo>
                    <a:pt x="181461" y="157484"/>
                  </a:lnTo>
                  <a:lnTo>
                    <a:pt x="184829" y="148959"/>
                  </a:lnTo>
                  <a:lnTo>
                    <a:pt x="196038" y="104515"/>
                  </a:lnTo>
                  <a:lnTo>
                    <a:pt x="196442" y="89692"/>
                  </a:lnTo>
                  <a:lnTo>
                    <a:pt x="191709" y="89315"/>
                  </a:lnTo>
                  <a:lnTo>
                    <a:pt x="190314" y="90255"/>
                  </a:lnTo>
                  <a:lnTo>
                    <a:pt x="189383" y="91872"/>
                  </a:lnTo>
                  <a:lnTo>
                    <a:pt x="187891" y="101599"/>
                  </a:lnTo>
                  <a:lnTo>
                    <a:pt x="187529" y="146068"/>
                  </a:lnTo>
                  <a:lnTo>
                    <a:pt x="188517" y="162684"/>
                  </a:lnTo>
                  <a:lnTo>
                    <a:pt x="199952" y="185661"/>
                  </a:lnTo>
                  <a:lnTo>
                    <a:pt x="205615" y="191579"/>
                  </a:lnTo>
                  <a:lnTo>
                    <a:pt x="214312" y="196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4" name="SMARTInkShape-2581"/>
            <p:cNvSpPr/>
            <p:nvPr/>
          </p:nvSpPr>
          <p:spPr>
            <a:xfrm>
              <a:off x="3643313" y="5098852"/>
              <a:ext cx="187524" cy="13562"/>
            </a:xfrm>
            <a:custGeom>
              <a:avLst/>
              <a:gdLst/>
              <a:ahLst/>
              <a:cxnLst/>
              <a:rect l="0" t="0" r="0" b="0"/>
              <a:pathLst>
                <a:path w="187524" h="13562">
                  <a:moveTo>
                    <a:pt x="0" y="0"/>
                  </a:moveTo>
                  <a:lnTo>
                    <a:pt x="12428" y="0"/>
                  </a:lnTo>
                  <a:lnTo>
                    <a:pt x="55133" y="8102"/>
                  </a:lnTo>
                  <a:lnTo>
                    <a:pt x="98431" y="13561"/>
                  </a:lnTo>
                  <a:lnTo>
                    <a:pt x="142901" y="10225"/>
                  </a:lnTo>
                  <a:lnTo>
                    <a:pt x="187523"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5" name="SMARTInkShape-2582"/>
            <p:cNvSpPr/>
            <p:nvPr/>
          </p:nvSpPr>
          <p:spPr>
            <a:xfrm>
              <a:off x="3303984" y="5063668"/>
              <a:ext cx="160736" cy="151271"/>
            </a:xfrm>
            <a:custGeom>
              <a:avLst/>
              <a:gdLst/>
              <a:ahLst/>
              <a:cxnLst/>
              <a:rect l="0" t="0" r="0" b="0"/>
              <a:pathLst>
                <a:path w="160736" h="151271">
                  <a:moveTo>
                    <a:pt x="0" y="8395"/>
                  </a:moveTo>
                  <a:lnTo>
                    <a:pt x="7689" y="8395"/>
                  </a:lnTo>
                  <a:lnTo>
                    <a:pt x="8103" y="9387"/>
                  </a:lnTo>
                  <a:lnTo>
                    <a:pt x="9901" y="38447"/>
                  </a:lnTo>
                  <a:lnTo>
                    <a:pt x="15994" y="55158"/>
                  </a:lnTo>
                  <a:lnTo>
                    <a:pt x="18779" y="85519"/>
                  </a:lnTo>
                  <a:lnTo>
                    <a:pt x="24913" y="97639"/>
                  </a:lnTo>
                  <a:lnTo>
                    <a:pt x="26679" y="106096"/>
                  </a:lnTo>
                  <a:lnTo>
                    <a:pt x="27780" y="76559"/>
                  </a:lnTo>
                  <a:lnTo>
                    <a:pt x="33857" y="59856"/>
                  </a:lnTo>
                  <a:lnTo>
                    <a:pt x="36466" y="32920"/>
                  </a:lnTo>
                  <a:lnTo>
                    <a:pt x="46729" y="8611"/>
                  </a:lnTo>
                  <a:lnTo>
                    <a:pt x="49012" y="5562"/>
                  </a:lnTo>
                  <a:lnTo>
                    <a:pt x="54195" y="2175"/>
                  </a:lnTo>
                  <a:lnTo>
                    <a:pt x="65606" y="0"/>
                  </a:lnTo>
                  <a:lnTo>
                    <a:pt x="67551" y="814"/>
                  </a:lnTo>
                  <a:lnTo>
                    <a:pt x="68846" y="2348"/>
                  </a:lnTo>
                  <a:lnTo>
                    <a:pt x="71278" y="6699"/>
                  </a:lnTo>
                  <a:lnTo>
                    <a:pt x="101236" y="50604"/>
                  </a:lnTo>
                  <a:lnTo>
                    <a:pt x="121049" y="91770"/>
                  </a:lnTo>
                  <a:lnTo>
                    <a:pt x="124833" y="108615"/>
                  </a:lnTo>
                  <a:lnTo>
                    <a:pt x="143039" y="140246"/>
                  </a:lnTo>
                  <a:lnTo>
                    <a:pt x="148901" y="146371"/>
                  </a:lnTo>
                  <a:lnTo>
                    <a:pt x="160735" y="15127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6" name="SMARTInkShape-2583"/>
            <p:cNvSpPr/>
            <p:nvPr/>
          </p:nvSpPr>
          <p:spPr>
            <a:xfrm>
              <a:off x="3187898" y="5018653"/>
              <a:ext cx="89115" cy="160007"/>
            </a:xfrm>
            <a:custGeom>
              <a:avLst/>
              <a:gdLst/>
              <a:ahLst/>
              <a:cxnLst/>
              <a:rect l="0" t="0" r="0" b="0"/>
              <a:pathLst>
                <a:path w="89115" h="160007">
                  <a:moveTo>
                    <a:pt x="44649" y="8761"/>
                  </a:moveTo>
                  <a:lnTo>
                    <a:pt x="44649" y="13501"/>
                  </a:lnTo>
                  <a:lnTo>
                    <a:pt x="42003" y="18474"/>
                  </a:lnTo>
                  <a:lnTo>
                    <a:pt x="39908" y="21190"/>
                  </a:lnTo>
                  <a:lnTo>
                    <a:pt x="34935" y="24207"/>
                  </a:lnTo>
                  <a:lnTo>
                    <a:pt x="32220" y="25011"/>
                  </a:lnTo>
                  <a:lnTo>
                    <a:pt x="30410" y="26540"/>
                  </a:lnTo>
                  <a:lnTo>
                    <a:pt x="22526" y="43648"/>
                  </a:lnTo>
                  <a:lnTo>
                    <a:pt x="18781" y="66732"/>
                  </a:lnTo>
                  <a:lnTo>
                    <a:pt x="18933" y="108182"/>
                  </a:lnTo>
                  <a:lnTo>
                    <a:pt x="33098" y="136519"/>
                  </a:lnTo>
                  <a:lnTo>
                    <a:pt x="47672" y="154190"/>
                  </a:lnTo>
                  <a:lnTo>
                    <a:pt x="53599" y="157732"/>
                  </a:lnTo>
                  <a:lnTo>
                    <a:pt x="65489" y="160006"/>
                  </a:lnTo>
                  <a:lnTo>
                    <a:pt x="71439" y="157671"/>
                  </a:lnTo>
                  <a:lnTo>
                    <a:pt x="74416" y="155660"/>
                  </a:lnTo>
                  <a:lnTo>
                    <a:pt x="76400" y="153326"/>
                  </a:lnTo>
                  <a:lnTo>
                    <a:pt x="86156" y="135648"/>
                  </a:lnTo>
                  <a:lnTo>
                    <a:pt x="89114" y="95173"/>
                  </a:lnTo>
                  <a:lnTo>
                    <a:pt x="88224" y="79909"/>
                  </a:lnTo>
                  <a:lnTo>
                    <a:pt x="76858" y="47810"/>
                  </a:lnTo>
                  <a:lnTo>
                    <a:pt x="42026" y="6316"/>
                  </a:lnTo>
                  <a:lnTo>
                    <a:pt x="35877" y="2714"/>
                  </a:lnTo>
                  <a:lnTo>
                    <a:pt x="23844" y="400"/>
                  </a:lnTo>
                  <a:lnTo>
                    <a:pt x="14893" y="0"/>
                  </a:lnTo>
                  <a:lnTo>
                    <a:pt x="8934" y="2552"/>
                  </a:lnTo>
                  <a:lnTo>
                    <a:pt x="5956" y="4622"/>
                  </a:lnTo>
                  <a:lnTo>
                    <a:pt x="2648" y="9567"/>
                  </a:lnTo>
                  <a:lnTo>
                    <a:pt x="0" y="176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18" name="SMARTInkShape-2584"/>
          <p:cNvSpPr/>
          <p:nvPr/>
        </p:nvSpPr>
        <p:spPr>
          <a:xfrm>
            <a:off x="3750469" y="5036344"/>
            <a:ext cx="17860" cy="196454"/>
          </a:xfrm>
          <a:custGeom>
            <a:avLst/>
            <a:gdLst/>
            <a:ahLst/>
            <a:cxnLst/>
            <a:rect l="0" t="0" r="0" b="0"/>
            <a:pathLst>
              <a:path w="17860" h="196454">
                <a:moveTo>
                  <a:pt x="0" y="0"/>
                </a:moveTo>
                <a:lnTo>
                  <a:pt x="0" y="42575"/>
                </a:lnTo>
                <a:lnTo>
                  <a:pt x="0" y="82210"/>
                </a:lnTo>
                <a:lnTo>
                  <a:pt x="7068" y="122612"/>
                </a:lnTo>
                <a:lnTo>
                  <a:pt x="11023" y="142162"/>
                </a:lnTo>
                <a:lnTo>
                  <a:pt x="15834" y="160523"/>
                </a:lnTo>
                <a:lnTo>
                  <a:pt x="17859"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22" name="SMARTInkShape-Group509"/>
          <p:cNvGrpSpPr/>
          <p:nvPr/>
        </p:nvGrpSpPr>
        <p:grpSpPr>
          <a:xfrm>
            <a:off x="4367172" y="5108149"/>
            <a:ext cx="454860" cy="160368"/>
            <a:chOff x="4367172" y="5108149"/>
            <a:chExt cx="454860" cy="160368"/>
          </a:xfrm>
        </p:grpSpPr>
        <p:sp>
          <p:nvSpPr>
            <p:cNvPr id="519" name="SMARTInkShape-2585"/>
            <p:cNvSpPr/>
            <p:nvPr/>
          </p:nvSpPr>
          <p:spPr>
            <a:xfrm>
              <a:off x="4670227" y="5118119"/>
              <a:ext cx="151805" cy="150398"/>
            </a:xfrm>
            <a:custGeom>
              <a:avLst/>
              <a:gdLst/>
              <a:ahLst/>
              <a:cxnLst/>
              <a:rect l="0" t="0" r="0" b="0"/>
              <a:pathLst>
                <a:path w="151805" h="150398">
                  <a:moveTo>
                    <a:pt x="0" y="25381"/>
                  </a:moveTo>
                  <a:lnTo>
                    <a:pt x="7688" y="33070"/>
                  </a:lnTo>
                  <a:lnTo>
                    <a:pt x="9676" y="47332"/>
                  </a:lnTo>
                  <a:lnTo>
                    <a:pt x="14993" y="58564"/>
                  </a:lnTo>
                  <a:lnTo>
                    <a:pt x="25887" y="101684"/>
                  </a:lnTo>
                  <a:lnTo>
                    <a:pt x="26388" y="108242"/>
                  </a:lnTo>
                  <a:lnTo>
                    <a:pt x="29257" y="114463"/>
                  </a:lnTo>
                  <a:lnTo>
                    <a:pt x="35340" y="123072"/>
                  </a:lnTo>
                  <a:lnTo>
                    <a:pt x="35606" y="118709"/>
                  </a:lnTo>
                  <a:lnTo>
                    <a:pt x="38315" y="113823"/>
                  </a:lnTo>
                  <a:lnTo>
                    <a:pt x="40426" y="111132"/>
                  </a:lnTo>
                  <a:lnTo>
                    <a:pt x="42772" y="102849"/>
                  </a:lnTo>
                  <a:lnTo>
                    <a:pt x="50712" y="60968"/>
                  </a:lnTo>
                  <a:lnTo>
                    <a:pt x="57941" y="36290"/>
                  </a:lnTo>
                  <a:lnTo>
                    <a:pt x="68974" y="17104"/>
                  </a:lnTo>
                  <a:lnTo>
                    <a:pt x="69795" y="13910"/>
                  </a:lnTo>
                  <a:lnTo>
                    <a:pt x="71334" y="11781"/>
                  </a:lnTo>
                  <a:lnTo>
                    <a:pt x="73353" y="10360"/>
                  </a:lnTo>
                  <a:lnTo>
                    <a:pt x="78242" y="7791"/>
                  </a:lnTo>
                  <a:lnTo>
                    <a:pt x="86572" y="1758"/>
                  </a:lnTo>
                  <a:lnTo>
                    <a:pt x="92385" y="0"/>
                  </a:lnTo>
                  <a:lnTo>
                    <a:pt x="95324" y="523"/>
                  </a:lnTo>
                  <a:lnTo>
                    <a:pt x="104201" y="5999"/>
                  </a:lnTo>
                  <a:lnTo>
                    <a:pt x="110142" y="11145"/>
                  </a:lnTo>
                  <a:lnTo>
                    <a:pt x="113444" y="16739"/>
                  </a:lnTo>
                  <a:lnTo>
                    <a:pt x="131462" y="61339"/>
                  </a:lnTo>
                  <a:lnTo>
                    <a:pt x="135855" y="79030"/>
                  </a:lnTo>
                  <a:lnTo>
                    <a:pt x="140795" y="96840"/>
                  </a:lnTo>
                  <a:lnTo>
                    <a:pt x="144904" y="114684"/>
                  </a:lnTo>
                  <a:lnTo>
                    <a:pt x="150441" y="133751"/>
                  </a:lnTo>
                  <a:lnTo>
                    <a:pt x="151804" y="1503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0" name="SMARTInkShape-2586"/>
            <p:cNvSpPr/>
            <p:nvPr/>
          </p:nvSpPr>
          <p:spPr>
            <a:xfrm>
              <a:off x="4501993" y="5117240"/>
              <a:ext cx="159305" cy="142347"/>
            </a:xfrm>
            <a:custGeom>
              <a:avLst/>
              <a:gdLst/>
              <a:ahLst/>
              <a:cxnLst/>
              <a:rect l="0" t="0" r="0" b="0"/>
              <a:pathLst>
                <a:path w="159305" h="142347">
                  <a:moveTo>
                    <a:pt x="61077" y="70908"/>
                  </a:moveTo>
                  <a:lnTo>
                    <a:pt x="61077" y="61428"/>
                  </a:lnTo>
                  <a:lnTo>
                    <a:pt x="63723" y="54127"/>
                  </a:lnTo>
                  <a:lnTo>
                    <a:pt x="75899" y="31244"/>
                  </a:lnTo>
                  <a:lnTo>
                    <a:pt x="78536" y="14618"/>
                  </a:lnTo>
                  <a:lnTo>
                    <a:pt x="78818" y="5502"/>
                  </a:lnTo>
                  <a:lnTo>
                    <a:pt x="77865" y="3492"/>
                  </a:lnTo>
                  <a:lnTo>
                    <a:pt x="76238" y="2151"/>
                  </a:lnTo>
                  <a:lnTo>
                    <a:pt x="71784" y="662"/>
                  </a:lnTo>
                  <a:lnTo>
                    <a:pt x="66498" y="0"/>
                  </a:lnTo>
                  <a:lnTo>
                    <a:pt x="53203" y="4368"/>
                  </a:lnTo>
                  <a:lnTo>
                    <a:pt x="22434" y="24388"/>
                  </a:lnTo>
                  <a:lnTo>
                    <a:pt x="12366" y="38383"/>
                  </a:lnTo>
                  <a:lnTo>
                    <a:pt x="0" y="72535"/>
                  </a:lnTo>
                  <a:lnTo>
                    <a:pt x="516" y="75962"/>
                  </a:lnTo>
                  <a:lnTo>
                    <a:pt x="3734" y="82415"/>
                  </a:lnTo>
                  <a:lnTo>
                    <a:pt x="19598" y="100638"/>
                  </a:lnTo>
                  <a:lnTo>
                    <a:pt x="25444" y="103966"/>
                  </a:lnTo>
                  <a:lnTo>
                    <a:pt x="37282" y="106102"/>
                  </a:lnTo>
                  <a:lnTo>
                    <a:pt x="43225" y="103748"/>
                  </a:lnTo>
                  <a:lnTo>
                    <a:pt x="81546" y="76812"/>
                  </a:lnTo>
                  <a:lnTo>
                    <a:pt x="90734" y="63177"/>
                  </a:lnTo>
                  <a:lnTo>
                    <a:pt x="105603" y="35354"/>
                  </a:lnTo>
                  <a:lnTo>
                    <a:pt x="106711" y="51423"/>
                  </a:lnTo>
                  <a:lnTo>
                    <a:pt x="121539" y="91692"/>
                  </a:lnTo>
                  <a:lnTo>
                    <a:pt x="128822" y="103745"/>
                  </a:lnTo>
                  <a:lnTo>
                    <a:pt x="134431" y="122447"/>
                  </a:lnTo>
                  <a:lnTo>
                    <a:pt x="136769" y="126104"/>
                  </a:lnTo>
                  <a:lnTo>
                    <a:pt x="142012" y="130166"/>
                  </a:lnTo>
                  <a:lnTo>
                    <a:pt x="147650" y="132964"/>
                  </a:lnTo>
                  <a:lnTo>
                    <a:pt x="159304" y="14234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1" name="SMARTInkShape-2587"/>
            <p:cNvSpPr/>
            <p:nvPr/>
          </p:nvSpPr>
          <p:spPr>
            <a:xfrm>
              <a:off x="4367172" y="5108149"/>
              <a:ext cx="79813" cy="151438"/>
            </a:xfrm>
            <a:custGeom>
              <a:avLst/>
              <a:gdLst/>
              <a:ahLst/>
              <a:cxnLst/>
              <a:rect l="0" t="0" r="0" b="0"/>
              <a:pathLst>
                <a:path w="79813" h="151438">
                  <a:moveTo>
                    <a:pt x="79812" y="8562"/>
                  </a:moveTo>
                  <a:lnTo>
                    <a:pt x="72124" y="8562"/>
                  </a:lnTo>
                  <a:lnTo>
                    <a:pt x="71710" y="7570"/>
                  </a:lnTo>
                  <a:lnTo>
                    <a:pt x="71251" y="3822"/>
                  </a:lnTo>
                  <a:lnTo>
                    <a:pt x="70135" y="2425"/>
                  </a:lnTo>
                  <a:lnTo>
                    <a:pt x="63227" y="0"/>
                  </a:lnTo>
                  <a:lnTo>
                    <a:pt x="62802" y="870"/>
                  </a:lnTo>
                  <a:lnTo>
                    <a:pt x="62330" y="4482"/>
                  </a:lnTo>
                  <a:lnTo>
                    <a:pt x="61212" y="5842"/>
                  </a:lnTo>
                  <a:lnTo>
                    <a:pt x="49557" y="12944"/>
                  </a:lnTo>
                  <a:lnTo>
                    <a:pt x="23045" y="39586"/>
                  </a:lnTo>
                  <a:lnTo>
                    <a:pt x="5762" y="68259"/>
                  </a:lnTo>
                  <a:lnTo>
                    <a:pt x="693" y="90946"/>
                  </a:lnTo>
                  <a:lnTo>
                    <a:pt x="0" y="99086"/>
                  </a:lnTo>
                  <a:lnTo>
                    <a:pt x="4350" y="113987"/>
                  </a:lnTo>
                  <a:lnTo>
                    <a:pt x="11878" y="122556"/>
                  </a:lnTo>
                  <a:lnTo>
                    <a:pt x="53023" y="15143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29" name="SMARTInkShape-Group510"/>
          <p:cNvGrpSpPr/>
          <p:nvPr/>
        </p:nvGrpSpPr>
        <p:grpSpPr>
          <a:xfrm>
            <a:off x="5038346" y="5099220"/>
            <a:ext cx="1033839" cy="383398"/>
            <a:chOff x="5038346" y="5099220"/>
            <a:chExt cx="1033839" cy="383398"/>
          </a:xfrm>
        </p:grpSpPr>
        <p:sp>
          <p:nvSpPr>
            <p:cNvPr id="523" name="SMARTInkShape-2588"/>
            <p:cNvSpPr/>
            <p:nvPr/>
          </p:nvSpPr>
          <p:spPr>
            <a:xfrm>
              <a:off x="5813227" y="5143500"/>
              <a:ext cx="258958" cy="339118"/>
            </a:xfrm>
            <a:custGeom>
              <a:avLst/>
              <a:gdLst/>
              <a:ahLst/>
              <a:cxnLst/>
              <a:rect l="0" t="0" r="0" b="0"/>
              <a:pathLst>
                <a:path w="258958" h="339118">
                  <a:moveTo>
                    <a:pt x="0" y="0"/>
                  </a:moveTo>
                  <a:lnTo>
                    <a:pt x="0" y="42240"/>
                  </a:lnTo>
                  <a:lnTo>
                    <a:pt x="0" y="86250"/>
                  </a:lnTo>
                  <a:lnTo>
                    <a:pt x="0" y="97779"/>
                  </a:lnTo>
                  <a:lnTo>
                    <a:pt x="0" y="93354"/>
                  </a:lnTo>
                  <a:lnTo>
                    <a:pt x="4740" y="81018"/>
                  </a:lnTo>
                  <a:lnTo>
                    <a:pt x="31780" y="38594"/>
                  </a:lnTo>
                  <a:lnTo>
                    <a:pt x="37586" y="19897"/>
                  </a:lnTo>
                  <a:lnTo>
                    <a:pt x="51923" y="1883"/>
                  </a:lnTo>
                  <a:lnTo>
                    <a:pt x="55488" y="837"/>
                  </a:lnTo>
                  <a:lnTo>
                    <a:pt x="57828" y="558"/>
                  </a:lnTo>
                  <a:lnTo>
                    <a:pt x="59388" y="1364"/>
                  </a:lnTo>
                  <a:lnTo>
                    <a:pt x="60427" y="2894"/>
                  </a:lnTo>
                  <a:lnTo>
                    <a:pt x="61121" y="4906"/>
                  </a:lnTo>
                  <a:lnTo>
                    <a:pt x="69392" y="18114"/>
                  </a:lnTo>
                  <a:lnTo>
                    <a:pt x="83746" y="51139"/>
                  </a:lnTo>
                  <a:lnTo>
                    <a:pt x="104203" y="92305"/>
                  </a:lnTo>
                  <a:lnTo>
                    <a:pt x="114108" y="109150"/>
                  </a:lnTo>
                  <a:lnTo>
                    <a:pt x="134730" y="124233"/>
                  </a:lnTo>
                  <a:lnTo>
                    <a:pt x="149391" y="131068"/>
                  </a:lnTo>
                  <a:lnTo>
                    <a:pt x="167974" y="133377"/>
                  </a:lnTo>
                  <a:lnTo>
                    <a:pt x="176519" y="131047"/>
                  </a:lnTo>
                  <a:lnTo>
                    <a:pt x="183624" y="127696"/>
                  </a:lnTo>
                  <a:lnTo>
                    <a:pt x="190090" y="126207"/>
                  </a:lnTo>
                  <a:lnTo>
                    <a:pt x="204049" y="115888"/>
                  </a:lnTo>
                  <a:lnTo>
                    <a:pt x="209750" y="108391"/>
                  </a:lnTo>
                  <a:lnTo>
                    <a:pt x="221734" y="78704"/>
                  </a:lnTo>
                  <a:lnTo>
                    <a:pt x="222794" y="64110"/>
                  </a:lnTo>
                  <a:lnTo>
                    <a:pt x="220398" y="55613"/>
                  </a:lnTo>
                  <a:lnTo>
                    <a:pt x="210774" y="42073"/>
                  </a:lnTo>
                  <a:lnTo>
                    <a:pt x="202239" y="32862"/>
                  </a:lnTo>
                  <a:lnTo>
                    <a:pt x="196378" y="29488"/>
                  </a:lnTo>
                  <a:lnTo>
                    <a:pt x="193427" y="28588"/>
                  </a:lnTo>
                  <a:lnTo>
                    <a:pt x="190466" y="28981"/>
                  </a:lnTo>
                  <a:lnTo>
                    <a:pt x="175613" y="34636"/>
                  </a:lnTo>
                  <a:lnTo>
                    <a:pt x="169662" y="40529"/>
                  </a:lnTo>
                  <a:lnTo>
                    <a:pt x="154450" y="62146"/>
                  </a:lnTo>
                  <a:lnTo>
                    <a:pt x="153568" y="65244"/>
                  </a:lnTo>
                  <a:lnTo>
                    <a:pt x="155233" y="73976"/>
                  </a:lnTo>
                  <a:lnTo>
                    <a:pt x="162897" y="97665"/>
                  </a:lnTo>
                  <a:lnTo>
                    <a:pt x="165153" y="100830"/>
                  </a:lnTo>
                  <a:lnTo>
                    <a:pt x="189385" y="119029"/>
                  </a:lnTo>
                  <a:lnTo>
                    <a:pt x="198603" y="122355"/>
                  </a:lnTo>
                  <a:lnTo>
                    <a:pt x="203839" y="123242"/>
                  </a:lnTo>
                  <a:lnTo>
                    <a:pt x="214949" y="121581"/>
                  </a:lnTo>
                  <a:lnTo>
                    <a:pt x="240373" y="113923"/>
                  </a:lnTo>
                  <a:lnTo>
                    <a:pt x="246730" y="110164"/>
                  </a:lnTo>
                  <a:lnTo>
                    <a:pt x="252864" y="108493"/>
                  </a:lnTo>
                  <a:lnTo>
                    <a:pt x="254896" y="107055"/>
                  </a:lnTo>
                  <a:lnTo>
                    <a:pt x="256251" y="105104"/>
                  </a:lnTo>
                  <a:lnTo>
                    <a:pt x="258425" y="99585"/>
                  </a:lnTo>
                  <a:lnTo>
                    <a:pt x="258913" y="90657"/>
                  </a:lnTo>
                  <a:lnTo>
                    <a:pt x="258957" y="101845"/>
                  </a:lnTo>
                  <a:lnTo>
                    <a:pt x="256313" y="107442"/>
                  </a:lnTo>
                  <a:lnTo>
                    <a:pt x="254219" y="110323"/>
                  </a:lnTo>
                  <a:lnTo>
                    <a:pt x="244139" y="152348"/>
                  </a:lnTo>
                  <a:lnTo>
                    <a:pt x="241501" y="188967"/>
                  </a:lnTo>
                  <a:lnTo>
                    <a:pt x="235043" y="229664"/>
                  </a:lnTo>
                  <a:lnTo>
                    <a:pt x="227810" y="271750"/>
                  </a:lnTo>
                  <a:lnTo>
                    <a:pt x="214130" y="310401"/>
                  </a:lnTo>
                  <a:lnTo>
                    <a:pt x="202370" y="331188"/>
                  </a:lnTo>
                  <a:lnTo>
                    <a:pt x="196436" y="335711"/>
                  </a:lnTo>
                  <a:lnTo>
                    <a:pt x="189500" y="337720"/>
                  </a:lnTo>
                  <a:lnTo>
                    <a:pt x="167927" y="339117"/>
                  </a:lnTo>
                  <a:lnTo>
                    <a:pt x="161285" y="336589"/>
                  </a:lnTo>
                  <a:lnTo>
                    <a:pt x="158125" y="334525"/>
                  </a:lnTo>
                  <a:lnTo>
                    <a:pt x="145924" y="316956"/>
                  </a:lnTo>
                  <a:lnTo>
                    <a:pt x="137935" y="300178"/>
                  </a:lnTo>
                  <a:lnTo>
                    <a:pt x="129151" y="265866"/>
                  </a:lnTo>
                  <a:lnTo>
                    <a:pt x="133945"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4" name="SMARTInkShape-2589"/>
            <p:cNvSpPr/>
            <p:nvPr/>
          </p:nvSpPr>
          <p:spPr>
            <a:xfrm>
              <a:off x="5706103" y="5125641"/>
              <a:ext cx="17828" cy="125016"/>
            </a:xfrm>
            <a:custGeom>
              <a:avLst/>
              <a:gdLst/>
              <a:ahLst/>
              <a:cxnLst/>
              <a:rect l="0" t="0" r="0" b="0"/>
              <a:pathLst>
                <a:path w="17828" h="125016">
                  <a:moveTo>
                    <a:pt x="8897" y="0"/>
                  </a:moveTo>
                  <a:lnTo>
                    <a:pt x="8897" y="8561"/>
                  </a:lnTo>
                  <a:lnTo>
                    <a:pt x="1208" y="16585"/>
                  </a:lnTo>
                  <a:lnTo>
                    <a:pt x="0" y="56860"/>
                  </a:lnTo>
                  <a:lnTo>
                    <a:pt x="966" y="81824"/>
                  </a:lnTo>
                  <a:lnTo>
                    <a:pt x="7036" y="102629"/>
                  </a:lnTo>
                  <a:lnTo>
                    <a:pt x="9062" y="115066"/>
                  </a:lnTo>
                  <a:lnTo>
                    <a:pt x="10991" y="118382"/>
                  </a:lnTo>
                  <a:lnTo>
                    <a:pt x="17827" y="1250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5" name="SMARTInkShape-2590"/>
            <p:cNvSpPr/>
            <p:nvPr/>
          </p:nvSpPr>
          <p:spPr>
            <a:xfrm>
              <a:off x="5545336" y="5107814"/>
              <a:ext cx="79814" cy="124861"/>
            </a:xfrm>
            <a:custGeom>
              <a:avLst/>
              <a:gdLst/>
              <a:ahLst/>
              <a:cxnLst/>
              <a:rect l="0" t="0" r="0" b="0"/>
              <a:pathLst>
                <a:path w="79814" h="124861">
                  <a:moveTo>
                    <a:pt x="62508" y="8897"/>
                  </a:moveTo>
                  <a:lnTo>
                    <a:pt x="57767" y="8897"/>
                  </a:lnTo>
                  <a:lnTo>
                    <a:pt x="52794" y="6251"/>
                  </a:lnTo>
                  <a:lnTo>
                    <a:pt x="46258" y="1208"/>
                  </a:lnTo>
                  <a:lnTo>
                    <a:pt x="19878" y="0"/>
                  </a:lnTo>
                  <a:lnTo>
                    <a:pt x="13717" y="4717"/>
                  </a:lnTo>
                  <a:lnTo>
                    <a:pt x="11057" y="9685"/>
                  </a:lnTo>
                  <a:lnTo>
                    <a:pt x="10348" y="12399"/>
                  </a:lnTo>
                  <a:lnTo>
                    <a:pt x="10867" y="15200"/>
                  </a:lnTo>
                  <a:lnTo>
                    <a:pt x="16339" y="23884"/>
                  </a:lnTo>
                  <a:lnTo>
                    <a:pt x="35804" y="54335"/>
                  </a:lnTo>
                  <a:lnTo>
                    <a:pt x="47319" y="71638"/>
                  </a:lnTo>
                  <a:lnTo>
                    <a:pt x="76154" y="103807"/>
                  </a:lnTo>
                  <a:lnTo>
                    <a:pt x="79813" y="114245"/>
                  </a:lnTo>
                  <a:lnTo>
                    <a:pt x="77475" y="117895"/>
                  </a:lnTo>
                  <a:lnTo>
                    <a:pt x="75462" y="120258"/>
                  </a:lnTo>
                  <a:lnTo>
                    <a:pt x="70581" y="122883"/>
                  </a:lnTo>
                  <a:lnTo>
                    <a:pt x="53503" y="124798"/>
                  </a:lnTo>
                  <a:lnTo>
                    <a:pt x="50552" y="124860"/>
                  </a:lnTo>
                  <a:lnTo>
                    <a:pt x="21661" y="115881"/>
                  </a:lnTo>
                  <a:lnTo>
                    <a:pt x="9092" y="109148"/>
                  </a:lnTo>
                  <a:lnTo>
                    <a:pt x="0" y="1071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6" name="SMARTInkShape-2591"/>
            <p:cNvSpPr/>
            <p:nvPr/>
          </p:nvSpPr>
          <p:spPr>
            <a:xfrm>
              <a:off x="5375672" y="5116868"/>
              <a:ext cx="98227" cy="156163"/>
            </a:xfrm>
            <a:custGeom>
              <a:avLst/>
              <a:gdLst/>
              <a:ahLst/>
              <a:cxnLst/>
              <a:rect l="0" t="0" r="0" b="0"/>
              <a:pathLst>
                <a:path w="98227" h="156163">
                  <a:moveTo>
                    <a:pt x="0" y="26632"/>
                  </a:moveTo>
                  <a:lnTo>
                    <a:pt x="0" y="31372"/>
                  </a:lnTo>
                  <a:lnTo>
                    <a:pt x="992" y="32769"/>
                  </a:lnTo>
                  <a:lnTo>
                    <a:pt x="2645" y="33700"/>
                  </a:lnTo>
                  <a:lnTo>
                    <a:pt x="4740" y="34321"/>
                  </a:lnTo>
                  <a:lnTo>
                    <a:pt x="6137" y="36719"/>
                  </a:lnTo>
                  <a:lnTo>
                    <a:pt x="15986" y="76262"/>
                  </a:lnTo>
                  <a:lnTo>
                    <a:pt x="32839" y="117175"/>
                  </a:lnTo>
                  <a:lnTo>
                    <a:pt x="50610" y="144473"/>
                  </a:lnTo>
                  <a:lnTo>
                    <a:pt x="65485" y="155444"/>
                  </a:lnTo>
                  <a:lnTo>
                    <a:pt x="68462" y="156162"/>
                  </a:lnTo>
                  <a:lnTo>
                    <a:pt x="71438" y="155650"/>
                  </a:lnTo>
                  <a:lnTo>
                    <a:pt x="77391" y="152434"/>
                  </a:lnTo>
                  <a:lnTo>
                    <a:pt x="92273" y="139453"/>
                  </a:lnTo>
                  <a:lnTo>
                    <a:pt x="95581" y="131014"/>
                  </a:lnTo>
                  <a:lnTo>
                    <a:pt x="98072" y="91954"/>
                  </a:lnTo>
                  <a:lnTo>
                    <a:pt x="90525" y="51643"/>
                  </a:lnTo>
                  <a:lnTo>
                    <a:pt x="88547" y="31609"/>
                  </a:lnTo>
                  <a:lnTo>
                    <a:pt x="82277" y="18098"/>
                  </a:lnTo>
                  <a:lnTo>
                    <a:pt x="80377" y="0"/>
                  </a:lnTo>
                  <a:lnTo>
                    <a:pt x="85110" y="4630"/>
                  </a:lnTo>
                  <a:lnTo>
                    <a:pt x="90082" y="6931"/>
                  </a:lnTo>
                  <a:lnTo>
                    <a:pt x="92797" y="7545"/>
                  </a:lnTo>
                  <a:lnTo>
                    <a:pt x="94607" y="8946"/>
                  </a:lnTo>
                  <a:lnTo>
                    <a:pt x="98226" y="177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7" name="SMARTInkShape-2592"/>
            <p:cNvSpPr/>
            <p:nvPr/>
          </p:nvSpPr>
          <p:spPr>
            <a:xfrm>
              <a:off x="5179352" y="5125684"/>
              <a:ext cx="169532" cy="133903"/>
            </a:xfrm>
            <a:custGeom>
              <a:avLst/>
              <a:gdLst/>
              <a:ahLst/>
              <a:cxnLst/>
              <a:rect l="0" t="0" r="0" b="0"/>
              <a:pathLst>
                <a:path w="169532" h="133903">
                  <a:moveTo>
                    <a:pt x="98093" y="35675"/>
                  </a:moveTo>
                  <a:lnTo>
                    <a:pt x="98093" y="40820"/>
                  </a:lnTo>
                  <a:lnTo>
                    <a:pt x="98093" y="23269"/>
                  </a:lnTo>
                  <a:lnTo>
                    <a:pt x="97101" y="21451"/>
                  </a:lnTo>
                  <a:lnTo>
                    <a:pt x="95448" y="20240"/>
                  </a:lnTo>
                  <a:lnTo>
                    <a:pt x="93353" y="19431"/>
                  </a:lnTo>
                  <a:lnTo>
                    <a:pt x="91956" y="17901"/>
                  </a:lnTo>
                  <a:lnTo>
                    <a:pt x="87070" y="8315"/>
                  </a:lnTo>
                  <a:lnTo>
                    <a:pt x="84791" y="5529"/>
                  </a:lnTo>
                  <a:lnTo>
                    <a:pt x="79613" y="2433"/>
                  </a:lnTo>
                  <a:lnTo>
                    <a:pt x="68205" y="446"/>
                  </a:lnTo>
                  <a:lnTo>
                    <a:pt x="45717" y="0"/>
                  </a:lnTo>
                  <a:lnTo>
                    <a:pt x="37442" y="2622"/>
                  </a:lnTo>
                  <a:lnTo>
                    <a:pt x="19306" y="12390"/>
                  </a:lnTo>
                  <a:lnTo>
                    <a:pt x="15802" y="16182"/>
                  </a:lnTo>
                  <a:lnTo>
                    <a:pt x="3275" y="41824"/>
                  </a:lnTo>
                  <a:lnTo>
                    <a:pt x="0" y="81660"/>
                  </a:lnTo>
                  <a:lnTo>
                    <a:pt x="2571" y="88524"/>
                  </a:lnTo>
                  <a:lnTo>
                    <a:pt x="12307" y="101016"/>
                  </a:lnTo>
                  <a:lnTo>
                    <a:pt x="25601" y="110047"/>
                  </a:lnTo>
                  <a:lnTo>
                    <a:pt x="42108" y="114266"/>
                  </a:lnTo>
                  <a:lnTo>
                    <a:pt x="51052" y="112607"/>
                  </a:lnTo>
                  <a:lnTo>
                    <a:pt x="81829" y="95005"/>
                  </a:lnTo>
                  <a:lnTo>
                    <a:pt x="94844" y="82269"/>
                  </a:lnTo>
                  <a:lnTo>
                    <a:pt x="102973" y="68222"/>
                  </a:lnTo>
                  <a:lnTo>
                    <a:pt x="106223" y="54084"/>
                  </a:lnTo>
                  <a:lnTo>
                    <a:pt x="107009" y="28519"/>
                  </a:lnTo>
                  <a:lnTo>
                    <a:pt x="107023" y="73148"/>
                  </a:lnTo>
                  <a:lnTo>
                    <a:pt x="111763" y="87678"/>
                  </a:lnTo>
                  <a:lnTo>
                    <a:pt x="130939" y="117944"/>
                  </a:lnTo>
                  <a:lnTo>
                    <a:pt x="148704" y="130492"/>
                  </a:lnTo>
                  <a:lnTo>
                    <a:pt x="157627" y="132892"/>
                  </a:lnTo>
                  <a:lnTo>
                    <a:pt x="169531" y="1339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8" name="SMARTInkShape-2593"/>
            <p:cNvSpPr/>
            <p:nvPr/>
          </p:nvSpPr>
          <p:spPr>
            <a:xfrm>
              <a:off x="5038346" y="5099220"/>
              <a:ext cx="87296" cy="169297"/>
            </a:xfrm>
            <a:custGeom>
              <a:avLst/>
              <a:gdLst/>
              <a:ahLst/>
              <a:cxnLst/>
              <a:rect l="0" t="0" r="0" b="0"/>
              <a:pathLst>
                <a:path w="87296" h="169297">
                  <a:moveTo>
                    <a:pt x="87295" y="17491"/>
                  </a:moveTo>
                  <a:lnTo>
                    <a:pt x="87295" y="8571"/>
                  </a:lnTo>
                  <a:lnTo>
                    <a:pt x="79606" y="874"/>
                  </a:lnTo>
                  <a:lnTo>
                    <a:pt x="69252" y="0"/>
                  </a:lnTo>
                  <a:lnTo>
                    <a:pt x="61747" y="2441"/>
                  </a:lnTo>
                  <a:lnTo>
                    <a:pt x="17459" y="34186"/>
                  </a:lnTo>
                  <a:lnTo>
                    <a:pt x="11609" y="45086"/>
                  </a:lnTo>
                  <a:lnTo>
                    <a:pt x="270" y="87137"/>
                  </a:lnTo>
                  <a:lnTo>
                    <a:pt x="0" y="100039"/>
                  </a:lnTo>
                  <a:lnTo>
                    <a:pt x="13318" y="136484"/>
                  </a:lnTo>
                  <a:lnTo>
                    <a:pt x="19028" y="148429"/>
                  </a:lnTo>
                  <a:lnTo>
                    <a:pt x="22932" y="152408"/>
                  </a:lnTo>
                  <a:lnTo>
                    <a:pt x="51032" y="166969"/>
                  </a:lnTo>
                  <a:lnTo>
                    <a:pt x="69435" y="16929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3" name="SMARTInkShape-Group511"/>
          <p:cNvGrpSpPr/>
          <p:nvPr/>
        </p:nvGrpSpPr>
        <p:grpSpPr>
          <a:xfrm>
            <a:off x="6375797" y="4956118"/>
            <a:ext cx="2500313" cy="285610"/>
            <a:chOff x="6375797" y="4956118"/>
            <a:chExt cx="2500313" cy="285610"/>
          </a:xfrm>
        </p:grpSpPr>
        <p:sp>
          <p:nvSpPr>
            <p:cNvPr id="530" name="SMARTInkShape-2594"/>
            <p:cNvSpPr/>
            <p:nvPr/>
          </p:nvSpPr>
          <p:spPr>
            <a:xfrm>
              <a:off x="8572500" y="5108149"/>
              <a:ext cx="303610" cy="44282"/>
            </a:xfrm>
            <a:custGeom>
              <a:avLst/>
              <a:gdLst/>
              <a:ahLst/>
              <a:cxnLst/>
              <a:rect l="0" t="0" r="0" b="0"/>
              <a:pathLst>
                <a:path w="303610" h="44282">
                  <a:moveTo>
                    <a:pt x="303609" y="8562"/>
                  </a:moveTo>
                  <a:lnTo>
                    <a:pt x="298869" y="8562"/>
                  </a:lnTo>
                  <a:lnTo>
                    <a:pt x="297473" y="7570"/>
                  </a:lnTo>
                  <a:lnTo>
                    <a:pt x="296542" y="5916"/>
                  </a:lnTo>
                  <a:lnTo>
                    <a:pt x="295920" y="3822"/>
                  </a:lnTo>
                  <a:lnTo>
                    <a:pt x="293523" y="2425"/>
                  </a:lnTo>
                  <a:lnTo>
                    <a:pt x="269931" y="0"/>
                  </a:lnTo>
                  <a:lnTo>
                    <a:pt x="235687" y="2326"/>
                  </a:lnTo>
                  <a:lnTo>
                    <a:pt x="197148" y="7330"/>
                  </a:lnTo>
                  <a:lnTo>
                    <a:pt x="158887" y="15448"/>
                  </a:lnTo>
                  <a:lnTo>
                    <a:pt x="121712" y="22729"/>
                  </a:lnTo>
                  <a:lnTo>
                    <a:pt x="78832" y="28338"/>
                  </a:lnTo>
                  <a:lnTo>
                    <a:pt x="34892" y="34427"/>
                  </a:lnTo>
                  <a:lnTo>
                    <a:pt x="16512" y="36070"/>
                  </a:lnTo>
                  <a:lnTo>
                    <a:pt x="0" y="4428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1" name="SMARTInkShape-2595"/>
            <p:cNvSpPr/>
            <p:nvPr/>
          </p:nvSpPr>
          <p:spPr>
            <a:xfrm>
              <a:off x="8724305" y="5009555"/>
              <a:ext cx="26790" cy="232173"/>
            </a:xfrm>
            <a:custGeom>
              <a:avLst/>
              <a:gdLst/>
              <a:ahLst/>
              <a:cxnLst/>
              <a:rect l="0" t="0" r="0" b="0"/>
              <a:pathLst>
                <a:path w="26790" h="232173">
                  <a:moveTo>
                    <a:pt x="0" y="0"/>
                  </a:moveTo>
                  <a:lnTo>
                    <a:pt x="0" y="12428"/>
                  </a:lnTo>
                  <a:lnTo>
                    <a:pt x="2646" y="18091"/>
                  </a:lnTo>
                  <a:lnTo>
                    <a:pt x="4740" y="20990"/>
                  </a:lnTo>
                  <a:lnTo>
                    <a:pt x="8102" y="47031"/>
                  </a:lnTo>
                  <a:lnTo>
                    <a:pt x="8820" y="89610"/>
                  </a:lnTo>
                  <a:lnTo>
                    <a:pt x="15045" y="126070"/>
                  </a:lnTo>
                  <a:lnTo>
                    <a:pt x="19949" y="167814"/>
                  </a:lnTo>
                  <a:lnTo>
                    <a:pt x="25888" y="212084"/>
                  </a:lnTo>
                  <a:lnTo>
                    <a:pt x="26789"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2" name="SMARTInkShape-2596"/>
            <p:cNvSpPr/>
            <p:nvPr/>
          </p:nvSpPr>
          <p:spPr>
            <a:xfrm>
              <a:off x="8483729" y="5090109"/>
              <a:ext cx="151280" cy="133759"/>
            </a:xfrm>
            <a:custGeom>
              <a:avLst/>
              <a:gdLst/>
              <a:ahLst/>
              <a:cxnLst/>
              <a:rect l="0" t="0" r="0" b="0"/>
              <a:pathLst>
                <a:path w="151280" h="133759">
                  <a:moveTo>
                    <a:pt x="97701" y="62321"/>
                  </a:moveTo>
                  <a:lnTo>
                    <a:pt x="97701" y="57580"/>
                  </a:lnTo>
                  <a:lnTo>
                    <a:pt x="95054" y="52607"/>
                  </a:lnTo>
                  <a:lnTo>
                    <a:pt x="91564" y="47090"/>
                  </a:lnTo>
                  <a:lnTo>
                    <a:pt x="88606" y="38405"/>
                  </a:lnTo>
                  <a:lnTo>
                    <a:pt x="60124" y="7003"/>
                  </a:lnTo>
                  <a:lnTo>
                    <a:pt x="50904" y="3009"/>
                  </a:lnTo>
                  <a:lnTo>
                    <a:pt x="23684" y="0"/>
                  </a:lnTo>
                  <a:lnTo>
                    <a:pt x="17509" y="2542"/>
                  </a:lnTo>
                  <a:lnTo>
                    <a:pt x="14475" y="4609"/>
                  </a:lnTo>
                  <a:lnTo>
                    <a:pt x="5462" y="16999"/>
                  </a:lnTo>
                  <a:lnTo>
                    <a:pt x="1248" y="33238"/>
                  </a:lnTo>
                  <a:lnTo>
                    <a:pt x="0" y="45876"/>
                  </a:lnTo>
                  <a:lnTo>
                    <a:pt x="8599" y="76284"/>
                  </a:lnTo>
                  <a:lnTo>
                    <a:pt x="12791" y="82748"/>
                  </a:lnTo>
                  <a:lnTo>
                    <a:pt x="25468" y="91965"/>
                  </a:lnTo>
                  <a:lnTo>
                    <a:pt x="37052" y="96240"/>
                  </a:lnTo>
                  <a:lnTo>
                    <a:pt x="40401" y="95848"/>
                  </a:lnTo>
                  <a:lnTo>
                    <a:pt x="46767" y="92766"/>
                  </a:lnTo>
                  <a:lnTo>
                    <a:pt x="58939" y="83695"/>
                  </a:lnTo>
                  <a:lnTo>
                    <a:pt x="64929" y="81742"/>
                  </a:lnTo>
                  <a:lnTo>
                    <a:pt x="70899" y="75583"/>
                  </a:lnTo>
                  <a:lnTo>
                    <a:pt x="87006" y="55409"/>
                  </a:lnTo>
                  <a:lnTo>
                    <a:pt x="87987" y="51642"/>
                  </a:lnTo>
                  <a:lnTo>
                    <a:pt x="88725" y="44881"/>
                  </a:lnTo>
                  <a:lnTo>
                    <a:pt x="88771" y="87911"/>
                  </a:lnTo>
                  <a:lnTo>
                    <a:pt x="91417" y="96184"/>
                  </a:lnTo>
                  <a:lnTo>
                    <a:pt x="101200" y="109579"/>
                  </a:lnTo>
                  <a:lnTo>
                    <a:pt x="129646" y="129768"/>
                  </a:lnTo>
                  <a:lnTo>
                    <a:pt x="139137" y="132576"/>
                  </a:lnTo>
                  <a:lnTo>
                    <a:pt x="151279" y="13375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3" name="SMARTInkShape-2597"/>
            <p:cNvSpPr/>
            <p:nvPr/>
          </p:nvSpPr>
          <p:spPr>
            <a:xfrm>
              <a:off x="8072438" y="4957362"/>
              <a:ext cx="366118" cy="203998"/>
            </a:xfrm>
            <a:custGeom>
              <a:avLst/>
              <a:gdLst/>
              <a:ahLst/>
              <a:cxnLst/>
              <a:rect l="0" t="0" r="0" b="0"/>
              <a:pathLst>
                <a:path w="366118" h="203998">
                  <a:moveTo>
                    <a:pt x="0" y="34333"/>
                  </a:moveTo>
                  <a:lnTo>
                    <a:pt x="43114" y="34333"/>
                  </a:lnTo>
                  <a:lnTo>
                    <a:pt x="83987" y="36979"/>
                  </a:lnTo>
                  <a:lnTo>
                    <a:pt x="123966" y="42022"/>
                  </a:lnTo>
                  <a:lnTo>
                    <a:pt x="166663" y="42025"/>
                  </a:lnTo>
                  <a:lnTo>
                    <a:pt x="209177" y="35542"/>
                  </a:lnTo>
                  <a:lnTo>
                    <a:pt x="245752" y="25310"/>
                  </a:lnTo>
                  <a:lnTo>
                    <a:pt x="266076" y="9188"/>
                  </a:lnTo>
                  <a:lnTo>
                    <a:pt x="267084" y="5629"/>
                  </a:lnTo>
                  <a:lnTo>
                    <a:pt x="267730" y="0"/>
                  </a:lnTo>
                  <a:lnTo>
                    <a:pt x="267843" y="3765"/>
                  </a:lnTo>
                  <a:lnTo>
                    <a:pt x="266866" y="5025"/>
                  </a:lnTo>
                  <a:lnTo>
                    <a:pt x="263135" y="6425"/>
                  </a:lnTo>
                  <a:lnTo>
                    <a:pt x="261744" y="7790"/>
                  </a:lnTo>
                  <a:lnTo>
                    <a:pt x="253068" y="29839"/>
                  </a:lnTo>
                  <a:lnTo>
                    <a:pt x="243140" y="72783"/>
                  </a:lnTo>
                  <a:lnTo>
                    <a:pt x="241369" y="114068"/>
                  </a:lnTo>
                  <a:lnTo>
                    <a:pt x="241125" y="153079"/>
                  </a:lnTo>
                  <a:lnTo>
                    <a:pt x="242100" y="170169"/>
                  </a:lnTo>
                  <a:lnTo>
                    <a:pt x="248791" y="188579"/>
                  </a:lnTo>
                  <a:lnTo>
                    <a:pt x="250196" y="189750"/>
                  </a:lnTo>
                  <a:lnTo>
                    <a:pt x="252125" y="189538"/>
                  </a:lnTo>
                  <a:lnTo>
                    <a:pt x="254404" y="188405"/>
                  </a:lnTo>
                  <a:lnTo>
                    <a:pt x="279520" y="148733"/>
                  </a:lnTo>
                  <a:lnTo>
                    <a:pt x="311984" y="106440"/>
                  </a:lnTo>
                  <a:lnTo>
                    <a:pt x="320178" y="105830"/>
                  </a:lnTo>
                  <a:lnTo>
                    <a:pt x="325827" y="115269"/>
                  </a:lnTo>
                  <a:lnTo>
                    <a:pt x="342707" y="159780"/>
                  </a:lnTo>
                  <a:lnTo>
                    <a:pt x="353297" y="180858"/>
                  </a:lnTo>
                  <a:lnTo>
                    <a:pt x="357027" y="196259"/>
                  </a:lnTo>
                  <a:lnTo>
                    <a:pt x="359064" y="198839"/>
                  </a:lnTo>
                  <a:lnTo>
                    <a:pt x="366117" y="2039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4" name="SMARTInkShape-2598"/>
            <p:cNvSpPr/>
            <p:nvPr/>
          </p:nvSpPr>
          <p:spPr>
            <a:xfrm>
              <a:off x="7956352" y="5161359"/>
              <a:ext cx="17860" cy="17861"/>
            </a:xfrm>
            <a:custGeom>
              <a:avLst/>
              <a:gdLst/>
              <a:ahLst/>
              <a:cxnLst/>
              <a:rect l="0" t="0" r="0" b="0"/>
              <a:pathLst>
                <a:path w="17860" h="17861">
                  <a:moveTo>
                    <a:pt x="0" y="0"/>
                  </a:moveTo>
                  <a:lnTo>
                    <a:pt x="0" y="8822"/>
                  </a:lnTo>
                  <a:lnTo>
                    <a:pt x="12428" y="8920"/>
                  </a:lnTo>
                  <a:lnTo>
                    <a:pt x="14239" y="9916"/>
                  </a:lnTo>
                  <a:lnTo>
                    <a:pt x="15445" y="11571"/>
                  </a:lnTo>
                  <a:lnTo>
                    <a:pt x="17859"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5" name="SMARTInkShape-2599"/>
            <p:cNvSpPr/>
            <p:nvPr/>
          </p:nvSpPr>
          <p:spPr>
            <a:xfrm>
              <a:off x="7768828" y="4956118"/>
              <a:ext cx="98228" cy="223102"/>
            </a:xfrm>
            <a:custGeom>
              <a:avLst/>
              <a:gdLst/>
              <a:ahLst/>
              <a:cxnLst/>
              <a:rect l="0" t="0" r="0" b="0"/>
              <a:pathLst>
                <a:path w="98228" h="223102">
                  <a:moveTo>
                    <a:pt x="0" y="17718"/>
                  </a:moveTo>
                  <a:lnTo>
                    <a:pt x="0" y="0"/>
                  </a:lnTo>
                  <a:lnTo>
                    <a:pt x="0" y="40387"/>
                  </a:lnTo>
                  <a:lnTo>
                    <a:pt x="0" y="82510"/>
                  </a:lnTo>
                  <a:lnTo>
                    <a:pt x="0" y="124183"/>
                  </a:lnTo>
                  <a:lnTo>
                    <a:pt x="0" y="163247"/>
                  </a:lnTo>
                  <a:lnTo>
                    <a:pt x="0" y="204672"/>
                  </a:lnTo>
                  <a:lnTo>
                    <a:pt x="0" y="192762"/>
                  </a:lnTo>
                  <a:lnTo>
                    <a:pt x="2646" y="187127"/>
                  </a:lnTo>
                  <a:lnTo>
                    <a:pt x="33093" y="142895"/>
                  </a:lnTo>
                  <a:lnTo>
                    <a:pt x="35544" y="136852"/>
                  </a:lnTo>
                  <a:lnTo>
                    <a:pt x="39940" y="130859"/>
                  </a:lnTo>
                  <a:lnTo>
                    <a:pt x="45202" y="127534"/>
                  </a:lnTo>
                  <a:lnTo>
                    <a:pt x="56664" y="125400"/>
                  </a:lnTo>
                  <a:lnTo>
                    <a:pt x="62556" y="127753"/>
                  </a:lnTo>
                  <a:lnTo>
                    <a:pt x="83713" y="146128"/>
                  </a:lnTo>
                  <a:lnTo>
                    <a:pt x="86815" y="154494"/>
                  </a:lnTo>
                  <a:lnTo>
                    <a:pt x="89254" y="197941"/>
                  </a:lnTo>
                  <a:lnTo>
                    <a:pt x="91923" y="204643"/>
                  </a:lnTo>
                  <a:lnTo>
                    <a:pt x="95425" y="210928"/>
                  </a:lnTo>
                  <a:lnTo>
                    <a:pt x="98227" y="223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6" name="SMARTInkShape-2600"/>
            <p:cNvSpPr/>
            <p:nvPr/>
          </p:nvSpPr>
          <p:spPr>
            <a:xfrm>
              <a:off x="7599164" y="5028697"/>
              <a:ext cx="107157" cy="114755"/>
            </a:xfrm>
            <a:custGeom>
              <a:avLst/>
              <a:gdLst/>
              <a:ahLst/>
              <a:cxnLst/>
              <a:rect l="0" t="0" r="0" b="0"/>
              <a:pathLst>
                <a:path w="107157" h="114755">
                  <a:moveTo>
                    <a:pt x="107156" y="25506"/>
                  </a:moveTo>
                  <a:lnTo>
                    <a:pt x="102416" y="25506"/>
                  </a:lnTo>
                  <a:lnTo>
                    <a:pt x="101019" y="24514"/>
                  </a:lnTo>
                  <a:lnTo>
                    <a:pt x="100089" y="22861"/>
                  </a:lnTo>
                  <a:lnTo>
                    <a:pt x="99468" y="20766"/>
                  </a:lnTo>
                  <a:lnTo>
                    <a:pt x="93853" y="13077"/>
                  </a:lnTo>
                  <a:lnTo>
                    <a:pt x="88676" y="10061"/>
                  </a:lnTo>
                  <a:lnTo>
                    <a:pt x="77537" y="8362"/>
                  </a:lnTo>
                  <a:lnTo>
                    <a:pt x="68195" y="6972"/>
                  </a:lnTo>
                  <a:lnTo>
                    <a:pt x="56366" y="1604"/>
                  </a:lnTo>
                  <a:lnTo>
                    <a:pt x="46218" y="0"/>
                  </a:lnTo>
                  <a:lnTo>
                    <a:pt x="37740" y="1933"/>
                  </a:lnTo>
                  <a:lnTo>
                    <a:pt x="30664" y="5107"/>
                  </a:lnTo>
                  <a:lnTo>
                    <a:pt x="24212" y="6518"/>
                  </a:lnTo>
                  <a:lnTo>
                    <a:pt x="22094" y="7887"/>
                  </a:lnTo>
                  <a:lnTo>
                    <a:pt x="20683" y="9791"/>
                  </a:lnTo>
                  <a:lnTo>
                    <a:pt x="19741" y="12053"/>
                  </a:lnTo>
                  <a:lnTo>
                    <a:pt x="20107" y="14553"/>
                  </a:lnTo>
                  <a:lnTo>
                    <a:pt x="23158" y="19976"/>
                  </a:lnTo>
                  <a:lnTo>
                    <a:pt x="30453" y="28608"/>
                  </a:lnTo>
                  <a:lnTo>
                    <a:pt x="51807" y="46027"/>
                  </a:lnTo>
                  <a:lnTo>
                    <a:pt x="59737" y="55463"/>
                  </a:lnTo>
                  <a:lnTo>
                    <a:pt x="96616" y="86692"/>
                  </a:lnTo>
                  <a:lnTo>
                    <a:pt x="102471" y="95033"/>
                  </a:lnTo>
                  <a:lnTo>
                    <a:pt x="105768" y="105307"/>
                  </a:lnTo>
                  <a:lnTo>
                    <a:pt x="106882" y="112928"/>
                  </a:lnTo>
                  <a:lnTo>
                    <a:pt x="105981" y="113553"/>
                  </a:lnTo>
                  <a:lnTo>
                    <a:pt x="97407" y="114556"/>
                  </a:lnTo>
                  <a:lnTo>
                    <a:pt x="86158" y="114754"/>
                  </a:lnTo>
                  <a:lnTo>
                    <a:pt x="56018" y="102370"/>
                  </a:lnTo>
                  <a:lnTo>
                    <a:pt x="38773" y="91879"/>
                  </a:lnTo>
                  <a:lnTo>
                    <a:pt x="19932" y="86131"/>
                  </a:lnTo>
                  <a:lnTo>
                    <a:pt x="11103" y="80476"/>
                  </a:lnTo>
                  <a:lnTo>
                    <a:pt x="4833" y="79497"/>
                  </a:lnTo>
                  <a:lnTo>
                    <a:pt x="3222" y="78367"/>
                  </a:lnTo>
                  <a:lnTo>
                    <a:pt x="2148" y="76622"/>
                  </a:lnTo>
                  <a:lnTo>
                    <a:pt x="0" y="7015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7" name="SMARTInkShape-2601"/>
            <p:cNvSpPr/>
            <p:nvPr/>
          </p:nvSpPr>
          <p:spPr>
            <a:xfrm>
              <a:off x="7313414" y="5009587"/>
              <a:ext cx="257565" cy="133348"/>
            </a:xfrm>
            <a:custGeom>
              <a:avLst/>
              <a:gdLst/>
              <a:ahLst/>
              <a:cxnLst/>
              <a:rect l="0" t="0" r="0" b="0"/>
              <a:pathLst>
                <a:path w="257565" h="133348">
                  <a:moveTo>
                    <a:pt x="0" y="8897"/>
                  </a:moveTo>
                  <a:lnTo>
                    <a:pt x="0" y="0"/>
                  </a:lnTo>
                  <a:lnTo>
                    <a:pt x="992" y="31013"/>
                  </a:lnTo>
                  <a:lnTo>
                    <a:pt x="11024" y="68834"/>
                  </a:lnTo>
                  <a:lnTo>
                    <a:pt x="14821" y="77208"/>
                  </a:lnTo>
                  <a:lnTo>
                    <a:pt x="25883" y="120904"/>
                  </a:lnTo>
                  <a:lnTo>
                    <a:pt x="26753" y="133347"/>
                  </a:lnTo>
                  <a:lnTo>
                    <a:pt x="26778" y="129005"/>
                  </a:lnTo>
                  <a:lnTo>
                    <a:pt x="27774" y="127665"/>
                  </a:lnTo>
                  <a:lnTo>
                    <a:pt x="31527" y="126175"/>
                  </a:lnTo>
                  <a:lnTo>
                    <a:pt x="32924" y="123793"/>
                  </a:lnTo>
                  <a:lnTo>
                    <a:pt x="42739" y="79659"/>
                  </a:lnTo>
                  <a:lnTo>
                    <a:pt x="44791" y="69120"/>
                  </a:lnTo>
                  <a:lnTo>
                    <a:pt x="51526" y="57610"/>
                  </a:lnTo>
                  <a:lnTo>
                    <a:pt x="58813" y="47915"/>
                  </a:lnTo>
                  <a:lnTo>
                    <a:pt x="60866" y="41783"/>
                  </a:lnTo>
                  <a:lnTo>
                    <a:pt x="67070" y="35750"/>
                  </a:lnTo>
                  <a:lnTo>
                    <a:pt x="74458" y="29762"/>
                  </a:lnTo>
                  <a:lnTo>
                    <a:pt x="79608" y="21804"/>
                  </a:lnTo>
                  <a:lnTo>
                    <a:pt x="84330" y="19595"/>
                  </a:lnTo>
                  <a:lnTo>
                    <a:pt x="114330" y="17840"/>
                  </a:lnTo>
                  <a:lnTo>
                    <a:pt x="124893" y="26648"/>
                  </a:lnTo>
                  <a:lnTo>
                    <a:pt x="126008" y="69430"/>
                  </a:lnTo>
                  <a:lnTo>
                    <a:pt x="132145" y="83497"/>
                  </a:lnTo>
                  <a:lnTo>
                    <a:pt x="154827" y="109992"/>
                  </a:lnTo>
                  <a:lnTo>
                    <a:pt x="180333" y="127950"/>
                  </a:lnTo>
                  <a:lnTo>
                    <a:pt x="183722" y="128946"/>
                  </a:lnTo>
                  <a:lnTo>
                    <a:pt x="186973" y="128617"/>
                  </a:lnTo>
                  <a:lnTo>
                    <a:pt x="194224" y="126598"/>
                  </a:lnTo>
                  <a:lnTo>
                    <a:pt x="208470" y="124469"/>
                  </a:lnTo>
                  <a:lnTo>
                    <a:pt x="219417" y="117996"/>
                  </a:lnTo>
                  <a:lnTo>
                    <a:pt x="235037" y="104011"/>
                  </a:lnTo>
                  <a:lnTo>
                    <a:pt x="244045" y="90437"/>
                  </a:lnTo>
                  <a:lnTo>
                    <a:pt x="256866" y="55570"/>
                  </a:lnTo>
                  <a:lnTo>
                    <a:pt x="257564" y="51919"/>
                  </a:lnTo>
                  <a:lnTo>
                    <a:pt x="257037" y="48492"/>
                  </a:lnTo>
                  <a:lnTo>
                    <a:pt x="247883" y="26809"/>
                  </a:lnTo>
                  <a:lnTo>
                    <a:pt x="241102" y="178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8" name="SMARTInkShape-2602"/>
            <p:cNvSpPr/>
            <p:nvPr/>
          </p:nvSpPr>
          <p:spPr>
            <a:xfrm>
              <a:off x="7180004" y="4982884"/>
              <a:ext cx="124481" cy="133637"/>
            </a:xfrm>
            <a:custGeom>
              <a:avLst/>
              <a:gdLst/>
              <a:ahLst/>
              <a:cxnLst/>
              <a:rect l="0" t="0" r="0" b="0"/>
              <a:pathLst>
                <a:path w="124481" h="133637">
                  <a:moveTo>
                    <a:pt x="106621" y="17741"/>
                  </a:moveTo>
                  <a:lnTo>
                    <a:pt x="93318" y="4438"/>
                  </a:lnTo>
                  <a:lnTo>
                    <a:pt x="88141" y="1906"/>
                  </a:lnTo>
                  <a:lnTo>
                    <a:pt x="67889" y="0"/>
                  </a:lnTo>
                  <a:lnTo>
                    <a:pt x="48883" y="897"/>
                  </a:lnTo>
                  <a:lnTo>
                    <a:pt x="37635" y="4632"/>
                  </a:lnTo>
                  <a:lnTo>
                    <a:pt x="28666" y="12246"/>
                  </a:lnTo>
                  <a:lnTo>
                    <a:pt x="5559" y="42996"/>
                  </a:lnTo>
                  <a:lnTo>
                    <a:pt x="1271" y="55100"/>
                  </a:lnTo>
                  <a:lnTo>
                    <a:pt x="0" y="69711"/>
                  </a:lnTo>
                  <a:lnTo>
                    <a:pt x="4364" y="86607"/>
                  </a:lnTo>
                  <a:lnTo>
                    <a:pt x="11941" y="99441"/>
                  </a:lnTo>
                  <a:lnTo>
                    <a:pt x="30519" y="118803"/>
                  </a:lnTo>
                  <a:lnTo>
                    <a:pt x="41709" y="126489"/>
                  </a:lnTo>
                  <a:lnTo>
                    <a:pt x="59166" y="131653"/>
                  </a:lnTo>
                  <a:lnTo>
                    <a:pt x="89989" y="133636"/>
                  </a:lnTo>
                  <a:lnTo>
                    <a:pt x="117133" y="126122"/>
                  </a:lnTo>
                  <a:lnTo>
                    <a:pt x="119581" y="124721"/>
                  </a:lnTo>
                  <a:lnTo>
                    <a:pt x="121214" y="122796"/>
                  </a:lnTo>
                  <a:lnTo>
                    <a:pt x="124480" y="11596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9" name="SMARTInkShape-2603"/>
            <p:cNvSpPr/>
            <p:nvPr/>
          </p:nvSpPr>
          <p:spPr>
            <a:xfrm>
              <a:off x="6759773" y="5081417"/>
              <a:ext cx="221445" cy="124436"/>
            </a:xfrm>
            <a:custGeom>
              <a:avLst/>
              <a:gdLst/>
              <a:ahLst/>
              <a:cxnLst/>
              <a:rect l="0" t="0" r="0" b="0"/>
              <a:pathLst>
                <a:path w="221445" h="124436">
                  <a:moveTo>
                    <a:pt x="0" y="8505"/>
                  </a:moveTo>
                  <a:lnTo>
                    <a:pt x="39902" y="8505"/>
                  </a:lnTo>
                  <a:lnTo>
                    <a:pt x="65393" y="11150"/>
                  </a:lnTo>
                  <a:lnTo>
                    <a:pt x="106626" y="19529"/>
                  </a:lnTo>
                  <a:lnTo>
                    <a:pt x="124859" y="24340"/>
                  </a:lnTo>
                  <a:lnTo>
                    <a:pt x="154250" y="26246"/>
                  </a:lnTo>
                  <a:lnTo>
                    <a:pt x="156411" y="27277"/>
                  </a:lnTo>
                  <a:lnTo>
                    <a:pt x="157853" y="28958"/>
                  </a:lnTo>
                  <a:lnTo>
                    <a:pt x="160166" y="34042"/>
                  </a:lnTo>
                  <a:lnTo>
                    <a:pt x="159363" y="34460"/>
                  </a:lnTo>
                  <a:lnTo>
                    <a:pt x="145470" y="36213"/>
                  </a:lnTo>
                  <a:lnTo>
                    <a:pt x="130919" y="47713"/>
                  </a:lnTo>
                  <a:lnTo>
                    <a:pt x="127639" y="53381"/>
                  </a:lnTo>
                  <a:lnTo>
                    <a:pt x="125534" y="65105"/>
                  </a:lnTo>
                  <a:lnTo>
                    <a:pt x="125170" y="78743"/>
                  </a:lnTo>
                  <a:lnTo>
                    <a:pt x="127730" y="87016"/>
                  </a:lnTo>
                  <a:lnTo>
                    <a:pt x="140256" y="103511"/>
                  </a:lnTo>
                  <a:lnTo>
                    <a:pt x="149927" y="112612"/>
                  </a:lnTo>
                  <a:lnTo>
                    <a:pt x="163927" y="120600"/>
                  </a:lnTo>
                  <a:lnTo>
                    <a:pt x="175791" y="123408"/>
                  </a:lnTo>
                  <a:lnTo>
                    <a:pt x="198081" y="124435"/>
                  </a:lnTo>
                  <a:lnTo>
                    <a:pt x="201508" y="122503"/>
                  </a:lnTo>
                  <a:lnTo>
                    <a:pt x="217171" y="104460"/>
                  </a:lnTo>
                  <a:lnTo>
                    <a:pt x="220544" y="95469"/>
                  </a:lnTo>
                  <a:lnTo>
                    <a:pt x="221444" y="90294"/>
                  </a:lnTo>
                  <a:lnTo>
                    <a:pt x="219797" y="79251"/>
                  </a:lnTo>
                  <a:lnTo>
                    <a:pt x="213051" y="51078"/>
                  </a:lnTo>
                  <a:lnTo>
                    <a:pt x="181731" y="13402"/>
                  </a:lnTo>
                  <a:lnTo>
                    <a:pt x="161259" y="0"/>
                  </a:lnTo>
                  <a:lnTo>
                    <a:pt x="160735" y="85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0" name="SMARTInkShape-2604"/>
            <p:cNvSpPr/>
            <p:nvPr/>
          </p:nvSpPr>
          <p:spPr>
            <a:xfrm>
              <a:off x="6438337" y="5063143"/>
              <a:ext cx="107125" cy="44639"/>
            </a:xfrm>
            <a:custGeom>
              <a:avLst/>
              <a:gdLst/>
              <a:ahLst/>
              <a:cxnLst/>
              <a:rect l="0" t="0" r="0" b="0"/>
              <a:pathLst>
                <a:path w="107125" h="44639">
                  <a:moveTo>
                    <a:pt x="8897" y="8920"/>
                  </a:moveTo>
                  <a:lnTo>
                    <a:pt x="0" y="22"/>
                  </a:lnTo>
                  <a:lnTo>
                    <a:pt x="4718" y="0"/>
                  </a:lnTo>
                  <a:lnTo>
                    <a:pt x="9686" y="2640"/>
                  </a:lnTo>
                  <a:lnTo>
                    <a:pt x="20959" y="12420"/>
                  </a:lnTo>
                  <a:lnTo>
                    <a:pt x="29472" y="15436"/>
                  </a:lnTo>
                  <a:lnTo>
                    <a:pt x="45420" y="19780"/>
                  </a:lnTo>
                  <a:lnTo>
                    <a:pt x="80406" y="33233"/>
                  </a:lnTo>
                  <a:lnTo>
                    <a:pt x="91280" y="35600"/>
                  </a:lnTo>
                  <a:lnTo>
                    <a:pt x="107124" y="4463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1" name="SMARTInkShape-2605"/>
            <p:cNvSpPr/>
            <p:nvPr/>
          </p:nvSpPr>
          <p:spPr>
            <a:xfrm>
              <a:off x="6429375" y="4973836"/>
              <a:ext cx="71439" cy="205384"/>
            </a:xfrm>
            <a:custGeom>
              <a:avLst/>
              <a:gdLst/>
              <a:ahLst/>
              <a:cxnLst/>
              <a:rect l="0" t="0" r="0" b="0"/>
              <a:pathLst>
                <a:path w="71439" h="205384">
                  <a:moveTo>
                    <a:pt x="0" y="0"/>
                  </a:moveTo>
                  <a:lnTo>
                    <a:pt x="4740" y="0"/>
                  </a:lnTo>
                  <a:lnTo>
                    <a:pt x="6137" y="992"/>
                  </a:lnTo>
                  <a:lnTo>
                    <a:pt x="7068" y="2646"/>
                  </a:lnTo>
                  <a:lnTo>
                    <a:pt x="7689" y="4740"/>
                  </a:lnTo>
                  <a:lnTo>
                    <a:pt x="9094" y="6137"/>
                  </a:lnTo>
                  <a:lnTo>
                    <a:pt x="18480" y="11024"/>
                  </a:lnTo>
                  <a:lnTo>
                    <a:pt x="24088" y="16806"/>
                  </a:lnTo>
                  <a:lnTo>
                    <a:pt x="40704" y="41918"/>
                  </a:lnTo>
                  <a:lnTo>
                    <a:pt x="51485" y="83202"/>
                  </a:lnTo>
                  <a:lnTo>
                    <a:pt x="53394" y="124480"/>
                  </a:lnTo>
                  <a:lnTo>
                    <a:pt x="54489" y="136684"/>
                  </a:lnTo>
                  <a:lnTo>
                    <a:pt x="62137" y="172109"/>
                  </a:lnTo>
                  <a:lnTo>
                    <a:pt x="62398" y="181413"/>
                  </a:lnTo>
                  <a:lnTo>
                    <a:pt x="65105" y="187453"/>
                  </a:lnTo>
                  <a:lnTo>
                    <a:pt x="70186" y="194675"/>
                  </a:lnTo>
                  <a:lnTo>
                    <a:pt x="71438"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2" name="SMARTInkShape-2606"/>
            <p:cNvSpPr/>
            <p:nvPr/>
          </p:nvSpPr>
          <p:spPr>
            <a:xfrm>
              <a:off x="6375797" y="5098852"/>
              <a:ext cx="1" cy="89297"/>
            </a:xfrm>
            <a:custGeom>
              <a:avLst/>
              <a:gdLst/>
              <a:ahLst/>
              <a:cxnLst/>
              <a:rect l="0" t="0" r="0" b="0"/>
              <a:pathLst>
                <a:path w="1" h="89297">
                  <a:moveTo>
                    <a:pt x="0" y="0"/>
                  </a:moveTo>
                  <a:lnTo>
                    <a:pt x="0" y="39901"/>
                  </a:lnTo>
                  <a:lnTo>
                    <a:pt x="0" y="84183"/>
                  </a:lnTo>
                  <a:lnTo>
                    <a:pt x="0" y="8929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44" name="SMARTInkShape-2607"/>
          <p:cNvSpPr/>
          <p:nvPr/>
        </p:nvSpPr>
        <p:spPr>
          <a:xfrm>
            <a:off x="6831211" y="5009555"/>
            <a:ext cx="1" cy="223243"/>
          </a:xfrm>
          <a:custGeom>
            <a:avLst/>
            <a:gdLst/>
            <a:ahLst/>
            <a:cxnLst/>
            <a:rect l="0" t="0" r="0" b="0"/>
            <a:pathLst>
              <a:path w="1" h="223243">
                <a:moveTo>
                  <a:pt x="0" y="0"/>
                </a:moveTo>
                <a:lnTo>
                  <a:pt x="0" y="39901"/>
                </a:lnTo>
                <a:lnTo>
                  <a:pt x="0" y="80656"/>
                </a:lnTo>
                <a:lnTo>
                  <a:pt x="0" y="117496"/>
                </a:lnTo>
                <a:lnTo>
                  <a:pt x="0" y="158274"/>
                </a:lnTo>
                <a:lnTo>
                  <a:pt x="0" y="200659"/>
                </a:lnTo>
                <a:lnTo>
                  <a:pt x="0"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5" name="SMARTInkShape-2608"/>
          <p:cNvSpPr/>
          <p:nvPr/>
        </p:nvSpPr>
        <p:spPr>
          <a:xfrm>
            <a:off x="8215313" y="4991695"/>
            <a:ext cx="44649" cy="258962"/>
          </a:xfrm>
          <a:custGeom>
            <a:avLst/>
            <a:gdLst/>
            <a:ahLst/>
            <a:cxnLst/>
            <a:rect l="0" t="0" r="0" b="0"/>
            <a:pathLst>
              <a:path w="44649" h="258962">
                <a:moveTo>
                  <a:pt x="0" y="0"/>
                </a:moveTo>
                <a:lnTo>
                  <a:pt x="992" y="40894"/>
                </a:lnTo>
                <a:lnTo>
                  <a:pt x="12428" y="81049"/>
                </a:lnTo>
                <a:lnTo>
                  <a:pt x="17778" y="122358"/>
                </a:lnTo>
                <a:lnTo>
                  <a:pt x="27361" y="162855"/>
                </a:lnTo>
                <a:lnTo>
                  <a:pt x="40754" y="206287"/>
                </a:lnTo>
                <a:lnTo>
                  <a:pt x="44420" y="247264"/>
                </a:lnTo>
                <a:lnTo>
                  <a:pt x="44648"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58" name="SMARTInkShape-Group514"/>
          <p:cNvGrpSpPr/>
          <p:nvPr/>
        </p:nvGrpSpPr>
        <p:grpSpPr>
          <a:xfrm>
            <a:off x="589359" y="5339953"/>
            <a:ext cx="1803798" cy="504234"/>
            <a:chOff x="589359" y="5339953"/>
            <a:chExt cx="1803798" cy="504234"/>
          </a:xfrm>
        </p:grpSpPr>
        <p:sp>
          <p:nvSpPr>
            <p:cNvPr id="546" name="SMARTInkShape-2609"/>
            <p:cNvSpPr/>
            <p:nvPr/>
          </p:nvSpPr>
          <p:spPr>
            <a:xfrm>
              <a:off x="2330648" y="5465123"/>
              <a:ext cx="62509" cy="115933"/>
            </a:xfrm>
            <a:custGeom>
              <a:avLst/>
              <a:gdLst/>
              <a:ahLst/>
              <a:cxnLst/>
              <a:rect l="0" t="0" r="0" b="0"/>
              <a:pathLst>
                <a:path w="62509" h="115933">
                  <a:moveTo>
                    <a:pt x="0" y="53424"/>
                  </a:moveTo>
                  <a:lnTo>
                    <a:pt x="4741" y="53424"/>
                  </a:lnTo>
                  <a:lnTo>
                    <a:pt x="9714" y="56069"/>
                  </a:lnTo>
                  <a:lnTo>
                    <a:pt x="16251" y="61113"/>
                  </a:lnTo>
                  <a:lnTo>
                    <a:pt x="37836" y="62245"/>
                  </a:lnTo>
                  <a:lnTo>
                    <a:pt x="44267" y="59660"/>
                  </a:lnTo>
                  <a:lnTo>
                    <a:pt x="56480" y="49915"/>
                  </a:lnTo>
                  <a:lnTo>
                    <a:pt x="59829" y="44258"/>
                  </a:lnTo>
                  <a:lnTo>
                    <a:pt x="61979" y="32541"/>
                  </a:lnTo>
                  <a:lnTo>
                    <a:pt x="62351" y="23644"/>
                  </a:lnTo>
                  <a:lnTo>
                    <a:pt x="59793" y="17699"/>
                  </a:lnTo>
                  <a:lnTo>
                    <a:pt x="50066" y="5798"/>
                  </a:lnTo>
                  <a:lnTo>
                    <a:pt x="44411" y="2491"/>
                  </a:lnTo>
                  <a:lnTo>
                    <a:pt x="35872" y="194"/>
                  </a:lnTo>
                  <a:lnTo>
                    <a:pt x="31487" y="0"/>
                  </a:lnTo>
                  <a:lnTo>
                    <a:pt x="26232" y="2560"/>
                  </a:lnTo>
                  <a:lnTo>
                    <a:pt x="23441" y="4632"/>
                  </a:lnTo>
                  <a:lnTo>
                    <a:pt x="20340" y="9579"/>
                  </a:lnTo>
                  <a:lnTo>
                    <a:pt x="19514" y="12288"/>
                  </a:lnTo>
                  <a:lnTo>
                    <a:pt x="21241" y="20589"/>
                  </a:lnTo>
                  <a:lnTo>
                    <a:pt x="25693" y="37347"/>
                  </a:lnTo>
                  <a:lnTo>
                    <a:pt x="29291" y="62980"/>
                  </a:lnTo>
                  <a:lnTo>
                    <a:pt x="36460" y="77753"/>
                  </a:lnTo>
                  <a:lnTo>
                    <a:pt x="41010" y="85072"/>
                  </a:lnTo>
                  <a:lnTo>
                    <a:pt x="43031" y="91633"/>
                  </a:lnTo>
                  <a:lnTo>
                    <a:pt x="49222" y="97856"/>
                  </a:lnTo>
                  <a:lnTo>
                    <a:pt x="56603" y="103929"/>
                  </a:lnTo>
                  <a:lnTo>
                    <a:pt x="62508" y="1159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7" name="SMARTInkShape-2610"/>
            <p:cNvSpPr/>
            <p:nvPr/>
          </p:nvSpPr>
          <p:spPr>
            <a:xfrm>
              <a:off x="2214563" y="5464969"/>
              <a:ext cx="71438" cy="124858"/>
            </a:xfrm>
            <a:custGeom>
              <a:avLst/>
              <a:gdLst/>
              <a:ahLst/>
              <a:cxnLst/>
              <a:rect l="0" t="0" r="0" b="0"/>
              <a:pathLst>
                <a:path w="71438" h="124858">
                  <a:moveTo>
                    <a:pt x="0" y="0"/>
                  </a:moveTo>
                  <a:lnTo>
                    <a:pt x="7688" y="7688"/>
                  </a:lnTo>
                  <a:lnTo>
                    <a:pt x="9676" y="15814"/>
                  </a:lnTo>
                  <a:lnTo>
                    <a:pt x="14993" y="24088"/>
                  </a:lnTo>
                  <a:lnTo>
                    <a:pt x="17010" y="33816"/>
                  </a:lnTo>
                  <a:lnTo>
                    <a:pt x="18777" y="64848"/>
                  </a:lnTo>
                  <a:lnTo>
                    <a:pt x="24912" y="82299"/>
                  </a:lnTo>
                  <a:lnTo>
                    <a:pt x="26788" y="124857"/>
                  </a:lnTo>
                  <a:lnTo>
                    <a:pt x="22048" y="120228"/>
                  </a:lnTo>
                  <a:lnTo>
                    <a:pt x="19721" y="115281"/>
                  </a:lnTo>
                  <a:lnTo>
                    <a:pt x="17891" y="73003"/>
                  </a:lnTo>
                  <a:lnTo>
                    <a:pt x="18857" y="51314"/>
                  </a:lnTo>
                  <a:lnTo>
                    <a:pt x="30289" y="28488"/>
                  </a:lnTo>
                  <a:lnTo>
                    <a:pt x="35951" y="22583"/>
                  </a:lnTo>
                  <a:lnTo>
                    <a:pt x="59516" y="10447"/>
                  </a:lnTo>
                  <a:lnTo>
                    <a:pt x="71437"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8" name="SMARTInkShape-2611"/>
            <p:cNvSpPr/>
            <p:nvPr/>
          </p:nvSpPr>
          <p:spPr>
            <a:xfrm>
              <a:off x="2098477" y="5500688"/>
              <a:ext cx="80368" cy="107100"/>
            </a:xfrm>
            <a:custGeom>
              <a:avLst/>
              <a:gdLst/>
              <a:ahLst/>
              <a:cxnLst/>
              <a:rect l="0" t="0" r="0" b="0"/>
              <a:pathLst>
                <a:path w="80368" h="107100">
                  <a:moveTo>
                    <a:pt x="0" y="8929"/>
                  </a:moveTo>
                  <a:lnTo>
                    <a:pt x="0" y="50848"/>
                  </a:lnTo>
                  <a:lnTo>
                    <a:pt x="992" y="65447"/>
                  </a:lnTo>
                  <a:lnTo>
                    <a:pt x="7067" y="82418"/>
                  </a:lnTo>
                  <a:lnTo>
                    <a:pt x="9094" y="92192"/>
                  </a:lnTo>
                  <a:lnTo>
                    <a:pt x="13302" y="99844"/>
                  </a:lnTo>
                  <a:lnTo>
                    <a:pt x="18479" y="103906"/>
                  </a:lnTo>
                  <a:lnTo>
                    <a:pt x="26973" y="106192"/>
                  </a:lnTo>
                  <a:lnTo>
                    <a:pt x="39947" y="107099"/>
                  </a:lnTo>
                  <a:lnTo>
                    <a:pt x="41514" y="106126"/>
                  </a:lnTo>
                  <a:lnTo>
                    <a:pt x="42559" y="104485"/>
                  </a:lnTo>
                  <a:lnTo>
                    <a:pt x="52669" y="74145"/>
                  </a:lnTo>
                  <a:lnTo>
                    <a:pt x="54301" y="59562"/>
                  </a:lnTo>
                  <a:lnTo>
                    <a:pt x="61231" y="42067"/>
                  </a:lnTo>
                  <a:lnTo>
                    <a:pt x="63247" y="24699"/>
                  </a:lnTo>
                  <a:lnTo>
                    <a:pt x="64985" y="22418"/>
                  </a:lnTo>
                  <a:lnTo>
                    <a:pt x="67136" y="20899"/>
                  </a:lnTo>
                  <a:lnTo>
                    <a:pt x="68569" y="18893"/>
                  </a:lnTo>
                  <a:lnTo>
                    <a:pt x="73516" y="8545"/>
                  </a:lnTo>
                  <a:lnTo>
                    <a:pt x="8036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9" name="SMARTInkShape-2612"/>
            <p:cNvSpPr/>
            <p:nvPr/>
          </p:nvSpPr>
          <p:spPr>
            <a:xfrm>
              <a:off x="1915937" y="5483206"/>
              <a:ext cx="93244" cy="151262"/>
            </a:xfrm>
            <a:custGeom>
              <a:avLst/>
              <a:gdLst/>
              <a:ahLst/>
              <a:cxnLst/>
              <a:rect l="0" t="0" r="0" b="0"/>
              <a:pathLst>
                <a:path w="93244" h="151262">
                  <a:moveTo>
                    <a:pt x="93243" y="17482"/>
                  </a:moveTo>
                  <a:lnTo>
                    <a:pt x="93243" y="9793"/>
                  </a:lnTo>
                  <a:lnTo>
                    <a:pt x="92251" y="9379"/>
                  </a:lnTo>
                  <a:lnTo>
                    <a:pt x="88502" y="8920"/>
                  </a:lnTo>
                  <a:lnTo>
                    <a:pt x="83529" y="6069"/>
                  </a:lnTo>
                  <a:lnTo>
                    <a:pt x="80814" y="3920"/>
                  </a:lnTo>
                  <a:lnTo>
                    <a:pt x="72505" y="1532"/>
                  </a:lnTo>
                  <a:lnTo>
                    <a:pt x="51002" y="0"/>
                  </a:lnTo>
                  <a:lnTo>
                    <a:pt x="42058" y="2435"/>
                  </a:lnTo>
                  <a:lnTo>
                    <a:pt x="34775" y="5833"/>
                  </a:lnTo>
                  <a:lnTo>
                    <a:pt x="25097" y="8739"/>
                  </a:lnTo>
                  <a:lnTo>
                    <a:pt x="18969" y="12934"/>
                  </a:lnTo>
                  <a:lnTo>
                    <a:pt x="15583" y="18106"/>
                  </a:lnTo>
                  <a:lnTo>
                    <a:pt x="13411" y="29511"/>
                  </a:lnTo>
                  <a:lnTo>
                    <a:pt x="20110" y="48448"/>
                  </a:lnTo>
                  <a:lnTo>
                    <a:pt x="29130" y="65462"/>
                  </a:lnTo>
                  <a:lnTo>
                    <a:pt x="59640" y="104154"/>
                  </a:lnTo>
                  <a:lnTo>
                    <a:pt x="69379" y="112557"/>
                  </a:lnTo>
                  <a:lnTo>
                    <a:pt x="79447" y="127452"/>
                  </a:lnTo>
                  <a:lnTo>
                    <a:pt x="82871" y="138590"/>
                  </a:lnTo>
                  <a:lnTo>
                    <a:pt x="84123" y="149540"/>
                  </a:lnTo>
                  <a:lnTo>
                    <a:pt x="83194" y="150170"/>
                  </a:lnTo>
                  <a:lnTo>
                    <a:pt x="76154" y="151054"/>
                  </a:lnTo>
                  <a:lnTo>
                    <a:pt x="67127" y="151261"/>
                  </a:lnTo>
                  <a:lnTo>
                    <a:pt x="59146" y="148707"/>
                  </a:lnTo>
                  <a:lnTo>
                    <a:pt x="51300" y="145257"/>
                  </a:lnTo>
                  <a:lnTo>
                    <a:pt x="36718" y="142323"/>
                  </a:lnTo>
                  <a:lnTo>
                    <a:pt x="25673" y="135610"/>
                  </a:lnTo>
                  <a:lnTo>
                    <a:pt x="16116" y="128330"/>
                  </a:lnTo>
                  <a:lnTo>
                    <a:pt x="3998" y="122721"/>
                  </a:lnTo>
                  <a:lnTo>
                    <a:pt x="1004" y="120383"/>
                  </a:lnTo>
                  <a:lnTo>
                    <a:pt x="0" y="118825"/>
                  </a:lnTo>
                  <a:lnTo>
                    <a:pt x="323" y="117786"/>
                  </a:lnTo>
                  <a:lnTo>
                    <a:pt x="4461" y="114990"/>
                  </a:lnTo>
                  <a:lnTo>
                    <a:pt x="12876" y="1067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0" name="SMARTInkShape-2613"/>
            <p:cNvSpPr/>
            <p:nvPr/>
          </p:nvSpPr>
          <p:spPr>
            <a:xfrm>
              <a:off x="1794867" y="5491761"/>
              <a:ext cx="107157" cy="107139"/>
            </a:xfrm>
            <a:custGeom>
              <a:avLst/>
              <a:gdLst/>
              <a:ahLst/>
              <a:cxnLst/>
              <a:rect l="0" t="0" r="0" b="0"/>
              <a:pathLst>
                <a:path w="107157" h="107139">
                  <a:moveTo>
                    <a:pt x="107156" y="8927"/>
                  </a:moveTo>
                  <a:lnTo>
                    <a:pt x="107156" y="365"/>
                  </a:lnTo>
                  <a:lnTo>
                    <a:pt x="80293" y="0"/>
                  </a:lnTo>
                  <a:lnTo>
                    <a:pt x="72728" y="2644"/>
                  </a:lnTo>
                  <a:lnTo>
                    <a:pt x="66058" y="6134"/>
                  </a:lnTo>
                  <a:lnTo>
                    <a:pt x="53691" y="8375"/>
                  </a:lnTo>
                  <a:lnTo>
                    <a:pt x="50677" y="8559"/>
                  </a:lnTo>
                  <a:lnTo>
                    <a:pt x="48668" y="9674"/>
                  </a:lnTo>
                  <a:lnTo>
                    <a:pt x="47328" y="11409"/>
                  </a:lnTo>
                  <a:lnTo>
                    <a:pt x="44847" y="15983"/>
                  </a:lnTo>
                  <a:lnTo>
                    <a:pt x="40437" y="21323"/>
                  </a:lnTo>
                  <a:lnTo>
                    <a:pt x="39857" y="24136"/>
                  </a:lnTo>
                  <a:lnTo>
                    <a:pt x="40462" y="27004"/>
                  </a:lnTo>
                  <a:lnTo>
                    <a:pt x="46054" y="35780"/>
                  </a:lnTo>
                  <a:lnTo>
                    <a:pt x="74439" y="78784"/>
                  </a:lnTo>
                  <a:lnTo>
                    <a:pt x="86655" y="97623"/>
                  </a:lnTo>
                  <a:lnTo>
                    <a:pt x="89142" y="106596"/>
                  </a:lnTo>
                  <a:lnTo>
                    <a:pt x="63562" y="107138"/>
                  </a:lnTo>
                  <a:lnTo>
                    <a:pt x="55370" y="104501"/>
                  </a:lnTo>
                  <a:lnTo>
                    <a:pt x="48421" y="101013"/>
                  </a:lnTo>
                  <a:lnTo>
                    <a:pt x="28107" y="93850"/>
                  </a:lnTo>
                  <a:lnTo>
                    <a:pt x="9365" y="81458"/>
                  </a:lnTo>
                  <a:lnTo>
                    <a:pt x="1429" y="80508"/>
                  </a:lnTo>
                  <a:lnTo>
                    <a:pt x="953" y="79468"/>
                  </a:lnTo>
                  <a:lnTo>
                    <a:pt x="0" y="7143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1" name="SMARTInkShape-2614"/>
            <p:cNvSpPr/>
            <p:nvPr/>
          </p:nvSpPr>
          <p:spPr>
            <a:xfrm>
              <a:off x="1705570" y="5493403"/>
              <a:ext cx="71249" cy="105512"/>
            </a:xfrm>
            <a:custGeom>
              <a:avLst/>
              <a:gdLst/>
              <a:ahLst/>
              <a:cxnLst/>
              <a:rect l="0" t="0" r="0" b="0"/>
              <a:pathLst>
                <a:path w="71249" h="105512">
                  <a:moveTo>
                    <a:pt x="0" y="25144"/>
                  </a:moveTo>
                  <a:lnTo>
                    <a:pt x="0" y="42527"/>
                  </a:lnTo>
                  <a:lnTo>
                    <a:pt x="4741" y="47602"/>
                  </a:lnTo>
                  <a:lnTo>
                    <a:pt x="9714" y="50008"/>
                  </a:lnTo>
                  <a:lnTo>
                    <a:pt x="12429" y="50650"/>
                  </a:lnTo>
                  <a:lnTo>
                    <a:pt x="46763" y="40859"/>
                  </a:lnTo>
                  <a:lnTo>
                    <a:pt x="60489" y="36084"/>
                  </a:lnTo>
                  <a:lnTo>
                    <a:pt x="64139" y="35414"/>
                  </a:lnTo>
                  <a:lnTo>
                    <a:pt x="66572" y="33975"/>
                  </a:lnTo>
                  <a:lnTo>
                    <a:pt x="68194" y="32023"/>
                  </a:lnTo>
                  <a:lnTo>
                    <a:pt x="70797" y="26503"/>
                  </a:lnTo>
                  <a:lnTo>
                    <a:pt x="71248" y="20806"/>
                  </a:lnTo>
                  <a:lnTo>
                    <a:pt x="70319" y="19276"/>
                  </a:lnTo>
                  <a:lnTo>
                    <a:pt x="68708" y="18255"/>
                  </a:lnTo>
                  <a:lnTo>
                    <a:pt x="66641" y="17575"/>
                  </a:lnTo>
                  <a:lnTo>
                    <a:pt x="46527" y="2055"/>
                  </a:lnTo>
                  <a:lnTo>
                    <a:pt x="36884" y="0"/>
                  </a:lnTo>
                  <a:lnTo>
                    <a:pt x="28630" y="1731"/>
                  </a:lnTo>
                  <a:lnTo>
                    <a:pt x="21654" y="4816"/>
                  </a:lnTo>
                  <a:lnTo>
                    <a:pt x="12149" y="7546"/>
                  </a:lnTo>
                  <a:lnTo>
                    <a:pt x="6061" y="11700"/>
                  </a:lnTo>
                  <a:lnTo>
                    <a:pt x="2694" y="16854"/>
                  </a:lnTo>
                  <a:lnTo>
                    <a:pt x="1198" y="23444"/>
                  </a:lnTo>
                  <a:lnTo>
                    <a:pt x="158" y="44776"/>
                  </a:lnTo>
                  <a:lnTo>
                    <a:pt x="4788" y="59294"/>
                  </a:lnTo>
                  <a:lnTo>
                    <a:pt x="12443" y="71422"/>
                  </a:lnTo>
                  <a:lnTo>
                    <a:pt x="50366" y="101519"/>
                  </a:lnTo>
                  <a:lnTo>
                    <a:pt x="62508" y="10551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2" name="SMARTInkShape-2615"/>
            <p:cNvSpPr/>
            <p:nvPr/>
          </p:nvSpPr>
          <p:spPr>
            <a:xfrm>
              <a:off x="1544836" y="5447109"/>
              <a:ext cx="125017" cy="133523"/>
            </a:xfrm>
            <a:custGeom>
              <a:avLst/>
              <a:gdLst/>
              <a:ahLst/>
              <a:cxnLst/>
              <a:rect l="0" t="0" r="0" b="0"/>
              <a:pathLst>
                <a:path w="125017" h="133523">
                  <a:moveTo>
                    <a:pt x="0" y="0"/>
                  </a:moveTo>
                  <a:lnTo>
                    <a:pt x="0" y="8562"/>
                  </a:lnTo>
                  <a:lnTo>
                    <a:pt x="6137" y="15987"/>
                  </a:lnTo>
                  <a:lnTo>
                    <a:pt x="15834" y="45497"/>
                  </a:lnTo>
                  <a:lnTo>
                    <a:pt x="17807" y="87225"/>
                  </a:lnTo>
                  <a:lnTo>
                    <a:pt x="18828" y="95322"/>
                  </a:lnTo>
                  <a:lnTo>
                    <a:pt x="26420" y="122849"/>
                  </a:lnTo>
                  <a:lnTo>
                    <a:pt x="35341" y="133522"/>
                  </a:lnTo>
                  <a:lnTo>
                    <a:pt x="35607" y="129080"/>
                  </a:lnTo>
                  <a:lnTo>
                    <a:pt x="34652" y="127725"/>
                  </a:lnTo>
                  <a:lnTo>
                    <a:pt x="33023" y="126822"/>
                  </a:lnTo>
                  <a:lnTo>
                    <a:pt x="30945" y="126220"/>
                  </a:lnTo>
                  <a:lnTo>
                    <a:pt x="30552" y="123834"/>
                  </a:lnTo>
                  <a:lnTo>
                    <a:pt x="40199" y="83066"/>
                  </a:lnTo>
                  <a:lnTo>
                    <a:pt x="44762" y="66606"/>
                  </a:lnTo>
                  <a:lnTo>
                    <a:pt x="56961" y="50750"/>
                  </a:lnTo>
                  <a:lnTo>
                    <a:pt x="74450" y="32755"/>
                  </a:lnTo>
                  <a:lnTo>
                    <a:pt x="80383" y="29441"/>
                  </a:lnTo>
                  <a:lnTo>
                    <a:pt x="92276" y="27313"/>
                  </a:lnTo>
                  <a:lnTo>
                    <a:pt x="125016"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3" name="SMARTInkShape-2616"/>
            <p:cNvSpPr/>
            <p:nvPr/>
          </p:nvSpPr>
          <p:spPr>
            <a:xfrm>
              <a:off x="1366242" y="5357813"/>
              <a:ext cx="160448" cy="160666"/>
            </a:xfrm>
            <a:custGeom>
              <a:avLst/>
              <a:gdLst/>
              <a:ahLst/>
              <a:cxnLst/>
              <a:rect l="0" t="0" r="0" b="0"/>
              <a:pathLst>
                <a:path w="160448" h="160666">
                  <a:moveTo>
                    <a:pt x="0" y="0"/>
                  </a:moveTo>
                  <a:lnTo>
                    <a:pt x="7688" y="7688"/>
                  </a:lnTo>
                  <a:lnTo>
                    <a:pt x="50879" y="34628"/>
                  </a:lnTo>
                  <a:lnTo>
                    <a:pt x="94033" y="68626"/>
                  </a:lnTo>
                  <a:lnTo>
                    <a:pt x="133810" y="91765"/>
                  </a:lnTo>
                  <a:lnTo>
                    <a:pt x="153358" y="110215"/>
                  </a:lnTo>
                  <a:lnTo>
                    <a:pt x="157456" y="117776"/>
                  </a:lnTo>
                  <a:lnTo>
                    <a:pt x="160087" y="130714"/>
                  </a:lnTo>
                  <a:lnTo>
                    <a:pt x="160447" y="136809"/>
                  </a:lnTo>
                  <a:lnTo>
                    <a:pt x="157961" y="142824"/>
                  </a:lnTo>
                  <a:lnTo>
                    <a:pt x="155909" y="145817"/>
                  </a:lnTo>
                  <a:lnTo>
                    <a:pt x="143540" y="154771"/>
                  </a:lnTo>
                  <a:lnTo>
                    <a:pt x="127307" y="158967"/>
                  </a:lnTo>
                  <a:lnTo>
                    <a:pt x="87409" y="160665"/>
                  </a:lnTo>
                  <a:lnTo>
                    <a:pt x="60275" y="159733"/>
                  </a:lnTo>
                  <a:lnTo>
                    <a:pt x="36285" y="151913"/>
                  </a:lnTo>
                  <a:lnTo>
                    <a:pt x="44649"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4" name="SMARTInkShape-2617"/>
            <p:cNvSpPr/>
            <p:nvPr/>
          </p:nvSpPr>
          <p:spPr>
            <a:xfrm>
              <a:off x="1080492" y="5339953"/>
              <a:ext cx="116087" cy="285751"/>
            </a:xfrm>
            <a:custGeom>
              <a:avLst/>
              <a:gdLst/>
              <a:ahLst/>
              <a:cxnLst/>
              <a:rect l="0" t="0" r="0" b="0"/>
              <a:pathLst>
                <a:path w="116087" h="285751">
                  <a:moveTo>
                    <a:pt x="0" y="0"/>
                  </a:moveTo>
                  <a:lnTo>
                    <a:pt x="0" y="38757"/>
                  </a:lnTo>
                  <a:lnTo>
                    <a:pt x="2646" y="72038"/>
                  </a:lnTo>
                  <a:lnTo>
                    <a:pt x="9095" y="116165"/>
                  </a:lnTo>
                  <a:lnTo>
                    <a:pt x="16509" y="160745"/>
                  </a:lnTo>
                  <a:lnTo>
                    <a:pt x="25429" y="201885"/>
                  </a:lnTo>
                  <a:lnTo>
                    <a:pt x="26786" y="240565"/>
                  </a:lnTo>
                  <a:lnTo>
                    <a:pt x="26789" y="227785"/>
                  </a:lnTo>
                  <a:lnTo>
                    <a:pt x="34478" y="208264"/>
                  </a:lnTo>
                  <a:lnTo>
                    <a:pt x="41611" y="198823"/>
                  </a:lnTo>
                  <a:lnTo>
                    <a:pt x="43298" y="193207"/>
                  </a:lnTo>
                  <a:lnTo>
                    <a:pt x="44741" y="191312"/>
                  </a:lnTo>
                  <a:lnTo>
                    <a:pt x="52219" y="188022"/>
                  </a:lnTo>
                  <a:lnTo>
                    <a:pt x="57916" y="192412"/>
                  </a:lnTo>
                  <a:lnTo>
                    <a:pt x="74534" y="208528"/>
                  </a:lnTo>
                  <a:lnTo>
                    <a:pt x="77775" y="214387"/>
                  </a:lnTo>
                  <a:lnTo>
                    <a:pt x="80207" y="220299"/>
                  </a:lnTo>
                  <a:lnTo>
                    <a:pt x="86163" y="229206"/>
                  </a:lnTo>
                  <a:lnTo>
                    <a:pt x="96151" y="253192"/>
                  </a:lnTo>
                  <a:lnTo>
                    <a:pt x="105511" y="265759"/>
                  </a:lnTo>
                  <a:lnTo>
                    <a:pt x="107824" y="274599"/>
                  </a:lnTo>
                  <a:lnTo>
                    <a:pt x="116086" y="285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5" name="SMARTInkShape-2618"/>
            <p:cNvSpPr/>
            <p:nvPr/>
          </p:nvSpPr>
          <p:spPr>
            <a:xfrm>
              <a:off x="901898" y="5504797"/>
              <a:ext cx="107158" cy="339390"/>
            </a:xfrm>
            <a:custGeom>
              <a:avLst/>
              <a:gdLst/>
              <a:ahLst/>
              <a:cxnLst/>
              <a:rect l="0" t="0" r="0" b="0"/>
              <a:pathLst>
                <a:path w="107158" h="339390">
                  <a:moveTo>
                    <a:pt x="107157" y="31609"/>
                  </a:moveTo>
                  <a:lnTo>
                    <a:pt x="83068" y="8513"/>
                  </a:lnTo>
                  <a:lnTo>
                    <a:pt x="63685" y="566"/>
                  </a:lnTo>
                  <a:lnTo>
                    <a:pt x="59324" y="0"/>
                  </a:lnTo>
                  <a:lnTo>
                    <a:pt x="51833" y="2016"/>
                  </a:lnTo>
                  <a:lnTo>
                    <a:pt x="37947" y="10403"/>
                  </a:lnTo>
                  <a:lnTo>
                    <a:pt x="28110" y="12263"/>
                  </a:lnTo>
                  <a:lnTo>
                    <a:pt x="24693" y="14743"/>
                  </a:lnTo>
                  <a:lnTo>
                    <a:pt x="22416" y="18381"/>
                  </a:lnTo>
                  <a:lnTo>
                    <a:pt x="18760" y="33736"/>
                  </a:lnTo>
                  <a:lnTo>
                    <a:pt x="17883" y="65175"/>
                  </a:lnTo>
                  <a:lnTo>
                    <a:pt x="22607" y="71431"/>
                  </a:lnTo>
                  <a:lnTo>
                    <a:pt x="27576" y="74112"/>
                  </a:lnTo>
                  <a:lnTo>
                    <a:pt x="38851" y="75834"/>
                  </a:lnTo>
                  <a:lnTo>
                    <a:pt x="44718" y="73424"/>
                  </a:lnTo>
                  <a:lnTo>
                    <a:pt x="74416" y="46443"/>
                  </a:lnTo>
                  <a:lnTo>
                    <a:pt x="96831" y="15254"/>
                  </a:lnTo>
                  <a:lnTo>
                    <a:pt x="97296" y="15745"/>
                  </a:lnTo>
                  <a:lnTo>
                    <a:pt x="98145" y="30061"/>
                  </a:lnTo>
                  <a:lnTo>
                    <a:pt x="97211" y="44821"/>
                  </a:lnTo>
                  <a:lnTo>
                    <a:pt x="90535" y="73453"/>
                  </a:lnTo>
                  <a:lnTo>
                    <a:pt x="89460" y="112783"/>
                  </a:lnTo>
                  <a:lnTo>
                    <a:pt x="89329" y="152595"/>
                  </a:lnTo>
                  <a:lnTo>
                    <a:pt x="89304" y="192540"/>
                  </a:lnTo>
                  <a:lnTo>
                    <a:pt x="89299" y="234973"/>
                  </a:lnTo>
                  <a:lnTo>
                    <a:pt x="89298" y="272312"/>
                  </a:lnTo>
                  <a:lnTo>
                    <a:pt x="82230" y="310239"/>
                  </a:lnTo>
                  <a:lnTo>
                    <a:pt x="80203" y="324116"/>
                  </a:lnTo>
                  <a:lnTo>
                    <a:pt x="78273" y="327818"/>
                  </a:lnTo>
                  <a:lnTo>
                    <a:pt x="68048" y="338497"/>
                  </a:lnTo>
                  <a:lnTo>
                    <a:pt x="65209" y="339389"/>
                  </a:lnTo>
                  <a:lnTo>
                    <a:pt x="62324" y="338990"/>
                  </a:lnTo>
                  <a:lnTo>
                    <a:pt x="53524" y="336336"/>
                  </a:lnTo>
                  <a:lnTo>
                    <a:pt x="50566" y="335964"/>
                  </a:lnTo>
                  <a:lnTo>
                    <a:pt x="44633" y="330258"/>
                  </a:lnTo>
                  <a:lnTo>
                    <a:pt x="16124" y="288516"/>
                  </a:lnTo>
                  <a:lnTo>
                    <a:pt x="9359" y="253454"/>
                  </a:lnTo>
                  <a:lnTo>
                    <a:pt x="2143" y="211985"/>
                  </a:lnTo>
                  <a:lnTo>
                    <a:pt x="283" y="172918"/>
                  </a:lnTo>
                  <a:lnTo>
                    <a:pt x="0" y="14769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6" name="SMARTInkShape-2619"/>
            <p:cNvSpPr/>
            <p:nvPr/>
          </p:nvSpPr>
          <p:spPr>
            <a:xfrm>
              <a:off x="830461" y="5527477"/>
              <a:ext cx="1" cy="178594"/>
            </a:xfrm>
            <a:custGeom>
              <a:avLst/>
              <a:gdLst/>
              <a:ahLst/>
              <a:cxnLst/>
              <a:rect l="0" t="0" r="0" b="0"/>
              <a:pathLst>
                <a:path w="1" h="178594">
                  <a:moveTo>
                    <a:pt x="0" y="0"/>
                  </a:moveTo>
                  <a:lnTo>
                    <a:pt x="0" y="39901"/>
                  </a:lnTo>
                  <a:lnTo>
                    <a:pt x="0" y="81649"/>
                  </a:lnTo>
                  <a:lnTo>
                    <a:pt x="0" y="125184"/>
                  </a:lnTo>
                  <a:lnTo>
                    <a:pt x="0" y="166179"/>
                  </a:lnTo>
                  <a:lnTo>
                    <a:pt x="0" y="17859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7" name="SMARTInkShape-2620"/>
            <p:cNvSpPr/>
            <p:nvPr/>
          </p:nvSpPr>
          <p:spPr>
            <a:xfrm>
              <a:off x="589359" y="5411391"/>
              <a:ext cx="178595" cy="302054"/>
            </a:xfrm>
            <a:custGeom>
              <a:avLst/>
              <a:gdLst/>
              <a:ahLst/>
              <a:cxnLst/>
              <a:rect l="0" t="0" r="0" b="0"/>
              <a:pathLst>
                <a:path w="178595" h="302054">
                  <a:moveTo>
                    <a:pt x="35719" y="0"/>
                  </a:moveTo>
                  <a:lnTo>
                    <a:pt x="35719" y="17459"/>
                  </a:lnTo>
                  <a:lnTo>
                    <a:pt x="40864" y="17780"/>
                  </a:lnTo>
                  <a:lnTo>
                    <a:pt x="38667" y="17823"/>
                  </a:lnTo>
                  <a:lnTo>
                    <a:pt x="37684" y="18828"/>
                  </a:lnTo>
                  <a:lnTo>
                    <a:pt x="36593" y="22589"/>
                  </a:lnTo>
                  <a:lnTo>
                    <a:pt x="34900" y="34080"/>
                  </a:lnTo>
                  <a:lnTo>
                    <a:pt x="28685" y="54430"/>
                  </a:lnTo>
                  <a:lnTo>
                    <a:pt x="19910" y="90585"/>
                  </a:lnTo>
                  <a:lnTo>
                    <a:pt x="10572" y="134115"/>
                  </a:lnTo>
                  <a:lnTo>
                    <a:pt x="3118" y="170689"/>
                  </a:lnTo>
                  <a:lnTo>
                    <a:pt x="616" y="212457"/>
                  </a:lnTo>
                  <a:lnTo>
                    <a:pt x="81" y="251587"/>
                  </a:lnTo>
                  <a:lnTo>
                    <a:pt x="2" y="295733"/>
                  </a:lnTo>
                  <a:lnTo>
                    <a:pt x="1" y="302053"/>
                  </a:lnTo>
                  <a:lnTo>
                    <a:pt x="0" y="291043"/>
                  </a:lnTo>
                  <a:lnTo>
                    <a:pt x="12429" y="256616"/>
                  </a:lnTo>
                  <a:lnTo>
                    <a:pt x="37500" y="212865"/>
                  </a:lnTo>
                  <a:lnTo>
                    <a:pt x="68879" y="173036"/>
                  </a:lnTo>
                  <a:lnTo>
                    <a:pt x="87212" y="149898"/>
                  </a:lnTo>
                  <a:lnTo>
                    <a:pt x="123849" y="127898"/>
                  </a:lnTo>
                  <a:lnTo>
                    <a:pt x="130450" y="125304"/>
                  </a:lnTo>
                  <a:lnTo>
                    <a:pt x="136692" y="120845"/>
                  </a:lnTo>
                  <a:lnTo>
                    <a:pt x="139745" y="120250"/>
                  </a:lnTo>
                  <a:lnTo>
                    <a:pt x="142773" y="120847"/>
                  </a:lnTo>
                  <a:lnTo>
                    <a:pt x="151775" y="126426"/>
                  </a:lnTo>
                  <a:lnTo>
                    <a:pt x="158965" y="132460"/>
                  </a:lnTo>
                  <a:lnTo>
                    <a:pt x="166522" y="146917"/>
                  </a:lnTo>
                  <a:lnTo>
                    <a:pt x="169044" y="163002"/>
                  </a:lnTo>
                  <a:lnTo>
                    <a:pt x="169628" y="202538"/>
                  </a:lnTo>
                  <a:lnTo>
                    <a:pt x="170649" y="225253"/>
                  </a:lnTo>
                  <a:lnTo>
                    <a:pt x="178226" y="248114"/>
                  </a:lnTo>
                  <a:lnTo>
                    <a:pt x="178594"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59" name="SMARTInkShape-2621"/>
          <p:cNvSpPr/>
          <p:nvPr/>
        </p:nvSpPr>
        <p:spPr>
          <a:xfrm>
            <a:off x="1428750" y="5456039"/>
            <a:ext cx="44649" cy="267892"/>
          </a:xfrm>
          <a:custGeom>
            <a:avLst/>
            <a:gdLst/>
            <a:ahLst/>
            <a:cxnLst/>
            <a:rect l="0" t="0" r="0" b="0"/>
            <a:pathLst>
              <a:path w="44649" h="267892">
                <a:moveTo>
                  <a:pt x="0" y="0"/>
                </a:moveTo>
                <a:lnTo>
                  <a:pt x="992" y="9113"/>
                </a:lnTo>
                <a:lnTo>
                  <a:pt x="8102" y="36960"/>
                </a:lnTo>
                <a:lnTo>
                  <a:pt x="8821" y="80335"/>
                </a:lnTo>
                <a:lnTo>
                  <a:pt x="9900" y="116080"/>
                </a:lnTo>
                <a:lnTo>
                  <a:pt x="16615" y="155993"/>
                </a:lnTo>
                <a:lnTo>
                  <a:pt x="24763" y="197004"/>
                </a:lnTo>
                <a:lnTo>
                  <a:pt x="28835" y="220760"/>
                </a:lnTo>
                <a:lnTo>
                  <a:pt x="44648" y="2678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64" name="SMARTInkShape-Group516"/>
          <p:cNvGrpSpPr/>
          <p:nvPr/>
        </p:nvGrpSpPr>
        <p:grpSpPr>
          <a:xfrm>
            <a:off x="2688027" y="5322094"/>
            <a:ext cx="462389" cy="258962"/>
            <a:chOff x="2688027" y="5322094"/>
            <a:chExt cx="462389" cy="258962"/>
          </a:xfrm>
        </p:grpSpPr>
        <p:sp>
          <p:nvSpPr>
            <p:cNvPr id="560" name="SMARTInkShape-2622"/>
            <p:cNvSpPr/>
            <p:nvPr/>
          </p:nvSpPr>
          <p:spPr>
            <a:xfrm>
              <a:off x="3073163" y="5411549"/>
              <a:ext cx="77253" cy="106553"/>
            </a:xfrm>
            <a:custGeom>
              <a:avLst/>
              <a:gdLst/>
              <a:ahLst/>
              <a:cxnLst/>
              <a:rect l="0" t="0" r="0" b="0"/>
              <a:pathLst>
                <a:path w="77253" h="106553">
                  <a:moveTo>
                    <a:pt x="16509" y="26631"/>
                  </a:moveTo>
                  <a:lnTo>
                    <a:pt x="8820" y="34319"/>
                  </a:lnTo>
                  <a:lnTo>
                    <a:pt x="1687" y="48581"/>
                  </a:lnTo>
                  <a:lnTo>
                    <a:pt x="0" y="55569"/>
                  </a:lnTo>
                  <a:lnTo>
                    <a:pt x="542" y="58821"/>
                  </a:lnTo>
                  <a:lnTo>
                    <a:pt x="8815" y="78176"/>
                  </a:lnTo>
                  <a:lnTo>
                    <a:pt x="20623" y="91293"/>
                  </a:lnTo>
                  <a:lnTo>
                    <a:pt x="43190" y="104739"/>
                  </a:lnTo>
                  <a:lnTo>
                    <a:pt x="55183" y="106552"/>
                  </a:lnTo>
                  <a:lnTo>
                    <a:pt x="61148" y="104154"/>
                  </a:lnTo>
                  <a:lnTo>
                    <a:pt x="67106" y="100773"/>
                  </a:lnTo>
                  <a:lnTo>
                    <a:pt x="73062" y="99270"/>
                  </a:lnTo>
                  <a:lnTo>
                    <a:pt x="75047" y="96885"/>
                  </a:lnTo>
                  <a:lnTo>
                    <a:pt x="77252" y="88943"/>
                  </a:lnTo>
                  <a:lnTo>
                    <a:pt x="76848" y="85040"/>
                  </a:lnTo>
                  <a:lnTo>
                    <a:pt x="71717" y="68999"/>
                  </a:lnTo>
                  <a:lnTo>
                    <a:pt x="69819" y="59352"/>
                  </a:lnTo>
                  <a:lnTo>
                    <a:pt x="52038" y="28665"/>
                  </a:lnTo>
                  <a:lnTo>
                    <a:pt x="45198" y="21582"/>
                  </a:lnTo>
                  <a:lnTo>
                    <a:pt x="18637" y="1641"/>
                  </a:lnTo>
                  <a:lnTo>
                    <a:pt x="14809" y="642"/>
                  </a:lnTo>
                  <a:lnTo>
                    <a:pt x="9007" y="0"/>
                  </a:lnTo>
                  <a:lnTo>
                    <a:pt x="3262" y="4629"/>
                  </a:lnTo>
                  <a:lnTo>
                    <a:pt x="2717" y="7002"/>
                  </a:lnTo>
                  <a:lnTo>
                    <a:pt x="3345" y="9576"/>
                  </a:lnTo>
                  <a:lnTo>
                    <a:pt x="7579" y="177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1" name="SMARTInkShape-2623"/>
            <p:cNvSpPr/>
            <p:nvPr/>
          </p:nvSpPr>
          <p:spPr>
            <a:xfrm>
              <a:off x="2947214" y="5402829"/>
              <a:ext cx="88356" cy="124123"/>
            </a:xfrm>
            <a:custGeom>
              <a:avLst/>
              <a:gdLst/>
              <a:ahLst/>
              <a:cxnLst/>
              <a:rect l="0" t="0" r="0" b="0"/>
              <a:pathLst>
                <a:path w="88356" h="124123">
                  <a:moveTo>
                    <a:pt x="62091" y="8562"/>
                  </a:moveTo>
                  <a:lnTo>
                    <a:pt x="57350" y="8562"/>
                  </a:lnTo>
                  <a:lnTo>
                    <a:pt x="55954" y="7569"/>
                  </a:lnTo>
                  <a:lnTo>
                    <a:pt x="55023" y="5916"/>
                  </a:lnTo>
                  <a:lnTo>
                    <a:pt x="54402" y="3821"/>
                  </a:lnTo>
                  <a:lnTo>
                    <a:pt x="52996" y="2425"/>
                  </a:lnTo>
                  <a:lnTo>
                    <a:pt x="48788" y="873"/>
                  </a:lnTo>
                  <a:lnTo>
                    <a:pt x="40841" y="0"/>
                  </a:lnTo>
                  <a:lnTo>
                    <a:pt x="35118" y="2441"/>
                  </a:lnTo>
                  <a:lnTo>
                    <a:pt x="22144" y="12944"/>
                  </a:lnTo>
                  <a:lnTo>
                    <a:pt x="19532" y="18116"/>
                  </a:lnTo>
                  <a:lnTo>
                    <a:pt x="17855" y="29521"/>
                  </a:lnTo>
                  <a:lnTo>
                    <a:pt x="20272" y="35405"/>
                  </a:lnTo>
                  <a:lnTo>
                    <a:pt x="33690" y="56378"/>
                  </a:lnTo>
                  <a:lnTo>
                    <a:pt x="51373" y="73165"/>
                  </a:lnTo>
                  <a:lnTo>
                    <a:pt x="86220" y="115665"/>
                  </a:lnTo>
                  <a:lnTo>
                    <a:pt x="88355" y="122873"/>
                  </a:lnTo>
                  <a:lnTo>
                    <a:pt x="87537" y="123465"/>
                  </a:lnTo>
                  <a:lnTo>
                    <a:pt x="83984" y="124122"/>
                  </a:lnTo>
                  <a:lnTo>
                    <a:pt x="79097" y="121768"/>
                  </a:lnTo>
                  <a:lnTo>
                    <a:pt x="36867" y="94832"/>
                  </a:lnTo>
                  <a:lnTo>
                    <a:pt x="18040" y="87060"/>
                  </a:lnTo>
                  <a:lnTo>
                    <a:pt x="14865" y="84707"/>
                  </a:lnTo>
                  <a:lnTo>
                    <a:pt x="11336" y="79446"/>
                  </a:lnTo>
                  <a:lnTo>
                    <a:pt x="10394" y="76654"/>
                  </a:lnTo>
                  <a:lnTo>
                    <a:pt x="8775" y="74792"/>
                  </a:lnTo>
                  <a:lnTo>
                    <a:pt x="4330" y="72724"/>
                  </a:lnTo>
                  <a:lnTo>
                    <a:pt x="2747" y="71180"/>
                  </a:lnTo>
                  <a:lnTo>
                    <a:pt x="0" y="63526"/>
                  </a:lnTo>
                  <a:lnTo>
                    <a:pt x="853" y="63064"/>
                  </a:lnTo>
                  <a:lnTo>
                    <a:pt x="8513" y="6214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2" name="SMARTInkShape-2624"/>
            <p:cNvSpPr/>
            <p:nvPr/>
          </p:nvSpPr>
          <p:spPr>
            <a:xfrm>
              <a:off x="2857500" y="5322094"/>
              <a:ext cx="35720" cy="205384"/>
            </a:xfrm>
            <a:custGeom>
              <a:avLst/>
              <a:gdLst/>
              <a:ahLst/>
              <a:cxnLst/>
              <a:rect l="0" t="0" r="0" b="0"/>
              <a:pathLst>
                <a:path w="35720" h="205384">
                  <a:moveTo>
                    <a:pt x="0" y="0"/>
                  </a:moveTo>
                  <a:lnTo>
                    <a:pt x="0" y="8561"/>
                  </a:lnTo>
                  <a:lnTo>
                    <a:pt x="7068" y="25662"/>
                  </a:lnTo>
                  <a:lnTo>
                    <a:pt x="8821" y="67676"/>
                  </a:lnTo>
                  <a:lnTo>
                    <a:pt x="8920" y="108851"/>
                  </a:lnTo>
                  <a:lnTo>
                    <a:pt x="11574" y="144960"/>
                  </a:lnTo>
                  <a:lnTo>
                    <a:pt x="22232" y="185387"/>
                  </a:lnTo>
                  <a:lnTo>
                    <a:pt x="35719"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3" name="SMARTInkShape-2625"/>
            <p:cNvSpPr/>
            <p:nvPr/>
          </p:nvSpPr>
          <p:spPr>
            <a:xfrm>
              <a:off x="2688027" y="5438225"/>
              <a:ext cx="142685" cy="142831"/>
            </a:xfrm>
            <a:custGeom>
              <a:avLst/>
              <a:gdLst/>
              <a:ahLst/>
              <a:cxnLst/>
              <a:rect l="0" t="0" r="0" b="0"/>
              <a:pathLst>
                <a:path w="142685" h="142831">
                  <a:moveTo>
                    <a:pt x="106965" y="44603"/>
                  </a:moveTo>
                  <a:lnTo>
                    <a:pt x="106965" y="14456"/>
                  </a:lnTo>
                  <a:lnTo>
                    <a:pt x="104319" y="8715"/>
                  </a:lnTo>
                  <a:lnTo>
                    <a:pt x="102225" y="5795"/>
                  </a:lnTo>
                  <a:lnTo>
                    <a:pt x="98844" y="3848"/>
                  </a:lnTo>
                  <a:lnTo>
                    <a:pt x="81806" y="724"/>
                  </a:lnTo>
                  <a:lnTo>
                    <a:pt x="47007" y="0"/>
                  </a:lnTo>
                  <a:lnTo>
                    <a:pt x="37984" y="2621"/>
                  </a:lnTo>
                  <a:lnTo>
                    <a:pt x="24680" y="12320"/>
                  </a:lnTo>
                  <a:lnTo>
                    <a:pt x="7147" y="28635"/>
                  </a:lnTo>
                  <a:lnTo>
                    <a:pt x="3070" y="37837"/>
                  </a:lnTo>
                  <a:lnTo>
                    <a:pt x="0" y="69784"/>
                  </a:lnTo>
                  <a:lnTo>
                    <a:pt x="2540" y="78284"/>
                  </a:lnTo>
                  <a:lnTo>
                    <a:pt x="12255" y="91825"/>
                  </a:lnTo>
                  <a:lnTo>
                    <a:pt x="20554" y="95357"/>
                  </a:lnTo>
                  <a:lnTo>
                    <a:pt x="47080" y="98016"/>
                  </a:lnTo>
                  <a:lnTo>
                    <a:pt x="60999" y="93392"/>
                  </a:lnTo>
                  <a:lnTo>
                    <a:pt x="72951" y="85738"/>
                  </a:lnTo>
                  <a:lnTo>
                    <a:pt x="75359" y="81948"/>
                  </a:lnTo>
                  <a:lnTo>
                    <a:pt x="81871" y="64254"/>
                  </a:lnTo>
                  <a:lnTo>
                    <a:pt x="84282" y="60680"/>
                  </a:lnTo>
                  <a:lnTo>
                    <a:pt x="97125" y="21057"/>
                  </a:lnTo>
                  <a:lnTo>
                    <a:pt x="97630" y="14955"/>
                  </a:lnTo>
                  <a:lnTo>
                    <a:pt x="98758" y="12932"/>
                  </a:lnTo>
                  <a:lnTo>
                    <a:pt x="100501" y="11583"/>
                  </a:lnTo>
                  <a:lnTo>
                    <a:pt x="102656" y="10683"/>
                  </a:lnTo>
                  <a:lnTo>
                    <a:pt x="103100" y="11076"/>
                  </a:lnTo>
                  <a:lnTo>
                    <a:pt x="99977" y="16369"/>
                  </a:lnTo>
                  <a:lnTo>
                    <a:pt x="98291" y="29922"/>
                  </a:lnTo>
                  <a:lnTo>
                    <a:pt x="99043" y="57697"/>
                  </a:lnTo>
                  <a:lnTo>
                    <a:pt x="109060" y="95605"/>
                  </a:lnTo>
                  <a:lnTo>
                    <a:pt x="127924" y="126555"/>
                  </a:lnTo>
                  <a:lnTo>
                    <a:pt x="133809" y="130636"/>
                  </a:lnTo>
                  <a:lnTo>
                    <a:pt x="136767" y="131724"/>
                  </a:lnTo>
                  <a:lnTo>
                    <a:pt x="138739" y="133441"/>
                  </a:lnTo>
                  <a:lnTo>
                    <a:pt x="142684" y="1428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75" name="SMARTInkShape-Group517"/>
          <p:cNvGrpSpPr/>
          <p:nvPr/>
        </p:nvGrpSpPr>
        <p:grpSpPr>
          <a:xfrm>
            <a:off x="3384352" y="5357963"/>
            <a:ext cx="1518047" cy="365968"/>
            <a:chOff x="3384352" y="5357963"/>
            <a:chExt cx="1518047" cy="365968"/>
          </a:xfrm>
        </p:grpSpPr>
        <p:sp>
          <p:nvSpPr>
            <p:cNvPr id="565" name="SMARTInkShape-2626"/>
            <p:cNvSpPr/>
            <p:nvPr/>
          </p:nvSpPr>
          <p:spPr>
            <a:xfrm>
              <a:off x="4129655" y="5545858"/>
              <a:ext cx="94088" cy="75691"/>
            </a:xfrm>
            <a:custGeom>
              <a:avLst/>
              <a:gdLst/>
              <a:ahLst/>
              <a:cxnLst/>
              <a:rect l="0" t="0" r="0" b="0"/>
              <a:pathLst>
                <a:path w="94088" h="75691">
                  <a:moveTo>
                    <a:pt x="76228" y="61986"/>
                  </a:moveTo>
                  <a:lnTo>
                    <a:pt x="76228" y="39863"/>
                  </a:lnTo>
                  <a:lnTo>
                    <a:pt x="73582" y="34625"/>
                  </a:lnTo>
                  <a:lnTo>
                    <a:pt x="70091" y="28989"/>
                  </a:lnTo>
                  <a:lnTo>
                    <a:pt x="67133" y="20238"/>
                  </a:lnTo>
                  <a:lnTo>
                    <a:pt x="54978" y="5421"/>
                  </a:lnTo>
                  <a:lnTo>
                    <a:pt x="46609" y="2119"/>
                  </a:lnTo>
                  <a:lnTo>
                    <a:pt x="29808" y="0"/>
                  </a:lnTo>
                  <a:lnTo>
                    <a:pt x="23185" y="2356"/>
                  </a:lnTo>
                  <a:lnTo>
                    <a:pt x="10849" y="11953"/>
                  </a:lnTo>
                  <a:lnTo>
                    <a:pt x="7483" y="17590"/>
                  </a:lnTo>
                  <a:lnTo>
                    <a:pt x="4995" y="23403"/>
                  </a:lnTo>
                  <a:lnTo>
                    <a:pt x="582" y="29294"/>
                  </a:lnTo>
                  <a:lnTo>
                    <a:pt x="0" y="33246"/>
                  </a:lnTo>
                  <a:lnTo>
                    <a:pt x="3964" y="54795"/>
                  </a:lnTo>
                  <a:lnTo>
                    <a:pt x="7068" y="61436"/>
                  </a:lnTo>
                  <a:lnTo>
                    <a:pt x="9286" y="64596"/>
                  </a:lnTo>
                  <a:lnTo>
                    <a:pt x="12748" y="66703"/>
                  </a:lnTo>
                  <a:lnTo>
                    <a:pt x="29917" y="72729"/>
                  </a:lnTo>
                  <a:lnTo>
                    <a:pt x="33448" y="75100"/>
                  </a:lnTo>
                  <a:lnTo>
                    <a:pt x="37786" y="75690"/>
                  </a:lnTo>
                  <a:lnTo>
                    <a:pt x="53373" y="71779"/>
                  </a:lnTo>
                  <a:lnTo>
                    <a:pt x="94087" y="530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6" name="SMARTInkShape-2627"/>
            <p:cNvSpPr/>
            <p:nvPr/>
          </p:nvSpPr>
          <p:spPr>
            <a:xfrm>
              <a:off x="4027289" y="5518961"/>
              <a:ext cx="53566" cy="88884"/>
            </a:xfrm>
            <a:custGeom>
              <a:avLst/>
              <a:gdLst/>
              <a:ahLst/>
              <a:cxnLst/>
              <a:rect l="0" t="0" r="0" b="0"/>
              <a:pathLst>
                <a:path w="53566" h="88884">
                  <a:moveTo>
                    <a:pt x="0" y="88883"/>
                  </a:moveTo>
                  <a:lnTo>
                    <a:pt x="0" y="84142"/>
                  </a:lnTo>
                  <a:lnTo>
                    <a:pt x="992" y="82746"/>
                  </a:lnTo>
                  <a:lnTo>
                    <a:pt x="2646" y="81815"/>
                  </a:lnTo>
                  <a:lnTo>
                    <a:pt x="7689" y="80321"/>
                  </a:lnTo>
                  <a:lnTo>
                    <a:pt x="47636" y="41245"/>
                  </a:lnTo>
                  <a:lnTo>
                    <a:pt x="50937" y="35299"/>
                  </a:lnTo>
                  <a:lnTo>
                    <a:pt x="53057" y="23397"/>
                  </a:lnTo>
                  <a:lnTo>
                    <a:pt x="53565" y="4298"/>
                  </a:lnTo>
                  <a:lnTo>
                    <a:pt x="52577" y="2727"/>
                  </a:lnTo>
                  <a:lnTo>
                    <a:pt x="50926" y="1680"/>
                  </a:lnTo>
                  <a:lnTo>
                    <a:pt x="43863" y="207"/>
                  </a:lnTo>
                  <a:lnTo>
                    <a:pt x="41148" y="0"/>
                  </a:lnTo>
                  <a:lnTo>
                    <a:pt x="35486" y="2416"/>
                  </a:lnTo>
                  <a:lnTo>
                    <a:pt x="28507" y="7310"/>
                  </a:lnTo>
                  <a:lnTo>
                    <a:pt x="27553" y="10626"/>
                  </a:lnTo>
                  <a:lnTo>
                    <a:pt x="26136" y="16399"/>
                  </a:lnTo>
                  <a:lnTo>
                    <a:pt x="19145" y="37163"/>
                  </a:lnTo>
                  <a:lnTo>
                    <a:pt x="22981" y="51620"/>
                  </a:lnTo>
                  <a:lnTo>
                    <a:pt x="34143" y="76551"/>
                  </a:lnTo>
                  <a:lnTo>
                    <a:pt x="44649" y="888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7" name="SMARTInkShape-2628"/>
            <p:cNvSpPr/>
            <p:nvPr/>
          </p:nvSpPr>
          <p:spPr>
            <a:xfrm>
              <a:off x="3857625" y="5375672"/>
              <a:ext cx="133946" cy="223243"/>
            </a:xfrm>
            <a:custGeom>
              <a:avLst/>
              <a:gdLst/>
              <a:ahLst/>
              <a:cxnLst/>
              <a:rect l="0" t="0" r="0" b="0"/>
              <a:pathLst>
                <a:path w="133946" h="223243">
                  <a:moveTo>
                    <a:pt x="0" y="0"/>
                  </a:moveTo>
                  <a:lnTo>
                    <a:pt x="4740" y="0"/>
                  </a:lnTo>
                  <a:lnTo>
                    <a:pt x="5145" y="992"/>
                  </a:lnTo>
                  <a:lnTo>
                    <a:pt x="2948" y="4740"/>
                  </a:lnTo>
                  <a:lnTo>
                    <a:pt x="2957" y="7129"/>
                  </a:lnTo>
                  <a:lnTo>
                    <a:pt x="7947" y="20990"/>
                  </a:lnTo>
                  <a:lnTo>
                    <a:pt x="8843" y="58826"/>
                  </a:lnTo>
                  <a:lnTo>
                    <a:pt x="16611" y="102876"/>
                  </a:lnTo>
                  <a:lnTo>
                    <a:pt x="17750" y="147472"/>
                  </a:lnTo>
                  <a:lnTo>
                    <a:pt x="17856" y="189943"/>
                  </a:lnTo>
                  <a:lnTo>
                    <a:pt x="17859" y="203570"/>
                  </a:lnTo>
                  <a:lnTo>
                    <a:pt x="18852" y="204174"/>
                  </a:lnTo>
                  <a:lnTo>
                    <a:pt x="26421" y="205335"/>
                  </a:lnTo>
                  <a:lnTo>
                    <a:pt x="31421" y="200628"/>
                  </a:lnTo>
                  <a:lnTo>
                    <a:pt x="33808" y="193017"/>
                  </a:lnTo>
                  <a:lnTo>
                    <a:pt x="35862" y="184012"/>
                  </a:lnTo>
                  <a:lnTo>
                    <a:pt x="45265" y="170146"/>
                  </a:lnTo>
                  <a:lnTo>
                    <a:pt x="65520" y="148856"/>
                  </a:lnTo>
                  <a:lnTo>
                    <a:pt x="71453" y="145533"/>
                  </a:lnTo>
                  <a:lnTo>
                    <a:pt x="83347" y="143400"/>
                  </a:lnTo>
                  <a:lnTo>
                    <a:pt x="96463" y="142921"/>
                  </a:lnTo>
                  <a:lnTo>
                    <a:pt x="102445" y="147629"/>
                  </a:lnTo>
                  <a:lnTo>
                    <a:pt x="105062" y="152594"/>
                  </a:lnTo>
                  <a:lnTo>
                    <a:pt x="107873" y="166791"/>
                  </a:lnTo>
                  <a:lnTo>
                    <a:pt x="113211" y="176640"/>
                  </a:lnTo>
                  <a:lnTo>
                    <a:pt x="116226" y="190693"/>
                  </a:lnTo>
                  <a:lnTo>
                    <a:pt x="121970" y="202574"/>
                  </a:lnTo>
                  <a:lnTo>
                    <a:pt x="125106" y="216236"/>
                  </a:lnTo>
                  <a:lnTo>
                    <a:pt x="127060" y="218571"/>
                  </a:lnTo>
                  <a:lnTo>
                    <a:pt x="133945"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8" name="SMARTInkShape-2629"/>
            <p:cNvSpPr/>
            <p:nvPr/>
          </p:nvSpPr>
          <p:spPr>
            <a:xfrm>
              <a:off x="3679031" y="5420432"/>
              <a:ext cx="89298" cy="142615"/>
            </a:xfrm>
            <a:custGeom>
              <a:avLst/>
              <a:gdLst/>
              <a:ahLst/>
              <a:cxnLst/>
              <a:rect l="0" t="0" r="0" b="0"/>
              <a:pathLst>
                <a:path w="89298" h="142615">
                  <a:moveTo>
                    <a:pt x="89297" y="17748"/>
                  </a:moveTo>
                  <a:lnTo>
                    <a:pt x="81608" y="10059"/>
                  </a:lnTo>
                  <a:lnTo>
                    <a:pt x="73483" y="8071"/>
                  </a:lnTo>
                  <a:lnTo>
                    <a:pt x="65209" y="2754"/>
                  </a:lnTo>
                  <a:lnTo>
                    <a:pt x="53524" y="454"/>
                  </a:lnTo>
                  <a:lnTo>
                    <a:pt x="36921" y="0"/>
                  </a:lnTo>
                  <a:lnTo>
                    <a:pt x="28647" y="2584"/>
                  </a:lnTo>
                  <a:lnTo>
                    <a:pt x="25051" y="4662"/>
                  </a:lnTo>
                  <a:lnTo>
                    <a:pt x="22654" y="7040"/>
                  </a:lnTo>
                  <a:lnTo>
                    <a:pt x="18288" y="14134"/>
                  </a:lnTo>
                  <a:lnTo>
                    <a:pt x="13751" y="16142"/>
                  </a:lnTo>
                  <a:lnTo>
                    <a:pt x="12144" y="18661"/>
                  </a:lnTo>
                  <a:lnTo>
                    <a:pt x="10359" y="26753"/>
                  </a:lnTo>
                  <a:lnTo>
                    <a:pt x="12210" y="36964"/>
                  </a:lnTo>
                  <a:lnTo>
                    <a:pt x="18832" y="51222"/>
                  </a:lnTo>
                  <a:lnTo>
                    <a:pt x="33863" y="74191"/>
                  </a:lnTo>
                  <a:lnTo>
                    <a:pt x="51742" y="91221"/>
                  </a:lnTo>
                  <a:lnTo>
                    <a:pt x="78292" y="123624"/>
                  </a:lnTo>
                  <a:lnTo>
                    <a:pt x="79957" y="134169"/>
                  </a:lnTo>
                  <a:lnTo>
                    <a:pt x="80094" y="137033"/>
                  </a:lnTo>
                  <a:lnTo>
                    <a:pt x="79193" y="138944"/>
                  </a:lnTo>
                  <a:lnTo>
                    <a:pt x="77600" y="140217"/>
                  </a:lnTo>
                  <a:lnTo>
                    <a:pt x="73185" y="141632"/>
                  </a:lnTo>
                  <a:lnTo>
                    <a:pt x="59369" y="142614"/>
                  </a:lnTo>
                  <a:lnTo>
                    <a:pt x="30584" y="133660"/>
                  </a:lnTo>
                  <a:lnTo>
                    <a:pt x="18021" y="126928"/>
                  </a:lnTo>
                  <a:lnTo>
                    <a:pt x="14991" y="126253"/>
                  </a:lnTo>
                  <a:lnTo>
                    <a:pt x="0" y="11597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9" name="SMARTInkShape-2630"/>
            <p:cNvSpPr/>
            <p:nvPr/>
          </p:nvSpPr>
          <p:spPr>
            <a:xfrm>
              <a:off x="3571875" y="5402461"/>
              <a:ext cx="53579" cy="124567"/>
            </a:xfrm>
            <a:custGeom>
              <a:avLst/>
              <a:gdLst/>
              <a:ahLst/>
              <a:cxnLst/>
              <a:rect l="0" t="0" r="0" b="0"/>
              <a:pathLst>
                <a:path w="53579" h="124567">
                  <a:moveTo>
                    <a:pt x="0" y="0"/>
                  </a:moveTo>
                  <a:lnTo>
                    <a:pt x="0" y="39953"/>
                  </a:lnTo>
                  <a:lnTo>
                    <a:pt x="992" y="68388"/>
                  </a:lnTo>
                  <a:lnTo>
                    <a:pt x="13302" y="105534"/>
                  </a:lnTo>
                  <a:lnTo>
                    <a:pt x="15814" y="109051"/>
                  </a:lnTo>
                  <a:lnTo>
                    <a:pt x="35207" y="124566"/>
                  </a:lnTo>
                  <a:lnTo>
                    <a:pt x="43362" y="117287"/>
                  </a:lnTo>
                  <a:lnTo>
                    <a:pt x="50531" y="103058"/>
                  </a:lnTo>
                  <a:lnTo>
                    <a:pt x="53177" y="86564"/>
                  </a:lnTo>
                  <a:lnTo>
                    <a:pt x="53573" y="44815"/>
                  </a:lnTo>
                  <a:lnTo>
                    <a:pt x="53578"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0" name="SMARTInkShape-2631"/>
            <p:cNvSpPr/>
            <p:nvPr/>
          </p:nvSpPr>
          <p:spPr>
            <a:xfrm>
              <a:off x="3384352" y="5415176"/>
              <a:ext cx="142416" cy="103351"/>
            </a:xfrm>
            <a:custGeom>
              <a:avLst/>
              <a:gdLst/>
              <a:ahLst/>
              <a:cxnLst/>
              <a:rect l="0" t="0" r="0" b="0"/>
              <a:pathLst>
                <a:path w="142416" h="103351">
                  <a:moveTo>
                    <a:pt x="0" y="5144"/>
                  </a:moveTo>
                  <a:lnTo>
                    <a:pt x="4740" y="404"/>
                  </a:lnTo>
                  <a:lnTo>
                    <a:pt x="6136" y="0"/>
                  </a:lnTo>
                  <a:lnTo>
                    <a:pt x="7067" y="722"/>
                  </a:lnTo>
                  <a:lnTo>
                    <a:pt x="7688" y="2196"/>
                  </a:lnTo>
                  <a:lnTo>
                    <a:pt x="9094" y="3179"/>
                  </a:lnTo>
                  <a:lnTo>
                    <a:pt x="15813" y="4562"/>
                  </a:lnTo>
                  <a:lnTo>
                    <a:pt x="45486" y="7756"/>
                  </a:lnTo>
                  <a:lnTo>
                    <a:pt x="86369" y="26133"/>
                  </a:lnTo>
                  <a:lnTo>
                    <a:pt x="122043" y="51541"/>
                  </a:lnTo>
                  <a:lnTo>
                    <a:pt x="126010" y="55920"/>
                  </a:lnTo>
                  <a:lnTo>
                    <a:pt x="140548" y="84912"/>
                  </a:lnTo>
                  <a:lnTo>
                    <a:pt x="142415" y="97299"/>
                  </a:lnTo>
                  <a:lnTo>
                    <a:pt x="141576" y="99323"/>
                  </a:lnTo>
                  <a:lnTo>
                    <a:pt x="140024" y="100672"/>
                  </a:lnTo>
                  <a:lnTo>
                    <a:pt x="135655" y="102172"/>
                  </a:lnTo>
                  <a:lnTo>
                    <a:pt x="96110" y="103350"/>
                  </a:lnTo>
                  <a:lnTo>
                    <a:pt x="86372" y="102369"/>
                  </a:lnTo>
                  <a:lnTo>
                    <a:pt x="68859" y="95681"/>
                  </a:lnTo>
                  <a:lnTo>
                    <a:pt x="47648" y="93521"/>
                  </a:lnTo>
                  <a:lnTo>
                    <a:pt x="35718" y="8551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1" name="SMARTInkShape-2632"/>
            <p:cNvSpPr/>
            <p:nvPr/>
          </p:nvSpPr>
          <p:spPr>
            <a:xfrm>
              <a:off x="3420070" y="5429250"/>
              <a:ext cx="17861" cy="294681"/>
            </a:xfrm>
            <a:custGeom>
              <a:avLst/>
              <a:gdLst/>
              <a:ahLst/>
              <a:cxnLst/>
              <a:rect l="0" t="0" r="0" b="0"/>
              <a:pathLst>
                <a:path w="17861" h="294681">
                  <a:moveTo>
                    <a:pt x="0" y="0"/>
                  </a:moveTo>
                  <a:lnTo>
                    <a:pt x="0" y="42910"/>
                  </a:lnTo>
                  <a:lnTo>
                    <a:pt x="993" y="83791"/>
                  </a:lnTo>
                  <a:lnTo>
                    <a:pt x="7689" y="125467"/>
                  </a:lnTo>
                  <a:lnTo>
                    <a:pt x="8766" y="169723"/>
                  </a:lnTo>
                  <a:lnTo>
                    <a:pt x="8908" y="214320"/>
                  </a:lnTo>
                  <a:lnTo>
                    <a:pt x="8927" y="254222"/>
                  </a:lnTo>
                  <a:lnTo>
                    <a:pt x="11575" y="264461"/>
                  </a:lnTo>
                  <a:lnTo>
                    <a:pt x="15997" y="275804"/>
                  </a:lnTo>
                  <a:lnTo>
                    <a:pt x="17860" y="2946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2" name="SMARTInkShape-2633"/>
            <p:cNvSpPr/>
            <p:nvPr/>
          </p:nvSpPr>
          <p:spPr>
            <a:xfrm>
              <a:off x="4242451" y="5393531"/>
              <a:ext cx="17011" cy="250033"/>
            </a:xfrm>
            <a:custGeom>
              <a:avLst/>
              <a:gdLst/>
              <a:ahLst/>
              <a:cxnLst/>
              <a:rect l="0" t="0" r="0" b="0"/>
              <a:pathLst>
                <a:path w="17011" h="250033">
                  <a:moveTo>
                    <a:pt x="17010" y="0"/>
                  </a:moveTo>
                  <a:lnTo>
                    <a:pt x="16018" y="32037"/>
                  </a:lnTo>
                  <a:lnTo>
                    <a:pt x="9321" y="72129"/>
                  </a:lnTo>
                  <a:lnTo>
                    <a:pt x="5598" y="116178"/>
                  </a:lnTo>
                  <a:lnTo>
                    <a:pt x="0" y="160747"/>
                  </a:lnTo>
                  <a:lnTo>
                    <a:pt x="394" y="186535"/>
                  </a:lnTo>
                  <a:lnTo>
                    <a:pt x="8267" y="231016"/>
                  </a:lnTo>
                  <a:lnTo>
                    <a:pt x="17010" y="2500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3" name="SMARTInkShape-2634"/>
            <p:cNvSpPr/>
            <p:nvPr/>
          </p:nvSpPr>
          <p:spPr>
            <a:xfrm>
              <a:off x="4455914" y="5447109"/>
              <a:ext cx="178595" cy="26790"/>
            </a:xfrm>
            <a:custGeom>
              <a:avLst/>
              <a:gdLst/>
              <a:ahLst/>
              <a:cxnLst/>
              <a:rect l="0" t="0" r="0" b="0"/>
              <a:pathLst>
                <a:path w="178595" h="26790">
                  <a:moveTo>
                    <a:pt x="0" y="26789"/>
                  </a:moveTo>
                  <a:lnTo>
                    <a:pt x="0" y="17968"/>
                  </a:lnTo>
                  <a:lnTo>
                    <a:pt x="4740" y="13152"/>
                  </a:lnTo>
                  <a:lnTo>
                    <a:pt x="7129" y="12737"/>
                  </a:lnTo>
                  <a:lnTo>
                    <a:pt x="9714" y="13452"/>
                  </a:lnTo>
                  <a:lnTo>
                    <a:pt x="12429" y="14922"/>
                  </a:lnTo>
                  <a:lnTo>
                    <a:pt x="36571" y="17473"/>
                  </a:lnTo>
                  <a:lnTo>
                    <a:pt x="74158" y="17826"/>
                  </a:lnTo>
                  <a:lnTo>
                    <a:pt x="118187" y="17857"/>
                  </a:lnTo>
                  <a:lnTo>
                    <a:pt x="133887" y="16866"/>
                  </a:lnTo>
                  <a:lnTo>
                    <a:pt x="165245" y="8766"/>
                  </a:lnTo>
                  <a:lnTo>
                    <a:pt x="17859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4" name="SMARTInkShape-2635"/>
            <p:cNvSpPr/>
            <p:nvPr/>
          </p:nvSpPr>
          <p:spPr>
            <a:xfrm>
              <a:off x="4643444" y="5357963"/>
              <a:ext cx="258955" cy="223093"/>
            </a:xfrm>
            <a:custGeom>
              <a:avLst/>
              <a:gdLst/>
              <a:ahLst/>
              <a:cxnLst/>
              <a:rect l="0" t="0" r="0" b="0"/>
              <a:pathLst>
                <a:path w="258955" h="223093">
                  <a:moveTo>
                    <a:pt x="8923" y="26639"/>
                  </a:moveTo>
                  <a:lnTo>
                    <a:pt x="8923" y="5648"/>
                  </a:lnTo>
                  <a:lnTo>
                    <a:pt x="7931" y="3715"/>
                  </a:lnTo>
                  <a:lnTo>
                    <a:pt x="6278" y="2426"/>
                  </a:lnTo>
                  <a:lnTo>
                    <a:pt x="362" y="0"/>
                  </a:lnTo>
                  <a:lnTo>
                    <a:pt x="0" y="38999"/>
                  </a:lnTo>
                  <a:lnTo>
                    <a:pt x="988" y="56538"/>
                  </a:lnTo>
                  <a:lnTo>
                    <a:pt x="8096" y="99264"/>
                  </a:lnTo>
                  <a:lnTo>
                    <a:pt x="11406" y="131383"/>
                  </a:lnTo>
                  <a:lnTo>
                    <a:pt x="16579" y="157131"/>
                  </a:lnTo>
                  <a:lnTo>
                    <a:pt x="18594" y="180333"/>
                  </a:lnTo>
                  <a:lnTo>
                    <a:pt x="25508" y="194004"/>
                  </a:lnTo>
                  <a:lnTo>
                    <a:pt x="26925" y="194770"/>
                  </a:lnTo>
                  <a:lnTo>
                    <a:pt x="34359" y="196101"/>
                  </a:lnTo>
                  <a:lnTo>
                    <a:pt x="34810" y="195176"/>
                  </a:lnTo>
                  <a:lnTo>
                    <a:pt x="35311" y="191502"/>
                  </a:lnTo>
                  <a:lnTo>
                    <a:pt x="38180" y="186563"/>
                  </a:lnTo>
                  <a:lnTo>
                    <a:pt x="41770" y="181059"/>
                  </a:lnTo>
                  <a:lnTo>
                    <a:pt x="44783" y="172383"/>
                  </a:lnTo>
                  <a:lnTo>
                    <a:pt x="68839" y="134345"/>
                  </a:lnTo>
                  <a:lnTo>
                    <a:pt x="71271" y="128086"/>
                  </a:lnTo>
                  <a:lnTo>
                    <a:pt x="84688" y="111727"/>
                  </a:lnTo>
                  <a:lnTo>
                    <a:pt x="86222" y="111146"/>
                  </a:lnTo>
                  <a:lnTo>
                    <a:pt x="87245" y="111750"/>
                  </a:lnTo>
                  <a:lnTo>
                    <a:pt x="88887" y="115109"/>
                  </a:lnTo>
                  <a:lnTo>
                    <a:pt x="90276" y="140829"/>
                  </a:lnTo>
                  <a:lnTo>
                    <a:pt x="107069" y="183326"/>
                  </a:lnTo>
                  <a:lnTo>
                    <a:pt x="119437" y="199138"/>
                  </a:lnTo>
                  <a:lnTo>
                    <a:pt x="132839" y="208167"/>
                  </a:lnTo>
                  <a:lnTo>
                    <a:pt x="144637" y="212385"/>
                  </a:lnTo>
                  <a:lnTo>
                    <a:pt x="153907" y="210727"/>
                  </a:lnTo>
                  <a:lnTo>
                    <a:pt x="167636" y="204215"/>
                  </a:lnTo>
                  <a:lnTo>
                    <a:pt x="181165" y="193125"/>
                  </a:lnTo>
                  <a:lnTo>
                    <a:pt x="199388" y="167760"/>
                  </a:lnTo>
                  <a:lnTo>
                    <a:pt x="202715" y="155836"/>
                  </a:lnTo>
                  <a:lnTo>
                    <a:pt x="205143" y="116303"/>
                  </a:lnTo>
                  <a:lnTo>
                    <a:pt x="205363" y="79025"/>
                  </a:lnTo>
                  <a:lnTo>
                    <a:pt x="202725" y="72081"/>
                  </a:lnTo>
                  <a:lnTo>
                    <a:pt x="196814" y="62926"/>
                  </a:lnTo>
                  <a:lnTo>
                    <a:pt x="196456" y="88103"/>
                  </a:lnTo>
                  <a:lnTo>
                    <a:pt x="199097" y="96290"/>
                  </a:lnTo>
                  <a:lnTo>
                    <a:pt x="201190" y="99862"/>
                  </a:lnTo>
                  <a:lnTo>
                    <a:pt x="209749" y="138925"/>
                  </a:lnTo>
                  <a:lnTo>
                    <a:pt x="229271" y="181372"/>
                  </a:lnTo>
                  <a:lnTo>
                    <a:pt x="244082" y="206438"/>
                  </a:lnTo>
                  <a:lnTo>
                    <a:pt x="258954" y="22309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76" name="SMARTInkShape-2636"/>
          <p:cNvSpPr/>
          <p:nvPr/>
        </p:nvSpPr>
        <p:spPr>
          <a:xfrm>
            <a:off x="4513681" y="5331023"/>
            <a:ext cx="13672" cy="241103"/>
          </a:xfrm>
          <a:custGeom>
            <a:avLst/>
            <a:gdLst/>
            <a:ahLst/>
            <a:cxnLst/>
            <a:rect l="0" t="0" r="0" b="0"/>
            <a:pathLst>
              <a:path w="13672" h="241103">
                <a:moveTo>
                  <a:pt x="4741" y="0"/>
                </a:moveTo>
                <a:lnTo>
                  <a:pt x="4741" y="15377"/>
                </a:lnTo>
                <a:lnTo>
                  <a:pt x="0" y="26605"/>
                </a:lnTo>
                <a:lnTo>
                  <a:pt x="319" y="36960"/>
                </a:lnTo>
                <a:lnTo>
                  <a:pt x="3868" y="64517"/>
                </a:lnTo>
                <a:lnTo>
                  <a:pt x="4626" y="107421"/>
                </a:lnTo>
                <a:lnTo>
                  <a:pt x="4718" y="147668"/>
                </a:lnTo>
                <a:lnTo>
                  <a:pt x="5728" y="186706"/>
                </a:lnTo>
                <a:lnTo>
                  <a:pt x="12429" y="227325"/>
                </a:lnTo>
                <a:lnTo>
                  <a:pt x="13671"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92" name="SMARTInkShape-Group519"/>
          <p:cNvGrpSpPr/>
          <p:nvPr/>
        </p:nvGrpSpPr>
        <p:grpSpPr>
          <a:xfrm>
            <a:off x="5134570" y="5277445"/>
            <a:ext cx="1973462" cy="241103"/>
            <a:chOff x="5134570" y="5277445"/>
            <a:chExt cx="1973462" cy="241103"/>
          </a:xfrm>
        </p:grpSpPr>
        <p:sp>
          <p:nvSpPr>
            <p:cNvPr id="577" name="SMARTInkShape-2637"/>
            <p:cNvSpPr/>
            <p:nvPr/>
          </p:nvSpPr>
          <p:spPr>
            <a:xfrm>
              <a:off x="5134570" y="5384602"/>
              <a:ext cx="158817" cy="115676"/>
            </a:xfrm>
            <a:custGeom>
              <a:avLst/>
              <a:gdLst/>
              <a:ahLst/>
              <a:cxnLst/>
              <a:rect l="0" t="0" r="0" b="0"/>
              <a:pathLst>
                <a:path w="158817" h="115676">
                  <a:moveTo>
                    <a:pt x="133946" y="0"/>
                  </a:moveTo>
                  <a:lnTo>
                    <a:pt x="107879" y="0"/>
                  </a:lnTo>
                  <a:lnTo>
                    <a:pt x="99871" y="2645"/>
                  </a:lnTo>
                  <a:lnTo>
                    <a:pt x="56035" y="26857"/>
                  </a:lnTo>
                  <a:lnTo>
                    <a:pt x="37417" y="38708"/>
                  </a:lnTo>
                  <a:lnTo>
                    <a:pt x="18050" y="44602"/>
                  </a:lnTo>
                  <a:lnTo>
                    <a:pt x="59846" y="44647"/>
                  </a:lnTo>
                  <a:lnTo>
                    <a:pt x="101222" y="53742"/>
                  </a:lnTo>
                  <a:lnTo>
                    <a:pt x="135932" y="63592"/>
                  </a:lnTo>
                  <a:lnTo>
                    <a:pt x="158816" y="87284"/>
                  </a:lnTo>
                  <a:lnTo>
                    <a:pt x="158464" y="88948"/>
                  </a:lnTo>
                  <a:lnTo>
                    <a:pt x="150769" y="98745"/>
                  </a:lnTo>
                  <a:lnTo>
                    <a:pt x="148137" y="101548"/>
                  </a:lnTo>
                  <a:lnTo>
                    <a:pt x="139923" y="104664"/>
                  </a:lnTo>
                  <a:lnTo>
                    <a:pt x="124141" y="109063"/>
                  </a:lnTo>
                  <a:lnTo>
                    <a:pt x="111728" y="112964"/>
                  </a:lnTo>
                  <a:lnTo>
                    <a:pt x="75604" y="115675"/>
                  </a:lnTo>
                  <a:lnTo>
                    <a:pt x="31112" y="108361"/>
                  </a:lnTo>
                  <a:lnTo>
                    <a:pt x="21104" y="105045"/>
                  </a:lnTo>
                  <a:lnTo>
                    <a:pt x="13348" y="101257"/>
                  </a:lnTo>
                  <a:lnTo>
                    <a:pt x="0" y="982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8" name="SMARTInkShape-2638"/>
            <p:cNvSpPr/>
            <p:nvPr/>
          </p:nvSpPr>
          <p:spPr>
            <a:xfrm>
              <a:off x="5286375" y="5375672"/>
              <a:ext cx="107157" cy="111118"/>
            </a:xfrm>
            <a:custGeom>
              <a:avLst/>
              <a:gdLst/>
              <a:ahLst/>
              <a:cxnLst/>
              <a:rect l="0" t="0" r="0" b="0"/>
              <a:pathLst>
                <a:path w="107157" h="111118">
                  <a:moveTo>
                    <a:pt x="0" y="0"/>
                  </a:moveTo>
                  <a:lnTo>
                    <a:pt x="0" y="43472"/>
                  </a:lnTo>
                  <a:lnTo>
                    <a:pt x="9094" y="76320"/>
                  </a:lnTo>
                  <a:lnTo>
                    <a:pt x="21250" y="92133"/>
                  </a:lnTo>
                  <a:lnTo>
                    <a:pt x="46420" y="110120"/>
                  </a:lnTo>
                  <a:lnTo>
                    <a:pt x="49798" y="111117"/>
                  </a:lnTo>
                  <a:lnTo>
                    <a:pt x="53042" y="110788"/>
                  </a:lnTo>
                  <a:lnTo>
                    <a:pt x="59293" y="107778"/>
                  </a:lnTo>
                  <a:lnTo>
                    <a:pt x="68390" y="101498"/>
                  </a:lnTo>
                  <a:lnTo>
                    <a:pt x="74383" y="99681"/>
                  </a:lnTo>
                  <a:lnTo>
                    <a:pt x="80353" y="93581"/>
                  </a:lnTo>
                  <a:lnTo>
                    <a:pt x="103187" y="56557"/>
                  </a:lnTo>
                  <a:lnTo>
                    <a:pt x="106808" y="29688"/>
                  </a:lnTo>
                  <a:lnTo>
                    <a:pt x="107156"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9" name="SMARTInkShape-2639"/>
            <p:cNvSpPr/>
            <p:nvPr/>
          </p:nvSpPr>
          <p:spPr>
            <a:xfrm>
              <a:off x="5447109" y="5366742"/>
              <a:ext cx="89298" cy="124970"/>
            </a:xfrm>
            <a:custGeom>
              <a:avLst/>
              <a:gdLst/>
              <a:ahLst/>
              <a:cxnLst/>
              <a:rect l="0" t="0" r="0" b="0"/>
              <a:pathLst>
                <a:path w="89298" h="124970">
                  <a:moveTo>
                    <a:pt x="0" y="0"/>
                  </a:moveTo>
                  <a:lnTo>
                    <a:pt x="7689" y="0"/>
                  </a:lnTo>
                  <a:lnTo>
                    <a:pt x="8103" y="992"/>
                  </a:lnTo>
                  <a:lnTo>
                    <a:pt x="9901" y="21951"/>
                  </a:lnTo>
                  <a:lnTo>
                    <a:pt x="15061" y="33183"/>
                  </a:lnTo>
                  <a:lnTo>
                    <a:pt x="20342" y="68991"/>
                  </a:lnTo>
                  <a:lnTo>
                    <a:pt x="23924" y="77296"/>
                  </a:lnTo>
                  <a:lnTo>
                    <a:pt x="27530" y="103257"/>
                  </a:lnTo>
                  <a:lnTo>
                    <a:pt x="33808" y="115904"/>
                  </a:lnTo>
                  <a:lnTo>
                    <a:pt x="35709" y="124969"/>
                  </a:lnTo>
                  <a:lnTo>
                    <a:pt x="35719" y="82515"/>
                  </a:lnTo>
                  <a:lnTo>
                    <a:pt x="35719" y="60794"/>
                  </a:lnTo>
                  <a:lnTo>
                    <a:pt x="38365" y="54140"/>
                  </a:lnTo>
                  <a:lnTo>
                    <a:pt x="41856" y="47875"/>
                  </a:lnTo>
                  <a:lnTo>
                    <a:pt x="44813" y="38769"/>
                  </a:lnTo>
                  <a:lnTo>
                    <a:pt x="49022" y="32776"/>
                  </a:lnTo>
                  <a:lnTo>
                    <a:pt x="56845" y="29450"/>
                  </a:lnTo>
                  <a:lnTo>
                    <a:pt x="89297"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0" name="SMARTInkShape-2640"/>
            <p:cNvSpPr/>
            <p:nvPr/>
          </p:nvSpPr>
          <p:spPr>
            <a:xfrm>
              <a:off x="5625826" y="5304363"/>
              <a:ext cx="62386" cy="214185"/>
            </a:xfrm>
            <a:custGeom>
              <a:avLst/>
              <a:gdLst/>
              <a:ahLst/>
              <a:cxnLst/>
              <a:rect l="0" t="0" r="0" b="0"/>
              <a:pathLst>
                <a:path w="62386" h="214185">
                  <a:moveTo>
                    <a:pt x="62385" y="26660"/>
                  </a:moveTo>
                  <a:lnTo>
                    <a:pt x="53291" y="9464"/>
                  </a:lnTo>
                  <a:lnTo>
                    <a:pt x="49082" y="4796"/>
                  </a:lnTo>
                  <a:lnTo>
                    <a:pt x="43905" y="2060"/>
                  </a:lnTo>
                  <a:lnTo>
                    <a:pt x="29561" y="160"/>
                  </a:lnTo>
                  <a:lnTo>
                    <a:pt x="23653" y="0"/>
                  </a:lnTo>
                  <a:lnTo>
                    <a:pt x="17720" y="2574"/>
                  </a:lnTo>
                  <a:lnTo>
                    <a:pt x="14749" y="4649"/>
                  </a:lnTo>
                  <a:lnTo>
                    <a:pt x="11448" y="9602"/>
                  </a:lnTo>
                  <a:lnTo>
                    <a:pt x="1273" y="42112"/>
                  </a:lnTo>
                  <a:lnTo>
                    <a:pt x="0" y="82052"/>
                  </a:lnTo>
                  <a:lnTo>
                    <a:pt x="2539" y="118058"/>
                  </a:lnTo>
                  <a:lnTo>
                    <a:pt x="8256" y="160006"/>
                  </a:lnTo>
                  <a:lnTo>
                    <a:pt x="9554" y="171253"/>
                  </a:lnTo>
                  <a:lnTo>
                    <a:pt x="15826" y="189204"/>
                  </a:lnTo>
                  <a:lnTo>
                    <a:pt x="17737" y="21418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1" name="SMARTInkShape-2641"/>
            <p:cNvSpPr/>
            <p:nvPr/>
          </p:nvSpPr>
          <p:spPr>
            <a:xfrm>
              <a:off x="5589984" y="5411391"/>
              <a:ext cx="125017" cy="17860"/>
            </a:xfrm>
            <a:custGeom>
              <a:avLst/>
              <a:gdLst/>
              <a:ahLst/>
              <a:cxnLst/>
              <a:rect l="0" t="0" r="0" b="0"/>
              <a:pathLst>
                <a:path w="125017" h="17860">
                  <a:moveTo>
                    <a:pt x="0" y="0"/>
                  </a:moveTo>
                  <a:lnTo>
                    <a:pt x="39293" y="0"/>
                  </a:lnTo>
                  <a:lnTo>
                    <a:pt x="81923" y="7688"/>
                  </a:lnTo>
                  <a:lnTo>
                    <a:pt x="125016"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2" name="SMARTInkShape-2642"/>
            <p:cNvSpPr/>
            <p:nvPr/>
          </p:nvSpPr>
          <p:spPr>
            <a:xfrm>
              <a:off x="5723985" y="5411401"/>
              <a:ext cx="124961" cy="98217"/>
            </a:xfrm>
            <a:custGeom>
              <a:avLst/>
              <a:gdLst/>
              <a:ahLst/>
              <a:cxnLst/>
              <a:rect l="0" t="0" r="0" b="0"/>
              <a:pathLst>
                <a:path w="124961" h="98217">
                  <a:moveTo>
                    <a:pt x="89242" y="8919"/>
                  </a:moveTo>
                  <a:lnTo>
                    <a:pt x="84501" y="4179"/>
                  </a:lnTo>
                  <a:lnTo>
                    <a:pt x="79528" y="1851"/>
                  </a:lnTo>
                  <a:lnTo>
                    <a:pt x="36209" y="4"/>
                  </a:lnTo>
                  <a:lnTo>
                    <a:pt x="33051" y="0"/>
                  </a:lnTo>
                  <a:lnTo>
                    <a:pt x="19124" y="4733"/>
                  </a:lnTo>
                  <a:lnTo>
                    <a:pt x="7171" y="12420"/>
                  </a:lnTo>
                  <a:lnTo>
                    <a:pt x="3156" y="18082"/>
                  </a:lnTo>
                  <a:lnTo>
                    <a:pt x="897" y="26847"/>
                  </a:lnTo>
                  <a:lnTo>
                    <a:pt x="0" y="47619"/>
                  </a:lnTo>
                  <a:lnTo>
                    <a:pt x="974" y="49602"/>
                  </a:lnTo>
                  <a:lnTo>
                    <a:pt x="2615" y="50924"/>
                  </a:lnTo>
                  <a:lnTo>
                    <a:pt x="7085" y="52393"/>
                  </a:lnTo>
                  <a:lnTo>
                    <a:pt x="34497" y="53522"/>
                  </a:lnTo>
                  <a:lnTo>
                    <a:pt x="42751" y="50902"/>
                  </a:lnTo>
                  <a:lnTo>
                    <a:pt x="87359" y="19599"/>
                  </a:lnTo>
                  <a:lnTo>
                    <a:pt x="88405" y="15981"/>
                  </a:lnTo>
                  <a:lnTo>
                    <a:pt x="88684" y="13627"/>
                  </a:lnTo>
                  <a:lnTo>
                    <a:pt x="89862" y="12058"/>
                  </a:lnTo>
                  <a:lnTo>
                    <a:pt x="96881" y="9332"/>
                  </a:lnTo>
                  <a:lnTo>
                    <a:pt x="97311" y="10187"/>
                  </a:lnTo>
                  <a:lnTo>
                    <a:pt x="98168" y="51238"/>
                  </a:lnTo>
                  <a:lnTo>
                    <a:pt x="100816" y="60139"/>
                  </a:lnTo>
                  <a:lnTo>
                    <a:pt x="117962" y="90535"/>
                  </a:lnTo>
                  <a:lnTo>
                    <a:pt x="124960" y="982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3" name="SMARTInkShape-2643"/>
            <p:cNvSpPr/>
            <p:nvPr/>
          </p:nvSpPr>
          <p:spPr>
            <a:xfrm>
              <a:off x="5858408" y="5402829"/>
              <a:ext cx="115554" cy="71070"/>
            </a:xfrm>
            <a:custGeom>
              <a:avLst/>
              <a:gdLst/>
              <a:ahLst/>
              <a:cxnLst/>
              <a:rect l="0" t="0" r="0" b="0"/>
              <a:pathLst>
                <a:path w="115554" h="71070">
                  <a:moveTo>
                    <a:pt x="88764" y="8562"/>
                  </a:moveTo>
                  <a:lnTo>
                    <a:pt x="80202" y="8562"/>
                  </a:lnTo>
                  <a:lnTo>
                    <a:pt x="72778" y="2425"/>
                  </a:lnTo>
                  <a:lnTo>
                    <a:pt x="64625" y="459"/>
                  </a:lnTo>
                  <a:lnTo>
                    <a:pt x="58853" y="0"/>
                  </a:lnTo>
                  <a:lnTo>
                    <a:pt x="52981" y="2441"/>
                  </a:lnTo>
                  <a:lnTo>
                    <a:pt x="50026" y="4482"/>
                  </a:lnTo>
                  <a:lnTo>
                    <a:pt x="28112" y="10670"/>
                  </a:lnTo>
                  <a:lnTo>
                    <a:pt x="1263" y="33624"/>
                  </a:lnTo>
                  <a:lnTo>
                    <a:pt x="265" y="37229"/>
                  </a:lnTo>
                  <a:lnTo>
                    <a:pt x="0" y="39579"/>
                  </a:lnTo>
                  <a:lnTo>
                    <a:pt x="2349" y="44837"/>
                  </a:lnTo>
                  <a:lnTo>
                    <a:pt x="4366" y="47628"/>
                  </a:lnTo>
                  <a:lnTo>
                    <a:pt x="16683" y="56297"/>
                  </a:lnTo>
                  <a:lnTo>
                    <a:pt x="57644" y="68980"/>
                  </a:lnTo>
                  <a:lnTo>
                    <a:pt x="97313" y="70886"/>
                  </a:lnTo>
                  <a:lnTo>
                    <a:pt x="115553" y="7106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4" name="SMARTInkShape-2644"/>
            <p:cNvSpPr/>
            <p:nvPr/>
          </p:nvSpPr>
          <p:spPr>
            <a:xfrm>
              <a:off x="6009680" y="5393654"/>
              <a:ext cx="105716" cy="98105"/>
            </a:xfrm>
            <a:custGeom>
              <a:avLst/>
              <a:gdLst/>
              <a:ahLst/>
              <a:cxnLst/>
              <a:rect l="0" t="0" r="0" b="0"/>
              <a:pathLst>
                <a:path w="105716" h="98105">
                  <a:moveTo>
                    <a:pt x="0" y="35596"/>
                  </a:moveTo>
                  <a:lnTo>
                    <a:pt x="4740" y="35596"/>
                  </a:lnTo>
                  <a:lnTo>
                    <a:pt x="9713" y="38242"/>
                  </a:lnTo>
                  <a:lnTo>
                    <a:pt x="12428" y="40336"/>
                  </a:lnTo>
                  <a:lnTo>
                    <a:pt x="20737" y="42664"/>
                  </a:lnTo>
                  <a:lnTo>
                    <a:pt x="59699" y="44417"/>
                  </a:lnTo>
                  <a:lnTo>
                    <a:pt x="82384" y="43512"/>
                  </a:lnTo>
                  <a:lnTo>
                    <a:pt x="95944" y="36834"/>
                  </a:lnTo>
                  <a:lnTo>
                    <a:pt x="102290" y="31223"/>
                  </a:lnTo>
                  <a:lnTo>
                    <a:pt x="104994" y="26045"/>
                  </a:lnTo>
                  <a:lnTo>
                    <a:pt x="105715" y="23276"/>
                  </a:lnTo>
                  <a:lnTo>
                    <a:pt x="105203" y="20438"/>
                  </a:lnTo>
                  <a:lnTo>
                    <a:pt x="101988" y="14638"/>
                  </a:lnTo>
                  <a:lnTo>
                    <a:pt x="99742" y="12694"/>
                  </a:lnTo>
                  <a:lnTo>
                    <a:pt x="76087" y="3011"/>
                  </a:lnTo>
                  <a:lnTo>
                    <a:pt x="42143" y="0"/>
                  </a:lnTo>
                  <a:lnTo>
                    <a:pt x="28141" y="4654"/>
                  </a:lnTo>
                  <a:lnTo>
                    <a:pt x="24714" y="7030"/>
                  </a:lnTo>
                  <a:lnTo>
                    <a:pt x="14021" y="20871"/>
                  </a:lnTo>
                  <a:lnTo>
                    <a:pt x="11192" y="29382"/>
                  </a:lnTo>
                  <a:lnTo>
                    <a:pt x="10438" y="34430"/>
                  </a:lnTo>
                  <a:lnTo>
                    <a:pt x="12245" y="42685"/>
                  </a:lnTo>
                  <a:lnTo>
                    <a:pt x="21491" y="56068"/>
                  </a:lnTo>
                  <a:lnTo>
                    <a:pt x="45519" y="78334"/>
                  </a:lnTo>
                  <a:lnTo>
                    <a:pt x="71437" y="981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5" name="SMARTInkShape-2645"/>
            <p:cNvSpPr/>
            <p:nvPr/>
          </p:nvSpPr>
          <p:spPr>
            <a:xfrm>
              <a:off x="6270046" y="5358349"/>
              <a:ext cx="114482" cy="122476"/>
            </a:xfrm>
            <a:custGeom>
              <a:avLst/>
              <a:gdLst/>
              <a:ahLst/>
              <a:cxnLst/>
              <a:rect l="0" t="0" r="0" b="0"/>
              <a:pathLst>
                <a:path w="114482" h="122476">
                  <a:moveTo>
                    <a:pt x="70032" y="17323"/>
                  </a:moveTo>
                  <a:lnTo>
                    <a:pt x="65292" y="17323"/>
                  </a:lnTo>
                  <a:lnTo>
                    <a:pt x="60319" y="14677"/>
                  </a:lnTo>
                  <a:lnTo>
                    <a:pt x="53782" y="9634"/>
                  </a:lnTo>
                  <a:lnTo>
                    <a:pt x="47909" y="8761"/>
                  </a:lnTo>
                  <a:lnTo>
                    <a:pt x="23536" y="8426"/>
                  </a:lnTo>
                  <a:lnTo>
                    <a:pt x="16955" y="11053"/>
                  </a:lnTo>
                  <a:lnTo>
                    <a:pt x="13812" y="13143"/>
                  </a:lnTo>
                  <a:lnTo>
                    <a:pt x="11716" y="15529"/>
                  </a:lnTo>
                  <a:lnTo>
                    <a:pt x="1756" y="33302"/>
                  </a:lnTo>
                  <a:lnTo>
                    <a:pt x="0" y="42945"/>
                  </a:lnTo>
                  <a:lnTo>
                    <a:pt x="3751" y="59531"/>
                  </a:lnTo>
                  <a:lnTo>
                    <a:pt x="16741" y="86185"/>
                  </a:lnTo>
                  <a:lnTo>
                    <a:pt x="33158" y="104898"/>
                  </a:lnTo>
                  <a:lnTo>
                    <a:pt x="41407" y="110816"/>
                  </a:lnTo>
                  <a:lnTo>
                    <a:pt x="70655" y="122201"/>
                  </a:lnTo>
                  <a:lnTo>
                    <a:pt x="82215" y="122475"/>
                  </a:lnTo>
                  <a:lnTo>
                    <a:pt x="98887" y="117050"/>
                  </a:lnTo>
                  <a:lnTo>
                    <a:pt x="107000" y="111917"/>
                  </a:lnTo>
                  <a:lnTo>
                    <a:pt x="111267" y="106328"/>
                  </a:lnTo>
                  <a:lnTo>
                    <a:pt x="113163" y="99545"/>
                  </a:lnTo>
                  <a:lnTo>
                    <a:pt x="114481" y="73338"/>
                  </a:lnTo>
                  <a:lnTo>
                    <a:pt x="109881" y="55859"/>
                  </a:lnTo>
                  <a:lnTo>
                    <a:pt x="85996" y="25026"/>
                  </a:lnTo>
                  <a:lnTo>
                    <a:pt x="56040" y="3535"/>
                  </a:lnTo>
                  <a:lnTo>
                    <a:pt x="46484" y="670"/>
                  </a:lnTo>
                  <a:lnTo>
                    <a:pt x="40384" y="0"/>
                  </a:lnTo>
                  <a:lnTo>
                    <a:pt x="38360" y="813"/>
                  </a:lnTo>
                  <a:lnTo>
                    <a:pt x="37012" y="2348"/>
                  </a:lnTo>
                  <a:lnTo>
                    <a:pt x="35513" y="6699"/>
                  </a:lnTo>
                  <a:lnTo>
                    <a:pt x="34313" y="262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6" name="SMARTInkShape-2646"/>
            <p:cNvSpPr/>
            <p:nvPr/>
          </p:nvSpPr>
          <p:spPr>
            <a:xfrm>
              <a:off x="6431293" y="5306208"/>
              <a:ext cx="132028" cy="185551"/>
            </a:xfrm>
            <a:custGeom>
              <a:avLst/>
              <a:gdLst/>
              <a:ahLst/>
              <a:cxnLst/>
              <a:rect l="0" t="0" r="0" b="0"/>
              <a:pathLst>
                <a:path w="132028" h="185551">
                  <a:moveTo>
                    <a:pt x="132027" y="51605"/>
                  </a:moveTo>
                  <a:lnTo>
                    <a:pt x="132027" y="46864"/>
                  </a:lnTo>
                  <a:lnTo>
                    <a:pt x="129382" y="41891"/>
                  </a:lnTo>
                  <a:lnTo>
                    <a:pt x="125890" y="36374"/>
                  </a:lnTo>
                  <a:lnTo>
                    <a:pt x="124339" y="30614"/>
                  </a:lnTo>
                  <a:lnTo>
                    <a:pt x="122933" y="28681"/>
                  </a:lnTo>
                  <a:lnTo>
                    <a:pt x="121003" y="27392"/>
                  </a:lnTo>
                  <a:lnTo>
                    <a:pt x="118724" y="26533"/>
                  </a:lnTo>
                  <a:lnTo>
                    <a:pt x="106947" y="12881"/>
                  </a:lnTo>
                  <a:lnTo>
                    <a:pt x="69271" y="235"/>
                  </a:lnTo>
                  <a:lnTo>
                    <a:pt x="57503" y="0"/>
                  </a:lnTo>
                  <a:lnTo>
                    <a:pt x="27833" y="10585"/>
                  </a:lnTo>
                  <a:lnTo>
                    <a:pt x="18581" y="18821"/>
                  </a:lnTo>
                  <a:lnTo>
                    <a:pt x="4557" y="40278"/>
                  </a:lnTo>
                  <a:lnTo>
                    <a:pt x="0" y="57730"/>
                  </a:lnTo>
                  <a:lnTo>
                    <a:pt x="1581" y="69541"/>
                  </a:lnTo>
                  <a:lnTo>
                    <a:pt x="14417" y="105376"/>
                  </a:lnTo>
                  <a:lnTo>
                    <a:pt x="38967" y="148778"/>
                  </a:lnTo>
                  <a:lnTo>
                    <a:pt x="57898" y="176210"/>
                  </a:lnTo>
                  <a:lnTo>
                    <a:pt x="60590" y="1855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7" name="SMARTInkShape-2647"/>
            <p:cNvSpPr/>
            <p:nvPr/>
          </p:nvSpPr>
          <p:spPr>
            <a:xfrm>
              <a:off x="6402586" y="5358181"/>
              <a:ext cx="116087" cy="44281"/>
            </a:xfrm>
            <a:custGeom>
              <a:avLst/>
              <a:gdLst/>
              <a:ahLst/>
              <a:cxnLst/>
              <a:rect l="0" t="0" r="0" b="0"/>
              <a:pathLst>
                <a:path w="116087" h="44281">
                  <a:moveTo>
                    <a:pt x="0" y="8561"/>
                  </a:moveTo>
                  <a:lnTo>
                    <a:pt x="0" y="0"/>
                  </a:lnTo>
                  <a:lnTo>
                    <a:pt x="4740" y="4481"/>
                  </a:lnTo>
                  <a:lnTo>
                    <a:pt x="12359" y="6748"/>
                  </a:lnTo>
                  <a:lnTo>
                    <a:pt x="27805" y="10670"/>
                  </a:lnTo>
                  <a:lnTo>
                    <a:pt x="65242" y="26605"/>
                  </a:lnTo>
                  <a:lnTo>
                    <a:pt x="84816" y="35405"/>
                  </a:lnTo>
                  <a:lnTo>
                    <a:pt x="94251" y="40335"/>
                  </a:lnTo>
                  <a:lnTo>
                    <a:pt x="116086" y="442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8" name="SMARTInkShape-2648"/>
            <p:cNvSpPr/>
            <p:nvPr/>
          </p:nvSpPr>
          <p:spPr>
            <a:xfrm>
              <a:off x="6750844" y="5286743"/>
              <a:ext cx="53579" cy="178227"/>
            </a:xfrm>
            <a:custGeom>
              <a:avLst/>
              <a:gdLst/>
              <a:ahLst/>
              <a:cxnLst/>
              <a:rect l="0" t="0" r="0" b="0"/>
              <a:pathLst>
                <a:path w="53579" h="178227">
                  <a:moveTo>
                    <a:pt x="0" y="8562"/>
                  </a:moveTo>
                  <a:lnTo>
                    <a:pt x="0" y="0"/>
                  </a:lnTo>
                  <a:lnTo>
                    <a:pt x="992" y="39536"/>
                  </a:lnTo>
                  <a:lnTo>
                    <a:pt x="11024" y="80070"/>
                  </a:lnTo>
                  <a:lnTo>
                    <a:pt x="26973" y="122792"/>
                  </a:lnTo>
                  <a:lnTo>
                    <a:pt x="42019" y="153135"/>
                  </a:lnTo>
                  <a:lnTo>
                    <a:pt x="44471" y="163106"/>
                  </a:lnTo>
                  <a:lnTo>
                    <a:pt x="53578" y="1782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9" name="SMARTInkShape-2649"/>
            <p:cNvSpPr/>
            <p:nvPr/>
          </p:nvSpPr>
          <p:spPr>
            <a:xfrm>
              <a:off x="6688336" y="5366742"/>
              <a:ext cx="142876" cy="17861"/>
            </a:xfrm>
            <a:custGeom>
              <a:avLst/>
              <a:gdLst/>
              <a:ahLst/>
              <a:cxnLst/>
              <a:rect l="0" t="0" r="0" b="0"/>
              <a:pathLst>
                <a:path w="142876" h="17861">
                  <a:moveTo>
                    <a:pt x="0" y="0"/>
                  </a:moveTo>
                  <a:lnTo>
                    <a:pt x="23935" y="992"/>
                  </a:lnTo>
                  <a:lnTo>
                    <a:pt x="65834" y="9094"/>
                  </a:lnTo>
                  <a:lnTo>
                    <a:pt x="107594" y="16510"/>
                  </a:lnTo>
                  <a:lnTo>
                    <a:pt x="142875" y="178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0" name="SMARTInkShape-2650"/>
            <p:cNvSpPr/>
            <p:nvPr/>
          </p:nvSpPr>
          <p:spPr>
            <a:xfrm>
              <a:off x="6858119" y="5277445"/>
              <a:ext cx="124898" cy="169665"/>
            </a:xfrm>
            <a:custGeom>
              <a:avLst/>
              <a:gdLst/>
              <a:ahLst/>
              <a:cxnLst/>
              <a:rect l="0" t="0" r="0" b="0"/>
              <a:pathLst>
                <a:path w="124898" h="169665">
                  <a:moveTo>
                    <a:pt x="17740" y="0"/>
                  </a:moveTo>
                  <a:lnTo>
                    <a:pt x="4437" y="0"/>
                  </a:lnTo>
                  <a:lnTo>
                    <a:pt x="2920" y="993"/>
                  </a:lnTo>
                  <a:lnTo>
                    <a:pt x="1906" y="2646"/>
                  </a:lnTo>
                  <a:lnTo>
                    <a:pt x="481" y="9714"/>
                  </a:lnTo>
                  <a:lnTo>
                    <a:pt x="0" y="25732"/>
                  </a:lnTo>
                  <a:lnTo>
                    <a:pt x="7033" y="48004"/>
                  </a:lnTo>
                  <a:lnTo>
                    <a:pt x="15332" y="71512"/>
                  </a:lnTo>
                  <a:lnTo>
                    <a:pt x="22005" y="100005"/>
                  </a:lnTo>
                  <a:lnTo>
                    <a:pt x="37512" y="133550"/>
                  </a:lnTo>
                  <a:lnTo>
                    <a:pt x="41410" y="139723"/>
                  </a:lnTo>
                  <a:lnTo>
                    <a:pt x="44119" y="150018"/>
                  </a:lnTo>
                  <a:lnTo>
                    <a:pt x="44256" y="149621"/>
                  </a:lnTo>
                  <a:lnTo>
                    <a:pt x="44528" y="121913"/>
                  </a:lnTo>
                  <a:lnTo>
                    <a:pt x="47174" y="116030"/>
                  </a:lnTo>
                  <a:lnTo>
                    <a:pt x="50666" y="110108"/>
                  </a:lnTo>
                  <a:lnTo>
                    <a:pt x="53623" y="101196"/>
                  </a:lnTo>
                  <a:lnTo>
                    <a:pt x="57832" y="95247"/>
                  </a:lnTo>
                  <a:lnTo>
                    <a:pt x="63010" y="91941"/>
                  </a:lnTo>
                  <a:lnTo>
                    <a:pt x="71216" y="89645"/>
                  </a:lnTo>
                  <a:lnTo>
                    <a:pt x="75573" y="89452"/>
                  </a:lnTo>
                  <a:lnTo>
                    <a:pt x="78124" y="91385"/>
                  </a:lnTo>
                  <a:lnTo>
                    <a:pt x="86454" y="101602"/>
                  </a:lnTo>
                  <a:lnTo>
                    <a:pt x="92267" y="104688"/>
                  </a:lnTo>
                  <a:lnTo>
                    <a:pt x="94213" y="107495"/>
                  </a:lnTo>
                  <a:lnTo>
                    <a:pt x="99984" y="123613"/>
                  </a:lnTo>
                  <a:lnTo>
                    <a:pt x="112245" y="145851"/>
                  </a:lnTo>
                  <a:lnTo>
                    <a:pt x="115857" y="156876"/>
                  </a:lnTo>
                  <a:lnTo>
                    <a:pt x="124897" y="16966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1" name="SMARTInkShape-2651"/>
            <p:cNvSpPr/>
            <p:nvPr/>
          </p:nvSpPr>
          <p:spPr>
            <a:xfrm>
              <a:off x="7009805" y="5376076"/>
              <a:ext cx="98227" cy="88894"/>
            </a:xfrm>
            <a:custGeom>
              <a:avLst/>
              <a:gdLst/>
              <a:ahLst/>
              <a:cxnLst/>
              <a:rect l="0" t="0" r="0" b="0"/>
              <a:pathLst>
                <a:path w="98227" h="88894">
                  <a:moveTo>
                    <a:pt x="0" y="62104"/>
                  </a:moveTo>
                  <a:lnTo>
                    <a:pt x="13303" y="48801"/>
                  </a:lnTo>
                  <a:lnTo>
                    <a:pt x="18480" y="46269"/>
                  </a:lnTo>
                  <a:lnTo>
                    <a:pt x="21250" y="45594"/>
                  </a:lnTo>
                  <a:lnTo>
                    <a:pt x="29888" y="39904"/>
                  </a:lnTo>
                  <a:lnTo>
                    <a:pt x="61111" y="9919"/>
                  </a:lnTo>
                  <a:lnTo>
                    <a:pt x="60585" y="8462"/>
                  </a:lnTo>
                  <a:lnTo>
                    <a:pt x="54696" y="960"/>
                  </a:lnTo>
                  <a:lnTo>
                    <a:pt x="51429" y="202"/>
                  </a:lnTo>
                  <a:lnTo>
                    <a:pt x="49169" y="0"/>
                  </a:lnTo>
                  <a:lnTo>
                    <a:pt x="47662" y="857"/>
                  </a:lnTo>
                  <a:lnTo>
                    <a:pt x="46657" y="2421"/>
                  </a:lnTo>
                  <a:lnTo>
                    <a:pt x="45988" y="4456"/>
                  </a:lnTo>
                  <a:lnTo>
                    <a:pt x="44549" y="5813"/>
                  </a:lnTo>
                  <a:lnTo>
                    <a:pt x="40304" y="7320"/>
                  </a:lnTo>
                  <a:lnTo>
                    <a:pt x="38776" y="8714"/>
                  </a:lnTo>
                  <a:lnTo>
                    <a:pt x="37077" y="12908"/>
                  </a:lnTo>
                  <a:lnTo>
                    <a:pt x="35754" y="38328"/>
                  </a:lnTo>
                  <a:lnTo>
                    <a:pt x="38380" y="44261"/>
                  </a:lnTo>
                  <a:lnTo>
                    <a:pt x="48150" y="56154"/>
                  </a:lnTo>
                  <a:lnTo>
                    <a:pt x="69645" y="73680"/>
                  </a:lnTo>
                  <a:lnTo>
                    <a:pt x="73218" y="78750"/>
                  </a:lnTo>
                  <a:lnTo>
                    <a:pt x="77586" y="82132"/>
                  </a:lnTo>
                  <a:lnTo>
                    <a:pt x="98226" y="8889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0" name="SMARTInkShape-Group520"/>
          <p:cNvGrpSpPr/>
          <p:nvPr/>
        </p:nvGrpSpPr>
        <p:grpSpPr>
          <a:xfrm>
            <a:off x="7331273" y="5295876"/>
            <a:ext cx="991197" cy="276250"/>
            <a:chOff x="7331273" y="5295876"/>
            <a:chExt cx="991197" cy="276250"/>
          </a:xfrm>
        </p:grpSpPr>
        <p:sp>
          <p:nvSpPr>
            <p:cNvPr id="593" name="SMARTInkShape-2652"/>
            <p:cNvSpPr/>
            <p:nvPr/>
          </p:nvSpPr>
          <p:spPr>
            <a:xfrm>
              <a:off x="7331273" y="5295876"/>
              <a:ext cx="195918" cy="150332"/>
            </a:xfrm>
            <a:custGeom>
              <a:avLst/>
              <a:gdLst/>
              <a:ahLst/>
              <a:cxnLst/>
              <a:rect l="0" t="0" r="0" b="0"/>
              <a:pathLst>
                <a:path w="195918" h="150332">
                  <a:moveTo>
                    <a:pt x="0" y="61937"/>
                  </a:moveTo>
                  <a:lnTo>
                    <a:pt x="0" y="104254"/>
                  </a:lnTo>
                  <a:lnTo>
                    <a:pt x="2646" y="113155"/>
                  </a:lnTo>
                  <a:lnTo>
                    <a:pt x="6137" y="120420"/>
                  </a:lnTo>
                  <a:lnTo>
                    <a:pt x="13304" y="140953"/>
                  </a:lnTo>
                  <a:lnTo>
                    <a:pt x="15814" y="144380"/>
                  </a:lnTo>
                  <a:lnTo>
                    <a:pt x="21250" y="148188"/>
                  </a:lnTo>
                  <a:lnTo>
                    <a:pt x="29889" y="150331"/>
                  </a:lnTo>
                  <a:lnTo>
                    <a:pt x="32825" y="149640"/>
                  </a:lnTo>
                  <a:lnTo>
                    <a:pt x="41697" y="143926"/>
                  </a:lnTo>
                  <a:lnTo>
                    <a:pt x="47636" y="138726"/>
                  </a:lnTo>
                  <a:lnTo>
                    <a:pt x="50938" y="133107"/>
                  </a:lnTo>
                  <a:lnTo>
                    <a:pt x="61887" y="91132"/>
                  </a:lnTo>
                  <a:lnTo>
                    <a:pt x="62094" y="87353"/>
                  </a:lnTo>
                  <a:lnTo>
                    <a:pt x="53389" y="56905"/>
                  </a:lnTo>
                  <a:lnTo>
                    <a:pt x="45048" y="44636"/>
                  </a:lnTo>
                  <a:lnTo>
                    <a:pt x="44767" y="48983"/>
                  </a:lnTo>
                  <a:lnTo>
                    <a:pt x="47348" y="53864"/>
                  </a:lnTo>
                  <a:lnTo>
                    <a:pt x="49424" y="56555"/>
                  </a:lnTo>
                  <a:lnTo>
                    <a:pt x="51732" y="64836"/>
                  </a:lnTo>
                  <a:lnTo>
                    <a:pt x="55678" y="80655"/>
                  </a:lnTo>
                  <a:lnTo>
                    <a:pt x="61456" y="92084"/>
                  </a:lnTo>
                  <a:lnTo>
                    <a:pt x="92704" y="126462"/>
                  </a:lnTo>
                  <a:lnTo>
                    <a:pt x="122096" y="144762"/>
                  </a:lnTo>
                  <a:lnTo>
                    <a:pt x="139916" y="149316"/>
                  </a:lnTo>
                  <a:lnTo>
                    <a:pt x="151812" y="147735"/>
                  </a:lnTo>
                  <a:lnTo>
                    <a:pt x="162722" y="143726"/>
                  </a:lnTo>
                  <a:lnTo>
                    <a:pt x="170878" y="138636"/>
                  </a:lnTo>
                  <a:lnTo>
                    <a:pt x="181048" y="125452"/>
                  </a:lnTo>
                  <a:lnTo>
                    <a:pt x="192382" y="103219"/>
                  </a:lnTo>
                  <a:lnTo>
                    <a:pt x="195917" y="69051"/>
                  </a:lnTo>
                  <a:lnTo>
                    <a:pt x="191555" y="48280"/>
                  </a:lnTo>
                  <a:lnTo>
                    <a:pt x="175054" y="24475"/>
                  </a:lnTo>
                  <a:lnTo>
                    <a:pt x="163434" y="12583"/>
                  </a:lnTo>
                  <a:lnTo>
                    <a:pt x="148857" y="3767"/>
                  </a:lnTo>
                  <a:lnTo>
                    <a:pt x="134540" y="286"/>
                  </a:lnTo>
                  <a:lnTo>
                    <a:pt x="131365" y="0"/>
                  </a:lnTo>
                  <a:lnTo>
                    <a:pt x="129248" y="802"/>
                  </a:lnTo>
                  <a:lnTo>
                    <a:pt x="127838" y="2329"/>
                  </a:lnTo>
                  <a:lnTo>
                    <a:pt x="126897" y="4338"/>
                  </a:lnTo>
                  <a:lnTo>
                    <a:pt x="127262" y="6671"/>
                  </a:lnTo>
                  <a:lnTo>
                    <a:pt x="132331" y="17543"/>
                  </a:lnTo>
                  <a:lnTo>
                    <a:pt x="132870" y="20434"/>
                  </a:lnTo>
                  <a:lnTo>
                    <a:pt x="142875" y="3514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4" name="SMARTInkShape-2653"/>
            <p:cNvSpPr/>
            <p:nvPr/>
          </p:nvSpPr>
          <p:spPr>
            <a:xfrm>
              <a:off x="7555194" y="5340353"/>
              <a:ext cx="195776" cy="178195"/>
            </a:xfrm>
            <a:custGeom>
              <a:avLst/>
              <a:gdLst/>
              <a:ahLst/>
              <a:cxnLst/>
              <a:rect l="0" t="0" r="0" b="0"/>
              <a:pathLst>
                <a:path w="195776" h="178195">
                  <a:moveTo>
                    <a:pt x="115408" y="17460"/>
                  </a:moveTo>
                  <a:lnTo>
                    <a:pt x="110667" y="17460"/>
                  </a:lnTo>
                  <a:lnTo>
                    <a:pt x="68786" y="2638"/>
                  </a:lnTo>
                  <a:lnTo>
                    <a:pt x="38149" y="0"/>
                  </a:lnTo>
                  <a:lnTo>
                    <a:pt x="20196" y="4459"/>
                  </a:lnTo>
                  <a:lnTo>
                    <a:pt x="7050" y="12064"/>
                  </a:lnTo>
                  <a:lnTo>
                    <a:pt x="4474" y="15847"/>
                  </a:lnTo>
                  <a:lnTo>
                    <a:pt x="849" y="29660"/>
                  </a:lnTo>
                  <a:lnTo>
                    <a:pt x="0" y="37103"/>
                  </a:lnTo>
                  <a:lnTo>
                    <a:pt x="4263" y="51612"/>
                  </a:lnTo>
                  <a:lnTo>
                    <a:pt x="11770" y="60089"/>
                  </a:lnTo>
                  <a:lnTo>
                    <a:pt x="45389" y="82826"/>
                  </a:lnTo>
                  <a:lnTo>
                    <a:pt x="54853" y="86198"/>
                  </a:lnTo>
                  <a:lnTo>
                    <a:pt x="77098" y="88364"/>
                  </a:lnTo>
                  <a:lnTo>
                    <a:pt x="81931" y="86558"/>
                  </a:lnTo>
                  <a:lnTo>
                    <a:pt x="96815" y="74691"/>
                  </a:lnTo>
                  <a:lnTo>
                    <a:pt x="100036" y="73473"/>
                  </a:lnTo>
                  <a:lnTo>
                    <a:pt x="106261" y="66829"/>
                  </a:lnTo>
                  <a:lnTo>
                    <a:pt x="111342" y="58253"/>
                  </a:lnTo>
                  <a:lnTo>
                    <a:pt x="114203" y="47847"/>
                  </a:lnTo>
                  <a:lnTo>
                    <a:pt x="115394" y="26919"/>
                  </a:lnTo>
                  <a:lnTo>
                    <a:pt x="116400" y="57443"/>
                  </a:lnTo>
                  <a:lnTo>
                    <a:pt x="131631" y="92979"/>
                  </a:lnTo>
                  <a:lnTo>
                    <a:pt x="156283" y="134712"/>
                  </a:lnTo>
                  <a:lnTo>
                    <a:pt x="195775" y="1781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5" name="SMARTInkShape-2654"/>
            <p:cNvSpPr/>
            <p:nvPr/>
          </p:nvSpPr>
          <p:spPr>
            <a:xfrm>
              <a:off x="7768838" y="5304276"/>
              <a:ext cx="89288" cy="151764"/>
            </a:xfrm>
            <a:custGeom>
              <a:avLst/>
              <a:gdLst/>
              <a:ahLst/>
              <a:cxnLst/>
              <a:rect l="0" t="0" r="0" b="0"/>
              <a:pathLst>
                <a:path w="89288" h="151764">
                  <a:moveTo>
                    <a:pt x="8920" y="17818"/>
                  </a:moveTo>
                  <a:lnTo>
                    <a:pt x="4179" y="13077"/>
                  </a:lnTo>
                  <a:lnTo>
                    <a:pt x="1852" y="8104"/>
                  </a:lnTo>
                  <a:lnTo>
                    <a:pt x="0" y="0"/>
                  </a:lnTo>
                  <a:lnTo>
                    <a:pt x="20981" y="38993"/>
                  </a:lnTo>
                  <a:lnTo>
                    <a:pt x="42663" y="83147"/>
                  </a:lnTo>
                  <a:lnTo>
                    <a:pt x="70876" y="124965"/>
                  </a:lnTo>
                  <a:lnTo>
                    <a:pt x="89287" y="15176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6" name="SMARTInkShape-2655"/>
            <p:cNvSpPr/>
            <p:nvPr/>
          </p:nvSpPr>
          <p:spPr>
            <a:xfrm>
              <a:off x="7733109" y="5366742"/>
              <a:ext cx="178595" cy="35720"/>
            </a:xfrm>
            <a:custGeom>
              <a:avLst/>
              <a:gdLst/>
              <a:ahLst/>
              <a:cxnLst/>
              <a:rect l="0" t="0" r="0" b="0"/>
              <a:pathLst>
                <a:path w="178595" h="35720">
                  <a:moveTo>
                    <a:pt x="0" y="0"/>
                  </a:moveTo>
                  <a:lnTo>
                    <a:pt x="13303" y="0"/>
                  </a:lnTo>
                  <a:lnTo>
                    <a:pt x="56511" y="11024"/>
                  </a:lnTo>
                  <a:lnTo>
                    <a:pt x="98613" y="23096"/>
                  </a:lnTo>
                  <a:lnTo>
                    <a:pt x="142926" y="31044"/>
                  </a:lnTo>
                  <a:lnTo>
                    <a:pt x="178594"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7" name="SMARTInkShape-2656"/>
            <p:cNvSpPr/>
            <p:nvPr/>
          </p:nvSpPr>
          <p:spPr>
            <a:xfrm>
              <a:off x="7911703" y="5331460"/>
              <a:ext cx="133301" cy="124580"/>
            </a:xfrm>
            <a:custGeom>
              <a:avLst/>
              <a:gdLst/>
              <a:ahLst/>
              <a:cxnLst/>
              <a:rect l="0" t="0" r="0" b="0"/>
              <a:pathLst>
                <a:path w="133301" h="124580">
                  <a:moveTo>
                    <a:pt x="0" y="17423"/>
                  </a:moveTo>
                  <a:lnTo>
                    <a:pt x="7689" y="25111"/>
                  </a:lnTo>
                  <a:lnTo>
                    <a:pt x="47931" y="47311"/>
                  </a:lnTo>
                  <a:lnTo>
                    <a:pt x="80015" y="52373"/>
                  </a:lnTo>
                  <a:lnTo>
                    <a:pt x="99370" y="52990"/>
                  </a:lnTo>
                  <a:lnTo>
                    <a:pt x="114330" y="48356"/>
                  </a:lnTo>
                  <a:lnTo>
                    <a:pt x="126590" y="40699"/>
                  </a:lnTo>
                  <a:lnTo>
                    <a:pt x="130677" y="35044"/>
                  </a:lnTo>
                  <a:lnTo>
                    <a:pt x="133300" y="28069"/>
                  </a:lnTo>
                  <a:lnTo>
                    <a:pt x="129014" y="17380"/>
                  </a:lnTo>
                  <a:lnTo>
                    <a:pt x="126689" y="14418"/>
                  </a:lnTo>
                  <a:lnTo>
                    <a:pt x="108197" y="4533"/>
                  </a:lnTo>
                  <a:lnTo>
                    <a:pt x="96441" y="1036"/>
                  </a:lnTo>
                  <a:lnTo>
                    <a:pt x="81933" y="0"/>
                  </a:lnTo>
                  <a:lnTo>
                    <a:pt x="73456" y="2404"/>
                  </a:lnTo>
                  <a:lnTo>
                    <a:pt x="60460" y="11980"/>
                  </a:lnTo>
                  <a:lnTo>
                    <a:pt x="51676" y="20957"/>
                  </a:lnTo>
                  <a:lnTo>
                    <a:pt x="47772" y="28254"/>
                  </a:lnTo>
                  <a:lnTo>
                    <a:pt x="44923" y="59523"/>
                  </a:lnTo>
                  <a:lnTo>
                    <a:pt x="49470" y="77081"/>
                  </a:lnTo>
                  <a:lnTo>
                    <a:pt x="57045" y="86271"/>
                  </a:lnTo>
                  <a:lnTo>
                    <a:pt x="66033" y="94655"/>
                  </a:lnTo>
                  <a:lnTo>
                    <a:pt x="77664" y="109539"/>
                  </a:lnTo>
                  <a:lnTo>
                    <a:pt x="92244" y="119682"/>
                  </a:lnTo>
                  <a:lnTo>
                    <a:pt x="107156" y="1245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8" name="SMARTInkShape-2657"/>
            <p:cNvSpPr/>
            <p:nvPr/>
          </p:nvSpPr>
          <p:spPr>
            <a:xfrm>
              <a:off x="8099227" y="5349251"/>
              <a:ext cx="116087" cy="115551"/>
            </a:xfrm>
            <a:custGeom>
              <a:avLst/>
              <a:gdLst/>
              <a:ahLst/>
              <a:cxnLst/>
              <a:rect l="0" t="0" r="0" b="0"/>
              <a:pathLst>
                <a:path w="116087" h="115551">
                  <a:moveTo>
                    <a:pt x="0" y="8562"/>
                  </a:moveTo>
                  <a:lnTo>
                    <a:pt x="0" y="873"/>
                  </a:lnTo>
                  <a:lnTo>
                    <a:pt x="992" y="459"/>
                  </a:lnTo>
                  <a:lnTo>
                    <a:pt x="4740" y="0"/>
                  </a:lnTo>
                  <a:lnTo>
                    <a:pt x="6136" y="870"/>
                  </a:lnTo>
                  <a:lnTo>
                    <a:pt x="7067" y="2441"/>
                  </a:lnTo>
                  <a:lnTo>
                    <a:pt x="8561" y="7353"/>
                  </a:lnTo>
                  <a:lnTo>
                    <a:pt x="13561" y="12944"/>
                  </a:lnTo>
                  <a:lnTo>
                    <a:pt x="15949" y="20762"/>
                  </a:lnTo>
                  <a:lnTo>
                    <a:pt x="18002" y="29859"/>
                  </a:lnTo>
                  <a:lnTo>
                    <a:pt x="32023" y="57141"/>
                  </a:lnTo>
                  <a:lnTo>
                    <a:pt x="38148" y="95269"/>
                  </a:lnTo>
                  <a:lnTo>
                    <a:pt x="41759" y="102660"/>
                  </a:lnTo>
                  <a:lnTo>
                    <a:pt x="44614" y="115550"/>
                  </a:lnTo>
                  <a:lnTo>
                    <a:pt x="44647" y="94723"/>
                  </a:lnTo>
                  <a:lnTo>
                    <a:pt x="47293" y="88858"/>
                  </a:lnTo>
                  <a:lnTo>
                    <a:pt x="49388" y="85905"/>
                  </a:lnTo>
                  <a:lnTo>
                    <a:pt x="60462" y="50874"/>
                  </a:lnTo>
                  <a:lnTo>
                    <a:pt x="68975" y="36065"/>
                  </a:lnTo>
                  <a:lnTo>
                    <a:pt x="71335" y="29715"/>
                  </a:lnTo>
                  <a:lnTo>
                    <a:pt x="83722" y="14556"/>
                  </a:lnTo>
                  <a:lnTo>
                    <a:pt x="86573" y="13550"/>
                  </a:lnTo>
                  <a:lnTo>
                    <a:pt x="89465" y="13872"/>
                  </a:lnTo>
                  <a:lnTo>
                    <a:pt x="98277" y="16418"/>
                  </a:lnTo>
                  <a:lnTo>
                    <a:pt x="110142" y="17280"/>
                  </a:lnTo>
                  <a:lnTo>
                    <a:pt x="112123" y="18342"/>
                  </a:lnTo>
                  <a:lnTo>
                    <a:pt x="113445" y="20043"/>
                  </a:lnTo>
                  <a:lnTo>
                    <a:pt x="116086" y="264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9" name="SMARTInkShape-2658"/>
            <p:cNvSpPr/>
            <p:nvPr/>
          </p:nvSpPr>
          <p:spPr>
            <a:xfrm>
              <a:off x="8277820" y="5536406"/>
              <a:ext cx="44650" cy="35720"/>
            </a:xfrm>
            <a:custGeom>
              <a:avLst/>
              <a:gdLst/>
              <a:ahLst/>
              <a:cxnLst/>
              <a:rect l="0" t="0" r="0" b="0"/>
              <a:pathLst>
                <a:path w="44650" h="35720">
                  <a:moveTo>
                    <a:pt x="44649" y="0"/>
                  </a:moveTo>
                  <a:lnTo>
                    <a:pt x="44649" y="8821"/>
                  </a:lnTo>
                  <a:lnTo>
                    <a:pt x="39908" y="13638"/>
                  </a:lnTo>
                  <a:lnTo>
                    <a:pt x="34935" y="15983"/>
                  </a:lnTo>
                  <a:lnTo>
                    <a:pt x="32220" y="16609"/>
                  </a:lnTo>
                  <a:lnTo>
                    <a:pt x="19578" y="25438"/>
                  </a:lnTo>
                  <a:lnTo>
                    <a:pt x="10322" y="34359"/>
                  </a:lnTo>
                  <a:lnTo>
                    <a:pt x="0"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10" name="SMARTInkShape-Group521"/>
          <p:cNvGrpSpPr/>
          <p:nvPr/>
        </p:nvGrpSpPr>
        <p:grpSpPr>
          <a:xfrm>
            <a:off x="634008" y="5701354"/>
            <a:ext cx="1607345" cy="370417"/>
            <a:chOff x="634008" y="5701354"/>
            <a:chExt cx="1607345" cy="370417"/>
          </a:xfrm>
        </p:grpSpPr>
        <p:sp>
          <p:nvSpPr>
            <p:cNvPr id="601" name="SMARTInkShape-2659"/>
            <p:cNvSpPr/>
            <p:nvPr/>
          </p:nvSpPr>
          <p:spPr>
            <a:xfrm>
              <a:off x="714544" y="5786451"/>
              <a:ext cx="71270" cy="178581"/>
            </a:xfrm>
            <a:custGeom>
              <a:avLst/>
              <a:gdLst/>
              <a:ahLst/>
              <a:cxnLst/>
              <a:rect l="0" t="0" r="0" b="0"/>
              <a:pathLst>
                <a:path w="71270" h="178581">
                  <a:moveTo>
                    <a:pt x="71269" y="53565"/>
                  </a:moveTo>
                  <a:lnTo>
                    <a:pt x="71269" y="32574"/>
                  </a:lnTo>
                  <a:lnTo>
                    <a:pt x="68623" y="26707"/>
                  </a:lnTo>
                  <a:lnTo>
                    <a:pt x="57029" y="11883"/>
                  </a:lnTo>
                  <a:lnTo>
                    <a:pt x="55018" y="5936"/>
                  </a:lnTo>
                  <a:lnTo>
                    <a:pt x="53490" y="3953"/>
                  </a:lnTo>
                  <a:lnTo>
                    <a:pt x="49145" y="1749"/>
                  </a:lnTo>
                  <a:lnTo>
                    <a:pt x="17675" y="7"/>
                  </a:lnTo>
                  <a:lnTo>
                    <a:pt x="14704" y="0"/>
                  </a:lnTo>
                  <a:lnTo>
                    <a:pt x="12723" y="988"/>
                  </a:lnTo>
                  <a:lnTo>
                    <a:pt x="11402" y="2639"/>
                  </a:lnTo>
                  <a:lnTo>
                    <a:pt x="9935" y="7118"/>
                  </a:lnTo>
                  <a:lnTo>
                    <a:pt x="6347" y="20725"/>
                  </a:lnTo>
                  <a:lnTo>
                    <a:pt x="2727" y="31032"/>
                  </a:lnTo>
                  <a:lnTo>
                    <a:pt x="0" y="71499"/>
                  </a:lnTo>
                  <a:lnTo>
                    <a:pt x="899" y="83364"/>
                  </a:lnTo>
                  <a:lnTo>
                    <a:pt x="8213" y="125004"/>
                  </a:lnTo>
                  <a:lnTo>
                    <a:pt x="9510" y="135917"/>
                  </a:lnTo>
                  <a:lnTo>
                    <a:pt x="15818" y="147639"/>
                  </a:lnTo>
                  <a:lnTo>
                    <a:pt x="22978" y="157396"/>
                  </a:lnTo>
                  <a:lnTo>
                    <a:pt x="25541" y="166571"/>
                  </a:lnTo>
                  <a:lnTo>
                    <a:pt x="26141" y="172581"/>
                  </a:lnTo>
                  <a:lnTo>
                    <a:pt x="27293" y="174581"/>
                  </a:lnTo>
                  <a:lnTo>
                    <a:pt x="29053" y="175914"/>
                  </a:lnTo>
                  <a:lnTo>
                    <a:pt x="35169" y="178424"/>
                  </a:lnTo>
                  <a:lnTo>
                    <a:pt x="44479" y="1785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2" name="SMARTInkShape-2660"/>
            <p:cNvSpPr/>
            <p:nvPr/>
          </p:nvSpPr>
          <p:spPr>
            <a:xfrm>
              <a:off x="634008" y="5866805"/>
              <a:ext cx="125016" cy="53579"/>
            </a:xfrm>
            <a:custGeom>
              <a:avLst/>
              <a:gdLst/>
              <a:ahLst/>
              <a:cxnLst/>
              <a:rect l="0" t="0" r="0" b="0"/>
              <a:pathLst>
                <a:path w="125016" h="53579">
                  <a:moveTo>
                    <a:pt x="0" y="0"/>
                  </a:moveTo>
                  <a:lnTo>
                    <a:pt x="16250" y="16250"/>
                  </a:lnTo>
                  <a:lnTo>
                    <a:pt x="59799" y="38808"/>
                  </a:lnTo>
                  <a:lnTo>
                    <a:pt x="102962" y="48876"/>
                  </a:lnTo>
                  <a:lnTo>
                    <a:pt x="125015" y="535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3" name="SMARTInkShape-2661"/>
            <p:cNvSpPr/>
            <p:nvPr/>
          </p:nvSpPr>
          <p:spPr>
            <a:xfrm>
              <a:off x="821531" y="5831086"/>
              <a:ext cx="151638" cy="133942"/>
            </a:xfrm>
            <a:custGeom>
              <a:avLst/>
              <a:gdLst/>
              <a:ahLst/>
              <a:cxnLst/>
              <a:rect l="0" t="0" r="0" b="0"/>
              <a:pathLst>
                <a:path w="151638" h="133942">
                  <a:moveTo>
                    <a:pt x="0" y="0"/>
                  </a:moveTo>
                  <a:lnTo>
                    <a:pt x="4741" y="9481"/>
                  </a:lnTo>
                  <a:lnTo>
                    <a:pt x="8766" y="50604"/>
                  </a:lnTo>
                  <a:lnTo>
                    <a:pt x="9901" y="82952"/>
                  </a:lnTo>
                  <a:lnTo>
                    <a:pt x="18022" y="111899"/>
                  </a:lnTo>
                  <a:lnTo>
                    <a:pt x="24764" y="124777"/>
                  </a:lnTo>
                  <a:lnTo>
                    <a:pt x="26389" y="132135"/>
                  </a:lnTo>
                  <a:lnTo>
                    <a:pt x="27515" y="132738"/>
                  </a:lnTo>
                  <a:lnTo>
                    <a:pt x="35686" y="133941"/>
                  </a:lnTo>
                  <a:lnTo>
                    <a:pt x="35719" y="94043"/>
                  </a:lnTo>
                  <a:lnTo>
                    <a:pt x="35719" y="70066"/>
                  </a:lnTo>
                  <a:lnTo>
                    <a:pt x="38365" y="63221"/>
                  </a:lnTo>
                  <a:lnTo>
                    <a:pt x="51165" y="44711"/>
                  </a:lnTo>
                  <a:lnTo>
                    <a:pt x="53498" y="38723"/>
                  </a:lnTo>
                  <a:lnTo>
                    <a:pt x="57842" y="32755"/>
                  </a:lnTo>
                  <a:lnTo>
                    <a:pt x="63080" y="29441"/>
                  </a:lnTo>
                  <a:lnTo>
                    <a:pt x="68715" y="26975"/>
                  </a:lnTo>
                  <a:lnTo>
                    <a:pt x="77466" y="21001"/>
                  </a:lnTo>
                  <a:lnTo>
                    <a:pt x="86343" y="18790"/>
                  </a:lnTo>
                  <a:lnTo>
                    <a:pt x="92284" y="18273"/>
                  </a:lnTo>
                  <a:lnTo>
                    <a:pt x="98231" y="20689"/>
                  </a:lnTo>
                  <a:lnTo>
                    <a:pt x="104182" y="24078"/>
                  </a:lnTo>
                  <a:lnTo>
                    <a:pt x="115564" y="26683"/>
                  </a:lnTo>
                  <a:lnTo>
                    <a:pt x="125013" y="35716"/>
                  </a:lnTo>
                  <a:lnTo>
                    <a:pt x="120275" y="35718"/>
                  </a:lnTo>
                  <a:lnTo>
                    <a:pt x="107846" y="30978"/>
                  </a:lnTo>
                  <a:lnTo>
                    <a:pt x="92006" y="21479"/>
                  </a:lnTo>
                  <a:lnTo>
                    <a:pt x="71058" y="17953"/>
                  </a:lnTo>
                  <a:lnTo>
                    <a:pt x="66970" y="17901"/>
                  </a:lnTo>
                  <a:lnTo>
                    <a:pt x="65482" y="18879"/>
                  </a:lnTo>
                  <a:lnTo>
                    <a:pt x="64491" y="20523"/>
                  </a:lnTo>
                  <a:lnTo>
                    <a:pt x="63830" y="22613"/>
                  </a:lnTo>
                  <a:lnTo>
                    <a:pt x="62397" y="24004"/>
                  </a:lnTo>
                  <a:lnTo>
                    <a:pt x="58159" y="25551"/>
                  </a:lnTo>
                  <a:lnTo>
                    <a:pt x="56632" y="26956"/>
                  </a:lnTo>
                  <a:lnTo>
                    <a:pt x="49240" y="39109"/>
                  </a:lnTo>
                  <a:lnTo>
                    <a:pt x="30678" y="59556"/>
                  </a:lnTo>
                  <a:lnTo>
                    <a:pt x="27942" y="68468"/>
                  </a:lnTo>
                  <a:lnTo>
                    <a:pt x="26834" y="92274"/>
                  </a:lnTo>
                  <a:lnTo>
                    <a:pt x="29455" y="98227"/>
                  </a:lnTo>
                  <a:lnTo>
                    <a:pt x="31543" y="101203"/>
                  </a:lnTo>
                  <a:lnTo>
                    <a:pt x="36509" y="104511"/>
                  </a:lnTo>
                  <a:lnTo>
                    <a:pt x="42023" y="106972"/>
                  </a:lnTo>
                  <a:lnTo>
                    <a:pt x="47781" y="111374"/>
                  </a:lnTo>
                  <a:lnTo>
                    <a:pt x="56294" y="113992"/>
                  </a:lnTo>
                  <a:lnTo>
                    <a:pt x="90669" y="115963"/>
                  </a:lnTo>
                  <a:lnTo>
                    <a:pt x="116659" y="106355"/>
                  </a:lnTo>
                  <a:lnTo>
                    <a:pt x="145363" y="91014"/>
                  </a:lnTo>
                  <a:lnTo>
                    <a:pt x="147510" y="88457"/>
                  </a:lnTo>
                  <a:lnTo>
                    <a:pt x="150532" y="76370"/>
                  </a:lnTo>
                  <a:lnTo>
                    <a:pt x="151637" y="59789"/>
                  </a:lnTo>
                  <a:lnTo>
                    <a:pt x="147015" y="45937"/>
                  </a:lnTo>
                  <a:lnTo>
                    <a:pt x="136564" y="30608"/>
                  </a:lnTo>
                  <a:lnTo>
                    <a:pt x="121992" y="14994"/>
                  </a:lnTo>
                  <a:lnTo>
                    <a:pt x="113419" y="11625"/>
                  </a:lnTo>
                  <a:lnTo>
                    <a:pt x="81947" y="9087"/>
                  </a:lnTo>
                  <a:lnTo>
                    <a:pt x="73463" y="11646"/>
                  </a:lnTo>
                  <a:lnTo>
                    <a:pt x="59931" y="21372"/>
                  </a:lnTo>
                  <a:lnTo>
                    <a:pt x="56402" y="27027"/>
                  </a:lnTo>
                  <a:lnTo>
                    <a:pt x="54136" y="38743"/>
                  </a:lnTo>
                  <a:lnTo>
                    <a:pt x="53627" y="56559"/>
                  </a:lnTo>
                  <a:lnTo>
                    <a:pt x="56246" y="62509"/>
                  </a:lnTo>
                  <a:lnTo>
                    <a:pt x="58333" y="65485"/>
                  </a:lnTo>
                  <a:lnTo>
                    <a:pt x="63299" y="68792"/>
                  </a:lnTo>
                  <a:lnTo>
                    <a:pt x="71438" y="7143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4" name="SMARTInkShape-2662"/>
            <p:cNvSpPr/>
            <p:nvPr/>
          </p:nvSpPr>
          <p:spPr>
            <a:xfrm>
              <a:off x="1027282" y="5840016"/>
              <a:ext cx="97860" cy="116047"/>
            </a:xfrm>
            <a:custGeom>
              <a:avLst/>
              <a:gdLst/>
              <a:ahLst/>
              <a:cxnLst/>
              <a:rect l="0" t="0" r="0" b="0"/>
              <a:pathLst>
                <a:path w="97860" h="116047">
                  <a:moveTo>
                    <a:pt x="8562" y="0"/>
                  </a:moveTo>
                  <a:lnTo>
                    <a:pt x="8562" y="4740"/>
                  </a:lnTo>
                  <a:lnTo>
                    <a:pt x="184" y="30813"/>
                  </a:lnTo>
                  <a:lnTo>
                    <a:pt x="0" y="35425"/>
                  </a:lnTo>
                  <a:lnTo>
                    <a:pt x="2441" y="43195"/>
                  </a:lnTo>
                  <a:lnTo>
                    <a:pt x="4481" y="46656"/>
                  </a:lnTo>
                  <a:lnTo>
                    <a:pt x="10670" y="76515"/>
                  </a:lnTo>
                  <a:lnTo>
                    <a:pt x="23722" y="99887"/>
                  </a:lnTo>
                  <a:lnTo>
                    <a:pt x="44235" y="116046"/>
                  </a:lnTo>
                  <a:lnTo>
                    <a:pt x="44267" y="111334"/>
                  </a:lnTo>
                  <a:lnTo>
                    <a:pt x="41629" y="106366"/>
                  </a:lnTo>
                  <a:lnTo>
                    <a:pt x="23289" y="73845"/>
                  </a:lnTo>
                  <a:lnTo>
                    <a:pt x="9954" y="34123"/>
                  </a:lnTo>
                  <a:lnTo>
                    <a:pt x="8974" y="24221"/>
                  </a:lnTo>
                  <a:lnTo>
                    <a:pt x="11391" y="18040"/>
                  </a:lnTo>
                  <a:lnTo>
                    <a:pt x="13424" y="15003"/>
                  </a:lnTo>
                  <a:lnTo>
                    <a:pt x="15772" y="12979"/>
                  </a:lnTo>
                  <a:lnTo>
                    <a:pt x="33477" y="3148"/>
                  </a:lnTo>
                  <a:lnTo>
                    <a:pt x="77182" y="122"/>
                  </a:lnTo>
                  <a:lnTo>
                    <a:pt x="97859"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5" name="SMARTInkShape-2663"/>
            <p:cNvSpPr/>
            <p:nvPr/>
          </p:nvSpPr>
          <p:spPr>
            <a:xfrm>
              <a:off x="1161025" y="5813227"/>
              <a:ext cx="89132" cy="124484"/>
            </a:xfrm>
            <a:custGeom>
              <a:avLst/>
              <a:gdLst/>
              <a:ahLst/>
              <a:cxnLst/>
              <a:rect l="0" t="0" r="0" b="0"/>
              <a:pathLst>
                <a:path w="89132" h="124484">
                  <a:moveTo>
                    <a:pt x="89131" y="0"/>
                  </a:moveTo>
                  <a:lnTo>
                    <a:pt x="89131" y="35337"/>
                  </a:lnTo>
                  <a:lnTo>
                    <a:pt x="54503" y="35717"/>
                  </a:lnTo>
                  <a:lnTo>
                    <a:pt x="50170" y="37702"/>
                  </a:lnTo>
                  <a:lnTo>
                    <a:pt x="6187" y="74351"/>
                  </a:lnTo>
                  <a:lnTo>
                    <a:pt x="2658" y="82984"/>
                  </a:lnTo>
                  <a:lnTo>
                    <a:pt x="0" y="109763"/>
                  </a:lnTo>
                  <a:lnTo>
                    <a:pt x="1929" y="112862"/>
                  </a:lnTo>
                  <a:lnTo>
                    <a:pt x="9364" y="118953"/>
                  </a:lnTo>
                  <a:lnTo>
                    <a:pt x="16638" y="122321"/>
                  </a:lnTo>
                  <a:lnTo>
                    <a:pt x="34132" y="124483"/>
                  </a:lnTo>
                  <a:lnTo>
                    <a:pt x="50897" y="120117"/>
                  </a:lnTo>
                  <a:lnTo>
                    <a:pt x="77616" y="106903"/>
                  </a:lnTo>
                  <a:lnTo>
                    <a:pt x="89131" y="982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6" name="SMARTInkShape-2664"/>
            <p:cNvSpPr/>
            <p:nvPr/>
          </p:nvSpPr>
          <p:spPr>
            <a:xfrm>
              <a:off x="1312664" y="5866805"/>
              <a:ext cx="44650" cy="98227"/>
            </a:xfrm>
            <a:custGeom>
              <a:avLst/>
              <a:gdLst/>
              <a:ahLst/>
              <a:cxnLst/>
              <a:rect l="0" t="0" r="0" b="0"/>
              <a:pathLst>
                <a:path w="44650" h="98227">
                  <a:moveTo>
                    <a:pt x="0" y="0"/>
                  </a:moveTo>
                  <a:lnTo>
                    <a:pt x="4740" y="4740"/>
                  </a:lnTo>
                  <a:lnTo>
                    <a:pt x="7068" y="9713"/>
                  </a:lnTo>
                  <a:lnTo>
                    <a:pt x="15045" y="48809"/>
                  </a:lnTo>
                  <a:lnTo>
                    <a:pt x="18018" y="64843"/>
                  </a:lnTo>
                  <a:lnTo>
                    <a:pt x="24741" y="76318"/>
                  </a:lnTo>
                  <a:lnTo>
                    <a:pt x="44649" y="982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7" name="SMARTInkShape-2665"/>
            <p:cNvSpPr/>
            <p:nvPr/>
          </p:nvSpPr>
          <p:spPr>
            <a:xfrm>
              <a:off x="1294805" y="5723930"/>
              <a:ext cx="35719" cy="53579"/>
            </a:xfrm>
            <a:custGeom>
              <a:avLst/>
              <a:gdLst/>
              <a:ahLst/>
              <a:cxnLst/>
              <a:rect l="0" t="0" r="0" b="0"/>
              <a:pathLst>
                <a:path w="35719" h="53579">
                  <a:moveTo>
                    <a:pt x="0" y="0"/>
                  </a:moveTo>
                  <a:lnTo>
                    <a:pt x="0" y="16250"/>
                  </a:lnTo>
                  <a:lnTo>
                    <a:pt x="7129" y="30807"/>
                  </a:lnTo>
                  <a:lnTo>
                    <a:pt x="12429" y="37835"/>
                  </a:lnTo>
                  <a:lnTo>
                    <a:pt x="18091" y="41620"/>
                  </a:lnTo>
                  <a:lnTo>
                    <a:pt x="23915" y="44295"/>
                  </a:lnTo>
                  <a:lnTo>
                    <a:pt x="35718" y="535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8" name="SMARTInkShape-2666"/>
            <p:cNvSpPr/>
            <p:nvPr/>
          </p:nvSpPr>
          <p:spPr>
            <a:xfrm>
              <a:off x="1411000" y="5841423"/>
              <a:ext cx="231908" cy="230348"/>
            </a:xfrm>
            <a:custGeom>
              <a:avLst/>
              <a:gdLst/>
              <a:ahLst/>
              <a:cxnLst/>
              <a:rect l="0" t="0" r="0" b="0"/>
              <a:pathLst>
                <a:path w="231908" h="230348">
                  <a:moveTo>
                    <a:pt x="8820" y="7522"/>
                  </a:moveTo>
                  <a:lnTo>
                    <a:pt x="8820" y="23772"/>
                  </a:lnTo>
                  <a:lnTo>
                    <a:pt x="2683" y="32193"/>
                  </a:lnTo>
                  <a:lnTo>
                    <a:pt x="1132" y="37669"/>
                  </a:lnTo>
                  <a:lnTo>
                    <a:pt x="0" y="62869"/>
                  </a:lnTo>
                  <a:lnTo>
                    <a:pt x="2585" y="69494"/>
                  </a:lnTo>
                  <a:lnTo>
                    <a:pt x="6049" y="75745"/>
                  </a:lnTo>
                  <a:lnTo>
                    <a:pt x="7999" y="85835"/>
                  </a:lnTo>
                  <a:lnTo>
                    <a:pt x="9569" y="99959"/>
                  </a:lnTo>
                  <a:lnTo>
                    <a:pt x="17373" y="121735"/>
                  </a:lnTo>
                  <a:lnTo>
                    <a:pt x="18491" y="122359"/>
                  </a:lnTo>
                  <a:lnTo>
                    <a:pt x="22820" y="123238"/>
                  </a:lnTo>
                  <a:lnTo>
                    <a:pt x="20665" y="123444"/>
                  </a:lnTo>
                  <a:lnTo>
                    <a:pt x="19693" y="122507"/>
                  </a:lnTo>
                  <a:lnTo>
                    <a:pt x="18614" y="118819"/>
                  </a:lnTo>
                  <a:lnTo>
                    <a:pt x="18006" y="111165"/>
                  </a:lnTo>
                  <a:lnTo>
                    <a:pt x="15218" y="105510"/>
                  </a:lnTo>
                  <a:lnTo>
                    <a:pt x="11664" y="99690"/>
                  </a:lnTo>
                  <a:lnTo>
                    <a:pt x="9663" y="89842"/>
                  </a:lnTo>
                  <a:lnTo>
                    <a:pt x="8842" y="46297"/>
                  </a:lnTo>
                  <a:lnTo>
                    <a:pt x="9819" y="31469"/>
                  </a:lnTo>
                  <a:lnTo>
                    <a:pt x="15951" y="20350"/>
                  </a:lnTo>
                  <a:lnTo>
                    <a:pt x="30944" y="3340"/>
                  </a:lnTo>
                  <a:lnTo>
                    <a:pt x="36182" y="703"/>
                  </a:lnTo>
                  <a:lnTo>
                    <a:pt x="38967" y="0"/>
                  </a:lnTo>
                  <a:lnTo>
                    <a:pt x="41817" y="523"/>
                  </a:lnTo>
                  <a:lnTo>
                    <a:pt x="47629" y="3750"/>
                  </a:lnTo>
                  <a:lnTo>
                    <a:pt x="49575" y="6000"/>
                  </a:lnTo>
                  <a:lnTo>
                    <a:pt x="74415" y="50607"/>
                  </a:lnTo>
                  <a:lnTo>
                    <a:pt x="84780" y="79146"/>
                  </a:lnTo>
                  <a:lnTo>
                    <a:pt x="109766" y="108213"/>
                  </a:lnTo>
                  <a:lnTo>
                    <a:pt x="140289" y="126540"/>
                  </a:lnTo>
                  <a:lnTo>
                    <a:pt x="153056" y="130761"/>
                  </a:lnTo>
                  <a:lnTo>
                    <a:pt x="184818" y="132382"/>
                  </a:lnTo>
                  <a:lnTo>
                    <a:pt x="193867" y="129823"/>
                  </a:lnTo>
                  <a:lnTo>
                    <a:pt x="201196" y="126370"/>
                  </a:lnTo>
                  <a:lnTo>
                    <a:pt x="207761" y="124836"/>
                  </a:lnTo>
                  <a:lnTo>
                    <a:pt x="213986" y="118863"/>
                  </a:lnTo>
                  <a:lnTo>
                    <a:pt x="228065" y="94209"/>
                  </a:lnTo>
                  <a:lnTo>
                    <a:pt x="231273" y="79620"/>
                  </a:lnTo>
                  <a:lnTo>
                    <a:pt x="231907" y="62444"/>
                  </a:lnTo>
                  <a:lnTo>
                    <a:pt x="230966" y="59019"/>
                  </a:lnTo>
                  <a:lnTo>
                    <a:pt x="229347" y="56736"/>
                  </a:lnTo>
                  <a:lnTo>
                    <a:pt x="216822" y="46635"/>
                  </a:lnTo>
                  <a:lnTo>
                    <a:pt x="211068" y="44749"/>
                  </a:lnTo>
                  <a:lnTo>
                    <a:pt x="186609" y="40794"/>
                  </a:lnTo>
                  <a:lnTo>
                    <a:pt x="180924" y="38633"/>
                  </a:lnTo>
                  <a:lnTo>
                    <a:pt x="176142" y="38185"/>
                  </a:lnTo>
                  <a:lnTo>
                    <a:pt x="149844" y="43659"/>
                  </a:lnTo>
                  <a:lnTo>
                    <a:pt x="147485" y="45504"/>
                  </a:lnTo>
                  <a:lnTo>
                    <a:pt x="138957" y="55595"/>
                  </a:lnTo>
                  <a:lnTo>
                    <a:pt x="138242" y="59414"/>
                  </a:lnTo>
                  <a:lnTo>
                    <a:pt x="141974" y="75994"/>
                  </a:lnTo>
                  <a:lnTo>
                    <a:pt x="155125" y="91128"/>
                  </a:lnTo>
                  <a:lnTo>
                    <a:pt x="160826" y="94290"/>
                  </a:lnTo>
                  <a:lnTo>
                    <a:pt x="172571" y="96320"/>
                  </a:lnTo>
                  <a:lnTo>
                    <a:pt x="181473" y="96672"/>
                  </a:lnTo>
                  <a:lnTo>
                    <a:pt x="187419" y="94108"/>
                  </a:lnTo>
                  <a:lnTo>
                    <a:pt x="193370" y="90653"/>
                  </a:lnTo>
                  <a:lnTo>
                    <a:pt x="199321" y="89118"/>
                  </a:lnTo>
                  <a:lnTo>
                    <a:pt x="201305" y="87716"/>
                  </a:lnTo>
                  <a:lnTo>
                    <a:pt x="202628" y="85790"/>
                  </a:lnTo>
                  <a:lnTo>
                    <a:pt x="205090" y="81003"/>
                  </a:lnTo>
                  <a:lnTo>
                    <a:pt x="212807" y="71671"/>
                  </a:lnTo>
                  <a:lnTo>
                    <a:pt x="214167" y="61511"/>
                  </a:lnTo>
                  <a:lnTo>
                    <a:pt x="214203" y="103521"/>
                  </a:lnTo>
                  <a:lnTo>
                    <a:pt x="214203" y="144706"/>
                  </a:lnTo>
                  <a:lnTo>
                    <a:pt x="215195" y="162381"/>
                  </a:lnTo>
                  <a:lnTo>
                    <a:pt x="219348" y="180186"/>
                  </a:lnTo>
                  <a:lnTo>
                    <a:pt x="215077" y="205191"/>
                  </a:lnTo>
                  <a:lnTo>
                    <a:pt x="211946" y="212123"/>
                  </a:lnTo>
                  <a:lnTo>
                    <a:pt x="200924" y="226007"/>
                  </a:lnTo>
                  <a:lnTo>
                    <a:pt x="195733" y="228650"/>
                  </a:lnTo>
                  <a:lnTo>
                    <a:pt x="184317" y="230347"/>
                  </a:lnTo>
                  <a:lnTo>
                    <a:pt x="170732" y="225900"/>
                  </a:lnTo>
                  <a:lnTo>
                    <a:pt x="158879" y="218299"/>
                  </a:lnTo>
                  <a:lnTo>
                    <a:pt x="145985" y="199712"/>
                  </a:lnTo>
                  <a:lnTo>
                    <a:pt x="126680" y="155116"/>
                  </a:lnTo>
                  <a:lnTo>
                    <a:pt x="124906" y="13253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9" name="SMARTInkShape-2667"/>
            <p:cNvSpPr/>
            <p:nvPr/>
          </p:nvSpPr>
          <p:spPr>
            <a:xfrm>
              <a:off x="1821656" y="5701354"/>
              <a:ext cx="419697" cy="236889"/>
            </a:xfrm>
            <a:custGeom>
              <a:avLst/>
              <a:gdLst/>
              <a:ahLst/>
              <a:cxnLst/>
              <a:rect l="0" t="0" r="0" b="0"/>
              <a:pathLst>
                <a:path w="419697" h="236889">
                  <a:moveTo>
                    <a:pt x="0" y="85084"/>
                  </a:moveTo>
                  <a:lnTo>
                    <a:pt x="13303" y="85084"/>
                  </a:lnTo>
                  <a:lnTo>
                    <a:pt x="56511" y="100529"/>
                  </a:lnTo>
                  <a:lnTo>
                    <a:pt x="78590" y="104874"/>
                  </a:lnTo>
                  <a:lnTo>
                    <a:pt x="100346" y="109798"/>
                  </a:lnTo>
                  <a:lnTo>
                    <a:pt x="136025" y="110608"/>
                  </a:lnTo>
                  <a:lnTo>
                    <a:pt x="178541" y="93765"/>
                  </a:lnTo>
                  <a:lnTo>
                    <a:pt x="184512" y="90872"/>
                  </a:lnTo>
                  <a:lnTo>
                    <a:pt x="188493" y="86958"/>
                  </a:lnTo>
                  <a:lnTo>
                    <a:pt x="201891" y="61097"/>
                  </a:lnTo>
                  <a:lnTo>
                    <a:pt x="203831" y="50941"/>
                  </a:lnTo>
                  <a:lnTo>
                    <a:pt x="202048" y="42459"/>
                  </a:lnTo>
                  <a:lnTo>
                    <a:pt x="198940" y="34389"/>
                  </a:lnTo>
                  <a:lnTo>
                    <a:pt x="196198" y="19682"/>
                  </a:lnTo>
                  <a:lnTo>
                    <a:pt x="188862" y="6883"/>
                  </a:lnTo>
                  <a:lnTo>
                    <a:pt x="183180" y="618"/>
                  </a:lnTo>
                  <a:lnTo>
                    <a:pt x="181651" y="0"/>
                  </a:lnTo>
                  <a:lnTo>
                    <a:pt x="180632" y="580"/>
                  </a:lnTo>
                  <a:lnTo>
                    <a:pt x="179953" y="1959"/>
                  </a:lnTo>
                  <a:lnTo>
                    <a:pt x="178713" y="21644"/>
                  </a:lnTo>
                  <a:lnTo>
                    <a:pt x="178601" y="61391"/>
                  </a:lnTo>
                  <a:lnTo>
                    <a:pt x="181241" y="87753"/>
                  </a:lnTo>
                  <a:lnTo>
                    <a:pt x="189618" y="129182"/>
                  </a:lnTo>
                  <a:lnTo>
                    <a:pt x="195103" y="148695"/>
                  </a:lnTo>
                  <a:lnTo>
                    <a:pt x="197179" y="162104"/>
                  </a:lnTo>
                  <a:lnTo>
                    <a:pt x="204107" y="172568"/>
                  </a:lnTo>
                  <a:lnTo>
                    <a:pt x="207462" y="173575"/>
                  </a:lnTo>
                  <a:lnTo>
                    <a:pt x="212960" y="174221"/>
                  </a:lnTo>
                  <a:lnTo>
                    <a:pt x="213411" y="173282"/>
                  </a:lnTo>
                  <a:lnTo>
                    <a:pt x="213912" y="169593"/>
                  </a:lnTo>
                  <a:lnTo>
                    <a:pt x="215038" y="168212"/>
                  </a:lnTo>
                  <a:lnTo>
                    <a:pt x="218934" y="166678"/>
                  </a:lnTo>
                  <a:lnTo>
                    <a:pt x="220370" y="164284"/>
                  </a:lnTo>
                  <a:lnTo>
                    <a:pt x="223384" y="152427"/>
                  </a:lnTo>
                  <a:lnTo>
                    <a:pt x="232788" y="139029"/>
                  </a:lnTo>
                  <a:lnTo>
                    <a:pt x="254361" y="116478"/>
                  </a:lnTo>
                  <a:lnTo>
                    <a:pt x="255895" y="115934"/>
                  </a:lnTo>
                  <a:lnTo>
                    <a:pt x="256917" y="116565"/>
                  </a:lnTo>
                  <a:lnTo>
                    <a:pt x="257598" y="117978"/>
                  </a:lnTo>
                  <a:lnTo>
                    <a:pt x="259045" y="118919"/>
                  </a:lnTo>
                  <a:lnTo>
                    <a:pt x="263298" y="119966"/>
                  </a:lnTo>
                  <a:lnTo>
                    <a:pt x="264829" y="121236"/>
                  </a:lnTo>
                  <a:lnTo>
                    <a:pt x="274751" y="135984"/>
                  </a:lnTo>
                  <a:lnTo>
                    <a:pt x="282050" y="144704"/>
                  </a:lnTo>
                  <a:lnTo>
                    <a:pt x="287665" y="156538"/>
                  </a:lnTo>
                  <a:lnTo>
                    <a:pt x="290003" y="159509"/>
                  </a:lnTo>
                  <a:lnTo>
                    <a:pt x="292602" y="168102"/>
                  </a:lnTo>
                  <a:lnTo>
                    <a:pt x="295398" y="188436"/>
                  </a:lnTo>
                  <a:lnTo>
                    <a:pt x="304339" y="201006"/>
                  </a:lnTo>
                  <a:lnTo>
                    <a:pt x="309887" y="206058"/>
                  </a:lnTo>
                  <a:lnTo>
                    <a:pt x="319748" y="209567"/>
                  </a:lnTo>
                  <a:lnTo>
                    <a:pt x="342415" y="210085"/>
                  </a:lnTo>
                  <a:lnTo>
                    <a:pt x="348307" y="207447"/>
                  </a:lnTo>
                  <a:lnTo>
                    <a:pt x="369097" y="189108"/>
                  </a:lnTo>
                  <a:lnTo>
                    <a:pt x="386954" y="163702"/>
                  </a:lnTo>
                  <a:lnTo>
                    <a:pt x="390261" y="154421"/>
                  </a:lnTo>
                  <a:lnTo>
                    <a:pt x="392384" y="137035"/>
                  </a:lnTo>
                  <a:lnTo>
                    <a:pt x="390028" y="130332"/>
                  </a:lnTo>
                  <a:lnTo>
                    <a:pt x="386667" y="124045"/>
                  </a:lnTo>
                  <a:lnTo>
                    <a:pt x="383781" y="114928"/>
                  </a:lnTo>
                  <a:lnTo>
                    <a:pt x="371653" y="99977"/>
                  </a:lnTo>
                  <a:lnTo>
                    <a:pt x="365932" y="96663"/>
                  </a:lnTo>
                  <a:lnTo>
                    <a:pt x="363017" y="95780"/>
                  </a:lnTo>
                  <a:lnTo>
                    <a:pt x="361074" y="96184"/>
                  </a:lnTo>
                  <a:lnTo>
                    <a:pt x="359779" y="97444"/>
                  </a:lnTo>
                  <a:lnTo>
                    <a:pt x="357347" y="101491"/>
                  </a:lnTo>
                  <a:lnTo>
                    <a:pt x="351392" y="109348"/>
                  </a:lnTo>
                  <a:lnTo>
                    <a:pt x="349651" y="115050"/>
                  </a:lnTo>
                  <a:lnTo>
                    <a:pt x="348671" y="128579"/>
                  </a:lnTo>
                  <a:lnTo>
                    <a:pt x="351087" y="136826"/>
                  </a:lnTo>
                  <a:lnTo>
                    <a:pt x="354476" y="144791"/>
                  </a:lnTo>
                  <a:lnTo>
                    <a:pt x="361571" y="176559"/>
                  </a:lnTo>
                  <a:lnTo>
                    <a:pt x="369389" y="187916"/>
                  </a:lnTo>
                  <a:lnTo>
                    <a:pt x="382300" y="202534"/>
                  </a:lnTo>
                  <a:lnTo>
                    <a:pt x="390177" y="212690"/>
                  </a:lnTo>
                  <a:lnTo>
                    <a:pt x="419696" y="2368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1" name="SMARTInkShape-2668"/>
          <p:cNvSpPr/>
          <p:nvPr/>
        </p:nvSpPr>
        <p:spPr>
          <a:xfrm>
            <a:off x="1919883" y="5688211"/>
            <a:ext cx="26790" cy="187524"/>
          </a:xfrm>
          <a:custGeom>
            <a:avLst/>
            <a:gdLst/>
            <a:ahLst/>
            <a:cxnLst/>
            <a:rect l="0" t="0" r="0" b="0"/>
            <a:pathLst>
              <a:path w="26790" h="187524">
                <a:moveTo>
                  <a:pt x="0" y="0"/>
                </a:moveTo>
                <a:lnTo>
                  <a:pt x="0" y="43114"/>
                </a:lnTo>
                <a:lnTo>
                  <a:pt x="2646" y="83987"/>
                </a:lnTo>
                <a:lnTo>
                  <a:pt x="9094" y="127109"/>
                </a:lnTo>
                <a:lnTo>
                  <a:pt x="23096" y="170656"/>
                </a:lnTo>
                <a:lnTo>
                  <a:pt x="26789" y="18752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17" name="SMARTInkShape-Group523"/>
          <p:cNvGrpSpPr/>
          <p:nvPr/>
        </p:nvGrpSpPr>
        <p:grpSpPr>
          <a:xfrm>
            <a:off x="2536031" y="5750754"/>
            <a:ext cx="803673" cy="249094"/>
            <a:chOff x="2536031" y="5750754"/>
            <a:chExt cx="803673" cy="249094"/>
          </a:xfrm>
        </p:grpSpPr>
        <p:sp>
          <p:nvSpPr>
            <p:cNvPr id="612" name="SMARTInkShape-2669"/>
            <p:cNvSpPr/>
            <p:nvPr/>
          </p:nvSpPr>
          <p:spPr>
            <a:xfrm>
              <a:off x="2536031" y="5795367"/>
              <a:ext cx="204937" cy="201148"/>
            </a:xfrm>
            <a:custGeom>
              <a:avLst/>
              <a:gdLst/>
              <a:ahLst/>
              <a:cxnLst/>
              <a:rect l="0" t="0" r="0" b="0"/>
              <a:pathLst>
                <a:path w="204937" h="201148">
                  <a:moveTo>
                    <a:pt x="0" y="0"/>
                  </a:moveTo>
                  <a:lnTo>
                    <a:pt x="0" y="39902"/>
                  </a:lnTo>
                  <a:lnTo>
                    <a:pt x="992" y="69376"/>
                  </a:lnTo>
                  <a:lnTo>
                    <a:pt x="14239" y="109560"/>
                  </a:lnTo>
                  <a:lnTo>
                    <a:pt x="16250" y="121785"/>
                  </a:lnTo>
                  <a:lnTo>
                    <a:pt x="18771" y="126830"/>
                  </a:lnTo>
                  <a:lnTo>
                    <a:pt x="41099" y="153609"/>
                  </a:lnTo>
                  <a:lnTo>
                    <a:pt x="61220" y="164537"/>
                  </a:lnTo>
                  <a:lnTo>
                    <a:pt x="65618" y="165254"/>
                  </a:lnTo>
                  <a:lnTo>
                    <a:pt x="69542" y="164740"/>
                  </a:lnTo>
                  <a:lnTo>
                    <a:pt x="78229" y="161526"/>
                  </a:lnTo>
                  <a:lnTo>
                    <a:pt x="84474" y="156229"/>
                  </a:lnTo>
                  <a:lnTo>
                    <a:pt x="92609" y="143634"/>
                  </a:lnTo>
                  <a:lnTo>
                    <a:pt x="96562" y="132076"/>
                  </a:lnTo>
                  <a:lnTo>
                    <a:pt x="98208" y="89473"/>
                  </a:lnTo>
                  <a:lnTo>
                    <a:pt x="98226" y="80526"/>
                  </a:lnTo>
                  <a:lnTo>
                    <a:pt x="93486" y="85154"/>
                  </a:lnTo>
                  <a:lnTo>
                    <a:pt x="91159" y="92747"/>
                  </a:lnTo>
                  <a:lnTo>
                    <a:pt x="89665" y="109051"/>
                  </a:lnTo>
                  <a:lnTo>
                    <a:pt x="96499" y="128954"/>
                  </a:lnTo>
                  <a:lnTo>
                    <a:pt x="105542" y="146137"/>
                  </a:lnTo>
                  <a:lnTo>
                    <a:pt x="136569" y="188748"/>
                  </a:lnTo>
                  <a:lnTo>
                    <a:pt x="145364" y="193029"/>
                  </a:lnTo>
                  <a:lnTo>
                    <a:pt x="154895" y="195924"/>
                  </a:lnTo>
                  <a:lnTo>
                    <a:pt x="162439" y="200517"/>
                  </a:lnTo>
                  <a:lnTo>
                    <a:pt x="165840" y="201147"/>
                  </a:lnTo>
                  <a:lnTo>
                    <a:pt x="169099" y="200575"/>
                  </a:lnTo>
                  <a:lnTo>
                    <a:pt x="186199" y="192527"/>
                  </a:lnTo>
                  <a:lnTo>
                    <a:pt x="191896" y="187102"/>
                  </a:lnTo>
                  <a:lnTo>
                    <a:pt x="201990" y="165456"/>
                  </a:lnTo>
                  <a:lnTo>
                    <a:pt x="204936" y="136760"/>
                  </a:lnTo>
                  <a:lnTo>
                    <a:pt x="198166" y="106941"/>
                  </a:lnTo>
                  <a:lnTo>
                    <a:pt x="181460" y="69696"/>
                  </a:lnTo>
                  <a:lnTo>
                    <a:pt x="151805" y="35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3" name="SMARTInkShape-2670"/>
            <p:cNvSpPr/>
            <p:nvPr/>
          </p:nvSpPr>
          <p:spPr>
            <a:xfrm>
              <a:off x="2743367" y="5831834"/>
              <a:ext cx="203431" cy="142128"/>
            </a:xfrm>
            <a:custGeom>
              <a:avLst/>
              <a:gdLst/>
              <a:ahLst/>
              <a:cxnLst/>
              <a:rect l="0" t="0" r="0" b="0"/>
              <a:pathLst>
                <a:path w="203431" h="142128">
                  <a:moveTo>
                    <a:pt x="149852" y="43900"/>
                  </a:moveTo>
                  <a:lnTo>
                    <a:pt x="122978" y="18019"/>
                  </a:lnTo>
                  <a:lnTo>
                    <a:pt x="93715" y="4932"/>
                  </a:lnTo>
                  <a:lnTo>
                    <a:pt x="58356" y="0"/>
                  </a:lnTo>
                  <a:lnTo>
                    <a:pt x="42710" y="577"/>
                  </a:lnTo>
                  <a:lnTo>
                    <a:pt x="15087" y="6984"/>
                  </a:lnTo>
                  <a:lnTo>
                    <a:pt x="11392" y="9368"/>
                  </a:lnTo>
                  <a:lnTo>
                    <a:pt x="4639" y="17308"/>
                  </a:lnTo>
                  <a:lnTo>
                    <a:pt x="977" y="27451"/>
                  </a:lnTo>
                  <a:lnTo>
                    <a:pt x="0" y="32934"/>
                  </a:lnTo>
                  <a:lnTo>
                    <a:pt x="1561" y="41673"/>
                  </a:lnTo>
                  <a:lnTo>
                    <a:pt x="6554" y="49855"/>
                  </a:lnTo>
                  <a:lnTo>
                    <a:pt x="37228" y="81865"/>
                  </a:lnTo>
                  <a:lnTo>
                    <a:pt x="48864" y="89878"/>
                  </a:lnTo>
                  <a:lnTo>
                    <a:pt x="71312" y="95226"/>
                  </a:lnTo>
                  <a:lnTo>
                    <a:pt x="106054" y="97281"/>
                  </a:lnTo>
                  <a:lnTo>
                    <a:pt x="121220" y="92680"/>
                  </a:lnTo>
                  <a:lnTo>
                    <a:pt x="136994" y="82236"/>
                  </a:lnTo>
                  <a:lnTo>
                    <a:pt x="143475" y="76483"/>
                  </a:lnTo>
                  <a:lnTo>
                    <a:pt x="147018" y="70619"/>
                  </a:lnTo>
                  <a:lnTo>
                    <a:pt x="149292" y="58769"/>
                  </a:lnTo>
                  <a:lnTo>
                    <a:pt x="149686" y="49850"/>
                  </a:lnTo>
                  <a:lnTo>
                    <a:pt x="147132" y="43899"/>
                  </a:lnTo>
                  <a:lnTo>
                    <a:pt x="141286" y="35493"/>
                  </a:lnTo>
                  <a:lnTo>
                    <a:pt x="136289" y="39867"/>
                  </a:lnTo>
                  <a:lnTo>
                    <a:pt x="133902" y="47399"/>
                  </a:lnTo>
                  <a:lnTo>
                    <a:pt x="133266" y="52186"/>
                  </a:lnTo>
                  <a:lnTo>
                    <a:pt x="135204" y="60151"/>
                  </a:lnTo>
                  <a:lnTo>
                    <a:pt x="158865" y="103953"/>
                  </a:lnTo>
                  <a:lnTo>
                    <a:pt x="187311" y="134789"/>
                  </a:lnTo>
                  <a:lnTo>
                    <a:pt x="193951" y="138866"/>
                  </a:lnTo>
                  <a:lnTo>
                    <a:pt x="203430" y="14212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4" name="SMARTInkShape-2671"/>
            <p:cNvSpPr/>
            <p:nvPr/>
          </p:nvSpPr>
          <p:spPr>
            <a:xfrm>
              <a:off x="3000375" y="5759648"/>
              <a:ext cx="205384" cy="223244"/>
            </a:xfrm>
            <a:custGeom>
              <a:avLst/>
              <a:gdLst/>
              <a:ahLst/>
              <a:cxnLst/>
              <a:rect l="0" t="0" r="0" b="0"/>
              <a:pathLst>
                <a:path w="205384" h="223244">
                  <a:moveTo>
                    <a:pt x="0" y="0"/>
                  </a:moveTo>
                  <a:lnTo>
                    <a:pt x="0" y="43450"/>
                  </a:lnTo>
                  <a:lnTo>
                    <a:pt x="992" y="65836"/>
                  </a:lnTo>
                  <a:lnTo>
                    <a:pt x="8102" y="107371"/>
                  </a:lnTo>
                  <a:lnTo>
                    <a:pt x="9677" y="127174"/>
                  </a:lnTo>
                  <a:lnTo>
                    <a:pt x="13561" y="139535"/>
                  </a:lnTo>
                  <a:lnTo>
                    <a:pt x="41933" y="180558"/>
                  </a:lnTo>
                  <a:lnTo>
                    <a:pt x="81706" y="208204"/>
                  </a:lnTo>
                  <a:lnTo>
                    <a:pt x="91215" y="211598"/>
                  </a:lnTo>
                  <a:lnTo>
                    <a:pt x="113488" y="213777"/>
                  </a:lnTo>
                  <a:lnTo>
                    <a:pt x="131081" y="209414"/>
                  </a:lnTo>
                  <a:lnTo>
                    <a:pt x="147674" y="199050"/>
                  </a:lnTo>
                  <a:lnTo>
                    <a:pt x="163559" y="184497"/>
                  </a:lnTo>
                  <a:lnTo>
                    <a:pt x="166951" y="175926"/>
                  </a:lnTo>
                  <a:lnTo>
                    <a:pt x="169505" y="141507"/>
                  </a:lnTo>
                  <a:lnTo>
                    <a:pt x="166948" y="134660"/>
                  </a:lnTo>
                  <a:lnTo>
                    <a:pt x="154212" y="116149"/>
                  </a:lnTo>
                  <a:lnTo>
                    <a:pt x="153410" y="113152"/>
                  </a:lnTo>
                  <a:lnTo>
                    <a:pt x="151882" y="111153"/>
                  </a:lnTo>
                  <a:lnTo>
                    <a:pt x="147540" y="108933"/>
                  </a:lnTo>
                  <a:lnTo>
                    <a:pt x="144993" y="109333"/>
                  </a:lnTo>
                  <a:lnTo>
                    <a:pt x="135596" y="115001"/>
                  </a:lnTo>
                  <a:lnTo>
                    <a:pt x="129694" y="120505"/>
                  </a:lnTo>
                  <a:lnTo>
                    <a:pt x="127095" y="125657"/>
                  </a:lnTo>
                  <a:lnTo>
                    <a:pt x="120145" y="146120"/>
                  </a:lnTo>
                  <a:lnTo>
                    <a:pt x="124178" y="168096"/>
                  </a:lnTo>
                  <a:lnTo>
                    <a:pt x="126442" y="172587"/>
                  </a:lnTo>
                  <a:lnTo>
                    <a:pt x="149292" y="193211"/>
                  </a:lnTo>
                  <a:lnTo>
                    <a:pt x="180880" y="210321"/>
                  </a:lnTo>
                  <a:lnTo>
                    <a:pt x="192390" y="214122"/>
                  </a:lnTo>
                  <a:lnTo>
                    <a:pt x="205383" y="2232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5" name="SMARTInkShape-2672"/>
            <p:cNvSpPr/>
            <p:nvPr/>
          </p:nvSpPr>
          <p:spPr>
            <a:xfrm>
              <a:off x="3268266" y="5866805"/>
              <a:ext cx="71438" cy="133043"/>
            </a:xfrm>
            <a:custGeom>
              <a:avLst/>
              <a:gdLst/>
              <a:ahLst/>
              <a:cxnLst/>
              <a:rect l="0" t="0" r="0" b="0"/>
              <a:pathLst>
                <a:path w="71438" h="133043">
                  <a:moveTo>
                    <a:pt x="0" y="8929"/>
                  </a:moveTo>
                  <a:lnTo>
                    <a:pt x="0" y="108"/>
                  </a:lnTo>
                  <a:lnTo>
                    <a:pt x="0" y="25734"/>
                  </a:lnTo>
                  <a:lnTo>
                    <a:pt x="2645" y="33927"/>
                  </a:lnTo>
                  <a:lnTo>
                    <a:pt x="14239" y="57495"/>
                  </a:lnTo>
                  <a:lnTo>
                    <a:pt x="17718" y="99476"/>
                  </a:lnTo>
                  <a:lnTo>
                    <a:pt x="20442" y="106388"/>
                  </a:lnTo>
                  <a:lnTo>
                    <a:pt x="22558" y="109620"/>
                  </a:lnTo>
                  <a:lnTo>
                    <a:pt x="26679" y="133042"/>
                  </a:lnTo>
                  <a:lnTo>
                    <a:pt x="26779" y="121436"/>
                  </a:lnTo>
                  <a:lnTo>
                    <a:pt x="24138" y="115818"/>
                  </a:lnTo>
                  <a:lnTo>
                    <a:pt x="22046" y="112931"/>
                  </a:lnTo>
                  <a:lnTo>
                    <a:pt x="19099" y="99386"/>
                  </a:lnTo>
                  <a:lnTo>
                    <a:pt x="18226" y="82805"/>
                  </a:lnTo>
                  <a:lnTo>
                    <a:pt x="28897" y="42765"/>
                  </a:lnTo>
                  <a:lnTo>
                    <a:pt x="36343" y="28877"/>
                  </a:lnTo>
                  <a:lnTo>
                    <a:pt x="47748" y="15295"/>
                  </a:lnTo>
                  <a:lnTo>
                    <a:pt x="56278" y="11759"/>
                  </a:lnTo>
                  <a:lnTo>
                    <a:pt x="61332" y="10815"/>
                  </a:lnTo>
                  <a:lnTo>
                    <a:pt x="64700" y="9194"/>
                  </a:lnTo>
                  <a:lnTo>
                    <a:pt x="66946" y="7122"/>
                  </a:lnTo>
                  <a:lnTo>
                    <a:pt x="71437"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6" name="SMARTInkShape-2673"/>
            <p:cNvSpPr/>
            <p:nvPr/>
          </p:nvSpPr>
          <p:spPr>
            <a:xfrm>
              <a:off x="2902148" y="5750754"/>
              <a:ext cx="125017" cy="17825"/>
            </a:xfrm>
            <a:custGeom>
              <a:avLst/>
              <a:gdLst/>
              <a:ahLst/>
              <a:cxnLst/>
              <a:rect l="0" t="0" r="0" b="0"/>
              <a:pathLst>
                <a:path w="125017" h="17825">
                  <a:moveTo>
                    <a:pt x="125016" y="17824"/>
                  </a:moveTo>
                  <a:lnTo>
                    <a:pt x="115535" y="13084"/>
                  </a:lnTo>
                  <a:lnTo>
                    <a:pt x="90401" y="8730"/>
                  </a:lnTo>
                  <a:lnTo>
                    <a:pt x="87057" y="6800"/>
                  </a:lnTo>
                  <a:lnTo>
                    <a:pt x="84827" y="4521"/>
                  </a:lnTo>
                  <a:lnTo>
                    <a:pt x="74412" y="1989"/>
                  </a:lnTo>
                  <a:lnTo>
                    <a:pt x="35927" y="231"/>
                  </a:lnTo>
                  <a:lnTo>
                    <a:pt x="12877" y="0"/>
                  </a:lnTo>
                  <a:lnTo>
                    <a:pt x="8038" y="2626"/>
                  </a:lnTo>
                  <a:lnTo>
                    <a:pt x="0" y="889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21" name="SMARTInkShape-Group524"/>
          <p:cNvGrpSpPr/>
          <p:nvPr/>
        </p:nvGrpSpPr>
        <p:grpSpPr>
          <a:xfrm>
            <a:off x="3626727" y="5768578"/>
            <a:ext cx="328848" cy="285751"/>
            <a:chOff x="3626727" y="5768578"/>
            <a:chExt cx="328848" cy="285751"/>
          </a:xfrm>
        </p:grpSpPr>
        <p:sp>
          <p:nvSpPr>
            <p:cNvPr id="618" name="SMARTInkShape-2674"/>
            <p:cNvSpPr/>
            <p:nvPr/>
          </p:nvSpPr>
          <p:spPr>
            <a:xfrm>
              <a:off x="3626727" y="5768578"/>
              <a:ext cx="136305" cy="183065"/>
            </a:xfrm>
            <a:custGeom>
              <a:avLst/>
              <a:gdLst/>
              <a:ahLst/>
              <a:cxnLst/>
              <a:rect l="0" t="0" r="0" b="0"/>
              <a:pathLst>
                <a:path w="136305" h="183065">
                  <a:moveTo>
                    <a:pt x="16586" y="62508"/>
                  </a:moveTo>
                  <a:lnTo>
                    <a:pt x="11845" y="67248"/>
                  </a:lnTo>
                  <a:lnTo>
                    <a:pt x="9518" y="72221"/>
                  </a:lnTo>
                  <a:lnTo>
                    <a:pt x="5173" y="84944"/>
                  </a:lnTo>
                  <a:lnTo>
                    <a:pt x="1592" y="94308"/>
                  </a:lnTo>
                  <a:lnTo>
                    <a:pt x="0" y="105084"/>
                  </a:lnTo>
                  <a:lnTo>
                    <a:pt x="7895" y="139768"/>
                  </a:lnTo>
                  <a:lnTo>
                    <a:pt x="15554" y="155624"/>
                  </a:lnTo>
                  <a:lnTo>
                    <a:pt x="24726" y="167062"/>
                  </a:lnTo>
                  <a:lnTo>
                    <a:pt x="35417" y="173469"/>
                  </a:lnTo>
                  <a:lnTo>
                    <a:pt x="45791" y="177309"/>
                  </a:lnTo>
                  <a:lnTo>
                    <a:pt x="53709" y="182322"/>
                  </a:lnTo>
                  <a:lnTo>
                    <a:pt x="58202" y="183064"/>
                  </a:lnTo>
                  <a:lnTo>
                    <a:pt x="90264" y="178125"/>
                  </a:lnTo>
                  <a:lnTo>
                    <a:pt x="98279" y="174086"/>
                  </a:lnTo>
                  <a:lnTo>
                    <a:pt x="108370" y="161494"/>
                  </a:lnTo>
                  <a:lnTo>
                    <a:pt x="129666" y="121910"/>
                  </a:lnTo>
                  <a:lnTo>
                    <a:pt x="135635" y="110076"/>
                  </a:lnTo>
                  <a:lnTo>
                    <a:pt x="136304" y="95556"/>
                  </a:lnTo>
                  <a:lnTo>
                    <a:pt x="132158" y="61348"/>
                  </a:lnTo>
                  <a:lnTo>
                    <a:pt x="112890" y="18494"/>
                  </a:lnTo>
                  <a:lnTo>
                    <a:pt x="108997" y="12189"/>
                  </a:lnTo>
                  <a:lnTo>
                    <a:pt x="105882"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9" name="SMARTInkShape-2675"/>
            <p:cNvSpPr/>
            <p:nvPr/>
          </p:nvSpPr>
          <p:spPr>
            <a:xfrm>
              <a:off x="3839808" y="5822156"/>
              <a:ext cx="26748" cy="232173"/>
            </a:xfrm>
            <a:custGeom>
              <a:avLst/>
              <a:gdLst/>
              <a:ahLst/>
              <a:cxnLst/>
              <a:rect l="0" t="0" r="0" b="0"/>
              <a:pathLst>
                <a:path w="26748" h="232173">
                  <a:moveTo>
                    <a:pt x="26747" y="0"/>
                  </a:moveTo>
                  <a:lnTo>
                    <a:pt x="26747" y="12429"/>
                  </a:lnTo>
                  <a:lnTo>
                    <a:pt x="24101" y="18091"/>
                  </a:lnTo>
                  <a:lnTo>
                    <a:pt x="22006" y="20991"/>
                  </a:lnTo>
                  <a:lnTo>
                    <a:pt x="8267" y="65392"/>
                  </a:lnTo>
                  <a:lnTo>
                    <a:pt x="2419" y="90152"/>
                  </a:lnTo>
                  <a:lnTo>
                    <a:pt x="282" y="133066"/>
                  </a:lnTo>
                  <a:lnTo>
                    <a:pt x="0" y="170921"/>
                  </a:lnTo>
                  <a:lnTo>
                    <a:pt x="958" y="198502"/>
                  </a:lnTo>
                  <a:lnTo>
                    <a:pt x="8520" y="229849"/>
                  </a:lnTo>
                  <a:lnTo>
                    <a:pt x="9635" y="230623"/>
                  </a:lnTo>
                  <a:lnTo>
                    <a:pt x="17817"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0" name="SMARTInkShape-2676"/>
            <p:cNvSpPr/>
            <p:nvPr/>
          </p:nvSpPr>
          <p:spPr>
            <a:xfrm>
              <a:off x="3839814" y="5832985"/>
              <a:ext cx="115761" cy="92416"/>
            </a:xfrm>
            <a:custGeom>
              <a:avLst/>
              <a:gdLst/>
              <a:ahLst/>
              <a:cxnLst/>
              <a:rect l="0" t="0" r="0" b="0"/>
              <a:pathLst>
                <a:path w="115761" h="92416">
                  <a:moveTo>
                    <a:pt x="8881" y="87398"/>
                  </a:moveTo>
                  <a:lnTo>
                    <a:pt x="2744" y="73139"/>
                  </a:lnTo>
                  <a:lnTo>
                    <a:pt x="0" y="32676"/>
                  </a:lnTo>
                  <a:lnTo>
                    <a:pt x="965" y="22397"/>
                  </a:lnTo>
                  <a:lnTo>
                    <a:pt x="9048" y="2374"/>
                  </a:lnTo>
                  <a:lnTo>
                    <a:pt x="10977" y="949"/>
                  </a:lnTo>
                  <a:lnTo>
                    <a:pt x="13255" y="0"/>
                  </a:lnTo>
                  <a:lnTo>
                    <a:pt x="21077" y="1590"/>
                  </a:lnTo>
                  <a:lnTo>
                    <a:pt x="36639" y="5419"/>
                  </a:lnTo>
                  <a:lnTo>
                    <a:pt x="42269" y="5956"/>
                  </a:lnTo>
                  <a:lnTo>
                    <a:pt x="53817" y="11845"/>
                  </a:lnTo>
                  <a:lnTo>
                    <a:pt x="86628" y="36104"/>
                  </a:lnTo>
                  <a:lnTo>
                    <a:pt x="95029" y="45749"/>
                  </a:lnTo>
                  <a:lnTo>
                    <a:pt x="108931" y="57749"/>
                  </a:lnTo>
                  <a:lnTo>
                    <a:pt x="113932" y="72439"/>
                  </a:lnTo>
                  <a:lnTo>
                    <a:pt x="115760" y="85232"/>
                  </a:lnTo>
                  <a:lnTo>
                    <a:pt x="114861" y="85954"/>
                  </a:lnTo>
                  <a:lnTo>
                    <a:pt x="108854" y="87962"/>
                  </a:lnTo>
                  <a:lnTo>
                    <a:pt x="103584" y="91948"/>
                  </a:lnTo>
                  <a:lnTo>
                    <a:pt x="99798" y="92415"/>
                  </a:lnTo>
                  <a:lnTo>
                    <a:pt x="56337" y="87652"/>
                  </a:lnTo>
                  <a:lnTo>
                    <a:pt x="47170" y="84865"/>
                  </a:lnTo>
                  <a:lnTo>
                    <a:pt x="26967" y="71962"/>
                  </a:lnTo>
                  <a:lnTo>
                    <a:pt x="20888" y="69623"/>
                  </a:lnTo>
                  <a:lnTo>
                    <a:pt x="8881" y="606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26" name="SMARTInkShape-Group525"/>
          <p:cNvGrpSpPr/>
          <p:nvPr/>
        </p:nvGrpSpPr>
        <p:grpSpPr>
          <a:xfrm>
            <a:off x="4259493" y="5663023"/>
            <a:ext cx="499466" cy="239501"/>
            <a:chOff x="4259493" y="5663023"/>
            <a:chExt cx="499466" cy="239501"/>
          </a:xfrm>
        </p:grpSpPr>
        <p:sp>
          <p:nvSpPr>
            <p:cNvPr id="622" name="SMARTInkShape-2677"/>
            <p:cNvSpPr/>
            <p:nvPr/>
          </p:nvSpPr>
          <p:spPr>
            <a:xfrm>
              <a:off x="4259493" y="5804297"/>
              <a:ext cx="8899" cy="89298"/>
            </a:xfrm>
            <a:custGeom>
              <a:avLst/>
              <a:gdLst/>
              <a:ahLst/>
              <a:cxnLst/>
              <a:rect l="0" t="0" r="0" b="0"/>
              <a:pathLst>
                <a:path w="8899" h="89298">
                  <a:moveTo>
                    <a:pt x="8898" y="0"/>
                  </a:moveTo>
                  <a:lnTo>
                    <a:pt x="8898" y="4740"/>
                  </a:lnTo>
                  <a:lnTo>
                    <a:pt x="6252" y="9713"/>
                  </a:lnTo>
                  <a:lnTo>
                    <a:pt x="1209" y="16250"/>
                  </a:lnTo>
                  <a:lnTo>
                    <a:pt x="0" y="47370"/>
                  </a:lnTo>
                  <a:lnTo>
                    <a:pt x="8898" y="8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3" name="SMARTInkShape-2678"/>
            <p:cNvSpPr/>
            <p:nvPr/>
          </p:nvSpPr>
          <p:spPr>
            <a:xfrm>
              <a:off x="4321969" y="5778043"/>
              <a:ext cx="142876" cy="124481"/>
            </a:xfrm>
            <a:custGeom>
              <a:avLst/>
              <a:gdLst/>
              <a:ahLst/>
              <a:cxnLst/>
              <a:rect l="0" t="0" r="0" b="0"/>
              <a:pathLst>
                <a:path w="142876" h="124481">
                  <a:moveTo>
                    <a:pt x="0" y="26254"/>
                  </a:moveTo>
                  <a:lnTo>
                    <a:pt x="0" y="33943"/>
                  </a:lnTo>
                  <a:lnTo>
                    <a:pt x="992" y="34356"/>
                  </a:lnTo>
                  <a:lnTo>
                    <a:pt x="4740" y="34815"/>
                  </a:lnTo>
                  <a:lnTo>
                    <a:pt x="6137" y="35931"/>
                  </a:lnTo>
                  <a:lnTo>
                    <a:pt x="15834" y="53261"/>
                  </a:lnTo>
                  <a:lnTo>
                    <a:pt x="20327" y="77989"/>
                  </a:lnTo>
                  <a:lnTo>
                    <a:pt x="23917" y="85958"/>
                  </a:lnTo>
                  <a:lnTo>
                    <a:pt x="26930" y="100609"/>
                  </a:lnTo>
                  <a:lnTo>
                    <a:pt x="34816" y="115101"/>
                  </a:lnTo>
                  <a:lnTo>
                    <a:pt x="35318" y="119650"/>
                  </a:lnTo>
                  <a:lnTo>
                    <a:pt x="36443" y="121260"/>
                  </a:lnTo>
                  <a:lnTo>
                    <a:pt x="38187" y="122334"/>
                  </a:lnTo>
                  <a:lnTo>
                    <a:pt x="43372" y="124056"/>
                  </a:lnTo>
                  <a:lnTo>
                    <a:pt x="43797" y="123205"/>
                  </a:lnTo>
                  <a:lnTo>
                    <a:pt x="44638" y="82237"/>
                  </a:lnTo>
                  <a:lnTo>
                    <a:pt x="45638" y="65020"/>
                  </a:lnTo>
                  <a:lnTo>
                    <a:pt x="59469" y="21401"/>
                  </a:lnTo>
                  <a:lnTo>
                    <a:pt x="61907" y="8612"/>
                  </a:lnTo>
                  <a:lnTo>
                    <a:pt x="62107" y="5563"/>
                  </a:lnTo>
                  <a:lnTo>
                    <a:pt x="63233" y="3530"/>
                  </a:lnTo>
                  <a:lnTo>
                    <a:pt x="64976" y="2175"/>
                  </a:lnTo>
                  <a:lnTo>
                    <a:pt x="70161" y="0"/>
                  </a:lnTo>
                  <a:lnTo>
                    <a:pt x="75799" y="4364"/>
                  </a:lnTo>
                  <a:lnTo>
                    <a:pt x="98281" y="39998"/>
                  </a:lnTo>
                  <a:lnTo>
                    <a:pt x="107172" y="58108"/>
                  </a:lnTo>
                  <a:lnTo>
                    <a:pt x="130969" y="99873"/>
                  </a:lnTo>
                  <a:lnTo>
                    <a:pt x="138906" y="111457"/>
                  </a:lnTo>
                  <a:lnTo>
                    <a:pt x="142875" y="1244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4" name="SMARTInkShape-2679"/>
            <p:cNvSpPr/>
            <p:nvPr/>
          </p:nvSpPr>
          <p:spPr>
            <a:xfrm>
              <a:off x="4509492" y="5715409"/>
              <a:ext cx="80368" cy="187115"/>
            </a:xfrm>
            <a:custGeom>
              <a:avLst/>
              <a:gdLst/>
              <a:ahLst/>
              <a:cxnLst/>
              <a:rect l="0" t="0" r="0" b="0"/>
              <a:pathLst>
                <a:path w="80368" h="187115">
                  <a:moveTo>
                    <a:pt x="0" y="26380"/>
                  </a:moveTo>
                  <a:lnTo>
                    <a:pt x="0" y="21640"/>
                  </a:lnTo>
                  <a:lnTo>
                    <a:pt x="2646" y="16667"/>
                  </a:lnTo>
                  <a:lnTo>
                    <a:pt x="16510" y="973"/>
                  </a:lnTo>
                  <a:lnTo>
                    <a:pt x="22200" y="0"/>
                  </a:lnTo>
                  <a:lnTo>
                    <a:pt x="27395" y="2419"/>
                  </a:lnTo>
                  <a:lnTo>
                    <a:pt x="30170" y="4453"/>
                  </a:lnTo>
                  <a:lnTo>
                    <a:pt x="33252" y="9359"/>
                  </a:lnTo>
                  <a:lnTo>
                    <a:pt x="43725" y="47597"/>
                  </a:lnTo>
                  <a:lnTo>
                    <a:pt x="49268" y="81773"/>
                  </a:lnTo>
                  <a:lnTo>
                    <a:pt x="60888" y="121267"/>
                  </a:lnTo>
                  <a:lnTo>
                    <a:pt x="71507" y="163280"/>
                  </a:lnTo>
                  <a:lnTo>
                    <a:pt x="80367" y="18711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5" name="SMARTInkShape-2680"/>
            <p:cNvSpPr/>
            <p:nvPr/>
          </p:nvSpPr>
          <p:spPr>
            <a:xfrm>
              <a:off x="4491633" y="5663023"/>
              <a:ext cx="267326" cy="212187"/>
            </a:xfrm>
            <a:custGeom>
              <a:avLst/>
              <a:gdLst/>
              <a:ahLst/>
              <a:cxnLst/>
              <a:rect l="0" t="0" r="0" b="0"/>
              <a:pathLst>
                <a:path w="267326" h="212187">
                  <a:moveTo>
                    <a:pt x="0" y="114485"/>
                  </a:moveTo>
                  <a:lnTo>
                    <a:pt x="0" y="109744"/>
                  </a:lnTo>
                  <a:lnTo>
                    <a:pt x="992" y="109340"/>
                  </a:lnTo>
                  <a:lnTo>
                    <a:pt x="9714" y="113175"/>
                  </a:lnTo>
                  <a:lnTo>
                    <a:pt x="48996" y="120570"/>
                  </a:lnTo>
                  <a:lnTo>
                    <a:pt x="92471" y="124157"/>
                  </a:lnTo>
                  <a:lnTo>
                    <a:pt x="108567" y="128044"/>
                  </a:lnTo>
                  <a:lnTo>
                    <a:pt x="122997" y="90746"/>
                  </a:lnTo>
                  <a:lnTo>
                    <a:pt x="129623" y="59963"/>
                  </a:lnTo>
                  <a:lnTo>
                    <a:pt x="144923" y="25761"/>
                  </a:lnTo>
                  <a:lnTo>
                    <a:pt x="164979" y="6507"/>
                  </a:lnTo>
                  <a:lnTo>
                    <a:pt x="177206" y="801"/>
                  </a:lnTo>
                  <a:lnTo>
                    <a:pt x="180645" y="0"/>
                  </a:lnTo>
                  <a:lnTo>
                    <a:pt x="187112" y="38798"/>
                  </a:lnTo>
                  <a:lnTo>
                    <a:pt x="190226" y="69980"/>
                  </a:lnTo>
                  <a:lnTo>
                    <a:pt x="194608" y="113866"/>
                  </a:lnTo>
                  <a:lnTo>
                    <a:pt x="195906" y="126869"/>
                  </a:lnTo>
                  <a:lnTo>
                    <a:pt x="195096" y="128694"/>
                  </a:lnTo>
                  <a:lnTo>
                    <a:pt x="193564" y="129911"/>
                  </a:lnTo>
                  <a:lnTo>
                    <a:pt x="191550" y="130722"/>
                  </a:lnTo>
                  <a:lnTo>
                    <a:pt x="190208" y="132255"/>
                  </a:lnTo>
                  <a:lnTo>
                    <a:pt x="188717" y="136604"/>
                  </a:lnTo>
                  <a:lnTo>
                    <a:pt x="187327" y="138161"/>
                  </a:lnTo>
                  <a:lnTo>
                    <a:pt x="175199" y="145605"/>
                  </a:lnTo>
                  <a:lnTo>
                    <a:pt x="172124" y="150805"/>
                  </a:lnTo>
                  <a:lnTo>
                    <a:pt x="170393" y="161957"/>
                  </a:lnTo>
                  <a:lnTo>
                    <a:pt x="169808" y="178763"/>
                  </a:lnTo>
                  <a:lnTo>
                    <a:pt x="172374" y="185386"/>
                  </a:lnTo>
                  <a:lnTo>
                    <a:pt x="182105" y="197723"/>
                  </a:lnTo>
                  <a:lnTo>
                    <a:pt x="195399" y="206727"/>
                  </a:lnTo>
                  <a:lnTo>
                    <a:pt x="207165" y="210938"/>
                  </a:lnTo>
                  <a:lnTo>
                    <a:pt x="221675" y="212186"/>
                  </a:lnTo>
                  <a:lnTo>
                    <a:pt x="238543" y="207815"/>
                  </a:lnTo>
                  <a:lnTo>
                    <a:pt x="251367" y="200237"/>
                  </a:lnTo>
                  <a:lnTo>
                    <a:pt x="261451" y="186966"/>
                  </a:lnTo>
                  <a:lnTo>
                    <a:pt x="265983" y="170467"/>
                  </a:lnTo>
                  <a:lnTo>
                    <a:pt x="267325" y="157751"/>
                  </a:lnTo>
                  <a:lnTo>
                    <a:pt x="260152" y="123060"/>
                  </a:lnTo>
                  <a:lnTo>
                    <a:pt x="249833" y="107545"/>
                  </a:lnTo>
                  <a:lnTo>
                    <a:pt x="235697" y="92645"/>
                  </a:lnTo>
                  <a:lnTo>
                    <a:pt x="229439" y="89896"/>
                  </a:lnTo>
                  <a:lnTo>
                    <a:pt x="203668" y="87889"/>
                  </a:lnTo>
                  <a:lnTo>
                    <a:pt x="201263" y="88817"/>
                  </a:lnTo>
                  <a:lnTo>
                    <a:pt x="199660" y="90427"/>
                  </a:lnTo>
                  <a:lnTo>
                    <a:pt x="194757" y="97435"/>
                  </a:lnTo>
                  <a:lnTo>
                    <a:pt x="190739" y="102938"/>
                  </a:lnTo>
                  <a:lnTo>
                    <a:pt x="187523" y="1144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35" name="SMARTInkShape-Group526"/>
          <p:cNvGrpSpPr/>
          <p:nvPr/>
        </p:nvGrpSpPr>
        <p:grpSpPr>
          <a:xfrm>
            <a:off x="4938117" y="5661422"/>
            <a:ext cx="1473400" cy="294681"/>
            <a:chOff x="4938117" y="5661422"/>
            <a:chExt cx="1473400" cy="294681"/>
          </a:xfrm>
        </p:grpSpPr>
        <p:sp>
          <p:nvSpPr>
            <p:cNvPr id="627" name="SMARTInkShape-2681"/>
            <p:cNvSpPr/>
            <p:nvPr/>
          </p:nvSpPr>
          <p:spPr>
            <a:xfrm>
              <a:off x="5046219" y="5781396"/>
              <a:ext cx="141930" cy="80500"/>
            </a:xfrm>
            <a:custGeom>
              <a:avLst/>
              <a:gdLst/>
              <a:ahLst/>
              <a:cxnLst/>
              <a:rect l="0" t="0" r="0" b="0"/>
              <a:pathLst>
                <a:path w="141930" h="80500">
                  <a:moveTo>
                    <a:pt x="141929" y="49690"/>
                  </a:moveTo>
                  <a:lnTo>
                    <a:pt x="141929" y="24283"/>
                  </a:lnTo>
                  <a:lnTo>
                    <a:pt x="129501" y="10593"/>
                  </a:lnTo>
                  <a:lnTo>
                    <a:pt x="123838" y="7509"/>
                  </a:lnTo>
                  <a:lnTo>
                    <a:pt x="112118" y="5529"/>
                  </a:lnTo>
                  <a:lnTo>
                    <a:pt x="67612" y="16084"/>
                  </a:lnTo>
                  <a:lnTo>
                    <a:pt x="33586" y="29132"/>
                  </a:lnTo>
                  <a:lnTo>
                    <a:pt x="2246" y="55625"/>
                  </a:lnTo>
                  <a:lnTo>
                    <a:pt x="472" y="59935"/>
                  </a:lnTo>
                  <a:lnTo>
                    <a:pt x="0" y="62473"/>
                  </a:lnTo>
                  <a:lnTo>
                    <a:pt x="677" y="65157"/>
                  </a:lnTo>
                  <a:lnTo>
                    <a:pt x="6370" y="73676"/>
                  </a:lnTo>
                  <a:lnTo>
                    <a:pt x="11566" y="79532"/>
                  </a:lnTo>
                  <a:lnTo>
                    <a:pt x="14341" y="80499"/>
                  </a:lnTo>
                  <a:lnTo>
                    <a:pt x="17183" y="80152"/>
                  </a:lnTo>
                  <a:lnTo>
                    <a:pt x="23979" y="78111"/>
                  </a:lnTo>
                  <a:lnTo>
                    <a:pt x="44511" y="74155"/>
                  </a:lnTo>
                  <a:lnTo>
                    <a:pt x="59156" y="66861"/>
                  </a:lnTo>
                  <a:lnTo>
                    <a:pt x="103735" y="40742"/>
                  </a:lnTo>
                  <a:lnTo>
                    <a:pt x="141403" y="5564"/>
                  </a:lnTo>
                  <a:lnTo>
                    <a:pt x="141826" y="0"/>
                  </a:lnTo>
                  <a:lnTo>
                    <a:pt x="141884" y="2139"/>
                  </a:lnTo>
                  <a:lnTo>
                    <a:pt x="140906" y="3107"/>
                  </a:lnTo>
                  <a:lnTo>
                    <a:pt x="133366" y="4966"/>
                  </a:lnTo>
                  <a:lnTo>
                    <a:pt x="128368" y="5019"/>
                  </a:lnTo>
                  <a:lnTo>
                    <a:pt x="126936" y="6019"/>
                  </a:lnTo>
                  <a:lnTo>
                    <a:pt x="125980" y="7677"/>
                  </a:lnTo>
                  <a:lnTo>
                    <a:pt x="124448" y="12728"/>
                  </a:lnTo>
                  <a:lnTo>
                    <a:pt x="125313" y="13142"/>
                  </a:lnTo>
                  <a:lnTo>
                    <a:pt x="128922" y="13603"/>
                  </a:lnTo>
                  <a:lnTo>
                    <a:pt x="130281" y="12733"/>
                  </a:lnTo>
                  <a:lnTo>
                    <a:pt x="131187" y="11162"/>
                  </a:lnTo>
                  <a:lnTo>
                    <a:pt x="131792" y="9121"/>
                  </a:lnTo>
                  <a:lnTo>
                    <a:pt x="133187" y="7761"/>
                  </a:lnTo>
                  <a:lnTo>
                    <a:pt x="141929" y="50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8" name="SMARTInkShape-2682"/>
            <p:cNvSpPr/>
            <p:nvPr/>
          </p:nvSpPr>
          <p:spPr>
            <a:xfrm>
              <a:off x="5063133" y="5661422"/>
              <a:ext cx="53579" cy="294681"/>
            </a:xfrm>
            <a:custGeom>
              <a:avLst/>
              <a:gdLst/>
              <a:ahLst/>
              <a:cxnLst/>
              <a:rect l="0" t="0" r="0" b="0"/>
              <a:pathLst>
                <a:path w="53579" h="294681">
                  <a:moveTo>
                    <a:pt x="0" y="0"/>
                  </a:moveTo>
                  <a:lnTo>
                    <a:pt x="0" y="40643"/>
                  </a:lnTo>
                  <a:lnTo>
                    <a:pt x="992" y="73887"/>
                  </a:lnTo>
                  <a:lnTo>
                    <a:pt x="9094" y="117215"/>
                  </a:lnTo>
                  <a:lnTo>
                    <a:pt x="16509" y="160883"/>
                  </a:lnTo>
                  <a:lnTo>
                    <a:pt x="27395" y="202756"/>
                  </a:lnTo>
                  <a:lnTo>
                    <a:pt x="32020" y="217114"/>
                  </a:lnTo>
                  <a:lnTo>
                    <a:pt x="37634" y="245293"/>
                  </a:lnTo>
                  <a:lnTo>
                    <a:pt x="41531" y="254870"/>
                  </a:lnTo>
                  <a:lnTo>
                    <a:pt x="44717" y="270427"/>
                  </a:lnTo>
                  <a:lnTo>
                    <a:pt x="51533" y="285075"/>
                  </a:lnTo>
                  <a:lnTo>
                    <a:pt x="53578" y="29468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9" name="SMARTInkShape-2683"/>
            <p:cNvSpPr/>
            <p:nvPr/>
          </p:nvSpPr>
          <p:spPr>
            <a:xfrm>
              <a:off x="4938117" y="5715122"/>
              <a:ext cx="410767" cy="214192"/>
            </a:xfrm>
            <a:custGeom>
              <a:avLst/>
              <a:gdLst/>
              <a:ahLst/>
              <a:cxnLst/>
              <a:rect l="0" t="0" r="0" b="0"/>
              <a:pathLst>
                <a:path w="410767" h="214192">
                  <a:moveTo>
                    <a:pt x="0" y="71316"/>
                  </a:moveTo>
                  <a:lnTo>
                    <a:pt x="7689" y="71316"/>
                  </a:lnTo>
                  <a:lnTo>
                    <a:pt x="15814" y="77452"/>
                  </a:lnTo>
                  <a:lnTo>
                    <a:pt x="21250" y="79004"/>
                  </a:lnTo>
                  <a:lnTo>
                    <a:pt x="45487" y="82728"/>
                  </a:lnTo>
                  <a:lnTo>
                    <a:pt x="62757" y="87265"/>
                  </a:lnTo>
                  <a:lnTo>
                    <a:pt x="80441" y="91255"/>
                  </a:lnTo>
                  <a:lnTo>
                    <a:pt x="98249" y="96075"/>
                  </a:lnTo>
                  <a:lnTo>
                    <a:pt x="141016" y="97926"/>
                  </a:lnTo>
                  <a:lnTo>
                    <a:pt x="172396" y="97089"/>
                  </a:lnTo>
                  <a:lnTo>
                    <a:pt x="202374" y="85673"/>
                  </a:lnTo>
                  <a:lnTo>
                    <a:pt x="246124" y="56423"/>
                  </a:lnTo>
                  <a:lnTo>
                    <a:pt x="261815" y="41549"/>
                  </a:lnTo>
                  <a:lnTo>
                    <a:pt x="265190" y="35596"/>
                  </a:lnTo>
                  <a:lnTo>
                    <a:pt x="267683" y="29644"/>
                  </a:lnTo>
                  <a:lnTo>
                    <a:pt x="273672" y="20714"/>
                  </a:lnTo>
                  <a:lnTo>
                    <a:pt x="276406" y="10572"/>
                  </a:lnTo>
                  <a:lnTo>
                    <a:pt x="276817" y="0"/>
                  </a:lnTo>
                  <a:lnTo>
                    <a:pt x="276821" y="42567"/>
                  </a:lnTo>
                  <a:lnTo>
                    <a:pt x="275828" y="57616"/>
                  </a:lnTo>
                  <a:lnTo>
                    <a:pt x="268718" y="92255"/>
                  </a:lnTo>
                  <a:lnTo>
                    <a:pt x="267144" y="109049"/>
                  </a:lnTo>
                  <a:lnTo>
                    <a:pt x="260871" y="126762"/>
                  </a:lnTo>
                  <a:lnTo>
                    <a:pt x="259339" y="149075"/>
                  </a:lnTo>
                  <a:lnTo>
                    <a:pt x="261774" y="158130"/>
                  </a:lnTo>
                  <a:lnTo>
                    <a:pt x="265172" y="165462"/>
                  </a:lnTo>
                  <a:lnTo>
                    <a:pt x="268644" y="184328"/>
                  </a:lnTo>
                  <a:lnTo>
                    <a:pt x="276709" y="196175"/>
                  </a:lnTo>
                  <a:lnTo>
                    <a:pt x="276787" y="191545"/>
                  </a:lnTo>
                  <a:lnTo>
                    <a:pt x="279452" y="186598"/>
                  </a:lnTo>
                  <a:lnTo>
                    <a:pt x="282951" y="181091"/>
                  </a:lnTo>
                  <a:lnTo>
                    <a:pt x="285913" y="172413"/>
                  </a:lnTo>
                  <a:lnTo>
                    <a:pt x="291641" y="163558"/>
                  </a:lnTo>
                  <a:lnTo>
                    <a:pt x="301542" y="139590"/>
                  </a:lnTo>
                  <a:lnTo>
                    <a:pt x="308840" y="128697"/>
                  </a:lnTo>
                  <a:lnTo>
                    <a:pt x="310895" y="122284"/>
                  </a:lnTo>
                  <a:lnTo>
                    <a:pt x="312435" y="120178"/>
                  </a:lnTo>
                  <a:lnTo>
                    <a:pt x="314454" y="118773"/>
                  </a:lnTo>
                  <a:lnTo>
                    <a:pt x="319343" y="116221"/>
                  </a:lnTo>
                  <a:lnTo>
                    <a:pt x="327674" y="110197"/>
                  </a:lnTo>
                  <a:lnTo>
                    <a:pt x="336427" y="107971"/>
                  </a:lnTo>
                  <a:lnTo>
                    <a:pt x="346504" y="107157"/>
                  </a:lnTo>
                  <a:lnTo>
                    <a:pt x="357740" y="116765"/>
                  </a:lnTo>
                  <a:lnTo>
                    <a:pt x="362394" y="122273"/>
                  </a:lnTo>
                  <a:lnTo>
                    <a:pt x="377076" y="162712"/>
                  </a:lnTo>
                  <a:lnTo>
                    <a:pt x="381932" y="176448"/>
                  </a:lnTo>
                  <a:lnTo>
                    <a:pt x="384060" y="183526"/>
                  </a:lnTo>
                  <a:lnTo>
                    <a:pt x="399128" y="202205"/>
                  </a:lnTo>
                  <a:lnTo>
                    <a:pt x="410766" y="2141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0" name="SMARTInkShape-2684"/>
            <p:cNvSpPr/>
            <p:nvPr/>
          </p:nvSpPr>
          <p:spPr>
            <a:xfrm>
              <a:off x="5402461" y="5804677"/>
              <a:ext cx="80368" cy="133566"/>
            </a:xfrm>
            <a:custGeom>
              <a:avLst/>
              <a:gdLst/>
              <a:ahLst/>
              <a:cxnLst/>
              <a:rect l="0" t="0" r="0" b="0"/>
              <a:pathLst>
                <a:path w="80368" h="133566">
                  <a:moveTo>
                    <a:pt x="0" y="53198"/>
                  </a:moveTo>
                  <a:lnTo>
                    <a:pt x="0" y="48458"/>
                  </a:lnTo>
                  <a:lnTo>
                    <a:pt x="992" y="47061"/>
                  </a:lnTo>
                  <a:lnTo>
                    <a:pt x="2646" y="46130"/>
                  </a:lnTo>
                  <a:lnTo>
                    <a:pt x="4740" y="45509"/>
                  </a:lnTo>
                  <a:lnTo>
                    <a:pt x="6137" y="44104"/>
                  </a:lnTo>
                  <a:lnTo>
                    <a:pt x="7689" y="39895"/>
                  </a:lnTo>
                  <a:lnTo>
                    <a:pt x="9094" y="38377"/>
                  </a:lnTo>
                  <a:lnTo>
                    <a:pt x="26973" y="28448"/>
                  </a:lnTo>
                  <a:lnTo>
                    <a:pt x="29888" y="27769"/>
                  </a:lnTo>
                  <a:lnTo>
                    <a:pt x="38732" y="22071"/>
                  </a:lnTo>
                  <a:lnTo>
                    <a:pt x="53056" y="9037"/>
                  </a:lnTo>
                  <a:lnTo>
                    <a:pt x="53423" y="3953"/>
                  </a:lnTo>
                  <a:lnTo>
                    <a:pt x="52483" y="2509"/>
                  </a:lnTo>
                  <a:lnTo>
                    <a:pt x="50863" y="1545"/>
                  </a:lnTo>
                  <a:lnTo>
                    <a:pt x="45876" y="0"/>
                  </a:lnTo>
                  <a:lnTo>
                    <a:pt x="37762" y="5832"/>
                  </a:lnTo>
                  <a:lnTo>
                    <a:pt x="29489" y="8736"/>
                  </a:lnTo>
                  <a:lnTo>
                    <a:pt x="14846" y="20873"/>
                  </a:lnTo>
                  <a:lnTo>
                    <a:pt x="11559" y="29240"/>
                  </a:lnTo>
                  <a:lnTo>
                    <a:pt x="9449" y="50781"/>
                  </a:lnTo>
                  <a:lnTo>
                    <a:pt x="11806" y="59731"/>
                  </a:lnTo>
                  <a:lnTo>
                    <a:pt x="15170" y="68008"/>
                  </a:lnTo>
                  <a:lnTo>
                    <a:pt x="16663" y="78300"/>
                  </a:lnTo>
                  <a:lnTo>
                    <a:pt x="19046" y="82832"/>
                  </a:lnTo>
                  <a:lnTo>
                    <a:pt x="51431" y="112649"/>
                  </a:lnTo>
                  <a:lnTo>
                    <a:pt x="80367" y="13356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1" name="SMARTInkShape-2685"/>
            <p:cNvSpPr/>
            <p:nvPr/>
          </p:nvSpPr>
          <p:spPr>
            <a:xfrm>
              <a:off x="5675275" y="5706080"/>
              <a:ext cx="102234" cy="160726"/>
            </a:xfrm>
            <a:custGeom>
              <a:avLst/>
              <a:gdLst/>
              <a:ahLst/>
              <a:cxnLst/>
              <a:rect l="0" t="0" r="0" b="0"/>
              <a:pathLst>
                <a:path w="102234" h="160726">
                  <a:moveTo>
                    <a:pt x="102233" y="8920"/>
                  </a:moveTo>
                  <a:lnTo>
                    <a:pt x="102233" y="359"/>
                  </a:lnTo>
                  <a:lnTo>
                    <a:pt x="76501" y="0"/>
                  </a:lnTo>
                  <a:lnTo>
                    <a:pt x="54229" y="7121"/>
                  </a:lnTo>
                  <a:lnTo>
                    <a:pt x="42533" y="12421"/>
                  </a:lnTo>
                  <a:lnTo>
                    <a:pt x="33366" y="20729"/>
                  </a:lnTo>
                  <a:lnTo>
                    <a:pt x="24993" y="30043"/>
                  </a:lnTo>
                  <a:lnTo>
                    <a:pt x="14656" y="37490"/>
                  </a:lnTo>
                  <a:lnTo>
                    <a:pt x="11107" y="41858"/>
                  </a:lnTo>
                  <a:lnTo>
                    <a:pt x="201" y="68869"/>
                  </a:lnTo>
                  <a:lnTo>
                    <a:pt x="0" y="80543"/>
                  </a:lnTo>
                  <a:lnTo>
                    <a:pt x="7956" y="104206"/>
                  </a:lnTo>
                  <a:lnTo>
                    <a:pt x="20941" y="122040"/>
                  </a:lnTo>
                  <a:lnTo>
                    <a:pt x="43107" y="138715"/>
                  </a:lnTo>
                  <a:lnTo>
                    <a:pt x="83601" y="156653"/>
                  </a:lnTo>
                  <a:lnTo>
                    <a:pt x="102233" y="16072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2" name="SMARTInkShape-2686"/>
            <p:cNvSpPr/>
            <p:nvPr/>
          </p:nvSpPr>
          <p:spPr>
            <a:xfrm>
              <a:off x="5867362" y="5732859"/>
              <a:ext cx="195897" cy="125017"/>
            </a:xfrm>
            <a:custGeom>
              <a:avLst/>
              <a:gdLst/>
              <a:ahLst/>
              <a:cxnLst/>
              <a:rect l="0" t="0" r="0" b="0"/>
              <a:pathLst>
                <a:path w="195897" h="125017">
                  <a:moveTo>
                    <a:pt x="79810" y="0"/>
                  </a:moveTo>
                  <a:lnTo>
                    <a:pt x="59072" y="18092"/>
                  </a:lnTo>
                  <a:lnTo>
                    <a:pt x="49757" y="24908"/>
                  </a:lnTo>
                  <a:lnTo>
                    <a:pt x="33046" y="42807"/>
                  </a:lnTo>
                  <a:lnTo>
                    <a:pt x="23308" y="50776"/>
                  </a:lnTo>
                  <a:lnTo>
                    <a:pt x="3677" y="76492"/>
                  </a:lnTo>
                  <a:lnTo>
                    <a:pt x="697" y="86054"/>
                  </a:lnTo>
                  <a:lnTo>
                    <a:pt x="0" y="92155"/>
                  </a:lnTo>
                  <a:lnTo>
                    <a:pt x="2337" y="98174"/>
                  </a:lnTo>
                  <a:lnTo>
                    <a:pt x="4348" y="101168"/>
                  </a:lnTo>
                  <a:lnTo>
                    <a:pt x="6682" y="103165"/>
                  </a:lnTo>
                  <a:lnTo>
                    <a:pt x="11920" y="105382"/>
                  </a:lnTo>
                  <a:lnTo>
                    <a:pt x="45841" y="107111"/>
                  </a:lnTo>
                  <a:lnTo>
                    <a:pt x="77248" y="94724"/>
                  </a:lnTo>
                  <a:lnTo>
                    <a:pt x="99586" y="77653"/>
                  </a:lnTo>
                  <a:lnTo>
                    <a:pt x="108443" y="68247"/>
                  </a:lnTo>
                  <a:lnTo>
                    <a:pt x="122182" y="44810"/>
                  </a:lnTo>
                  <a:lnTo>
                    <a:pt x="124455" y="26835"/>
                  </a:lnTo>
                  <a:lnTo>
                    <a:pt x="124458" y="39222"/>
                  </a:lnTo>
                  <a:lnTo>
                    <a:pt x="129199" y="52522"/>
                  </a:lnTo>
                  <a:lnTo>
                    <a:pt x="154270" y="90927"/>
                  </a:lnTo>
                  <a:lnTo>
                    <a:pt x="183165" y="112039"/>
                  </a:lnTo>
                  <a:lnTo>
                    <a:pt x="189576" y="114288"/>
                  </a:lnTo>
                  <a:lnTo>
                    <a:pt x="191683" y="115879"/>
                  </a:lnTo>
                  <a:lnTo>
                    <a:pt x="195896" y="12501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3" name="SMARTInkShape-2687"/>
            <p:cNvSpPr/>
            <p:nvPr/>
          </p:nvSpPr>
          <p:spPr>
            <a:xfrm>
              <a:off x="6098977" y="5723930"/>
              <a:ext cx="142876" cy="142876"/>
            </a:xfrm>
            <a:custGeom>
              <a:avLst/>
              <a:gdLst/>
              <a:ahLst/>
              <a:cxnLst/>
              <a:rect l="0" t="0" r="0" b="0"/>
              <a:pathLst>
                <a:path w="142876" h="142876">
                  <a:moveTo>
                    <a:pt x="0" y="0"/>
                  </a:moveTo>
                  <a:lnTo>
                    <a:pt x="0" y="41918"/>
                  </a:lnTo>
                  <a:lnTo>
                    <a:pt x="992" y="57509"/>
                  </a:lnTo>
                  <a:lnTo>
                    <a:pt x="14821" y="101063"/>
                  </a:lnTo>
                  <a:lnTo>
                    <a:pt x="16509" y="108748"/>
                  </a:lnTo>
                  <a:lnTo>
                    <a:pt x="17951" y="111194"/>
                  </a:lnTo>
                  <a:lnTo>
                    <a:pt x="19905" y="112824"/>
                  </a:lnTo>
                  <a:lnTo>
                    <a:pt x="22199" y="113911"/>
                  </a:lnTo>
                  <a:lnTo>
                    <a:pt x="23729" y="115628"/>
                  </a:lnTo>
                  <a:lnTo>
                    <a:pt x="26386" y="123584"/>
                  </a:lnTo>
                  <a:lnTo>
                    <a:pt x="26753" y="117201"/>
                  </a:lnTo>
                  <a:lnTo>
                    <a:pt x="26786" y="103755"/>
                  </a:lnTo>
                  <a:lnTo>
                    <a:pt x="29433" y="98037"/>
                  </a:lnTo>
                  <a:lnTo>
                    <a:pt x="32925" y="92189"/>
                  </a:lnTo>
                  <a:lnTo>
                    <a:pt x="44740" y="57380"/>
                  </a:lnTo>
                  <a:lnTo>
                    <a:pt x="60863" y="37514"/>
                  </a:lnTo>
                  <a:lnTo>
                    <a:pt x="64422" y="36517"/>
                  </a:lnTo>
                  <a:lnTo>
                    <a:pt x="83456" y="35766"/>
                  </a:lnTo>
                  <a:lnTo>
                    <a:pt x="89346" y="38385"/>
                  </a:lnTo>
                  <a:lnTo>
                    <a:pt x="119063" y="65530"/>
                  </a:lnTo>
                  <a:lnTo>
                    <a:pt x="122370" y="74104"/>
                  </a:lnTo>
                  <a:lnTo>
                    <a:pt x="124831" y="83536"/>
                  </a:lnTo>
                  <a:lnTo>
                    <a:pt x="131851" y="97676"/>
                  </a:lnTo>
                  <a:lnTo>
                    <a:pt x="142875" y="1428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4" name="SMARTInkShape-2688"/>
            <p:cNvSpPr/>
            <p:nvPr/>
          </p:nvSpPr>
          <p:spPr>
            <a:xfrm>
              <a:off x="6357938" y="5866805"/>
              <a:ext cx="53579" cy="44649"/>
            </a:xfrm>
            <a:custGeom>
              <a:avLst/>
              <a:gdLst/>
              <a:ahLst/>
              <a:cxnLst/>
              <a:rect l="0" t="0" r="0" b="0"/>
              <a:pathLst>
                <a:path w="53579" h="44649">
                  <a:moveTo>
                    <a:pt x="0" y="0"/>
                  </a:moveTo>
                  <a:lnTo>
                    <a:pt x="7688" y="7688"/>
                  </a:lnTo>
                  <a:lnTo>
                    <a:pt x="15813" y="9677"/>
                  </a:lnTo>
                  <a:lnTo>
                    <a:pt x="44664" y="33137"/>
                  </a:lnTo>
                  <a:lnTo>
                    <a:pt x="47635" y="33998"/>
                  </a:lnTo>
                  <a:lnTo>
                    <a:pt x="49616" y="35563"/>
                  </a:lnTo>
                  <a:lnTo>
                    <a:pt x="53578" y="4464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990142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Galileo’s Thermometer</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www.youtube.com/watch?v=tawnlvuR5x0</a:t>
            </a:r>
            <a:endParaRPr lang="en-US" dirty="0" smtClean="0"/>
          </a:p>
          <a:p>
            <a:endParaRPr lang="en-US" dirty="0"/>
          </a:p>
        </p:txBody>
      </p:sp>
    </p:spTree>
    <p:extLst>
      <p:ext uri="{BB962C8B-B14F-4D97-AF65-F5344CB8AC3E}">
        <p14:creationId xmlns:p14="http://schemas.microsoft.com/office/powerpoint/2010/main" val="42437994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2578" cy="1143000"/>
          </a:xfrm>
        </p:spPr>
        <p:txBody>
          <a:bodyPr/>
          <a:lstStyle/>
          <a:p>
            <a:r>
              <a:rPr lang="en-US" dirty="0" smtClean="0"/>
              <a:t>Galileo’s Thermometer</a:t>
            </a:r>
            <a:endParaRPr lang="en-US" dirty="0"/>
          </a:p>
        </p:txBody>
      </p:sp>
      <p:sp>
        <p:nvSpPr>
          <p:cNvPr id="3" name="Content Placeholder 2"/>
          <p:cNvSpPr>
            <a:spLocks noGrp="1"/>
          </p:cNvSpPr>
          <p:nvPr>
            <p:ph idx="1"/>
          </p:nvPr>
        </p:nvSpPr>
        <p:spPr/>
        <p:txBody>
          <a:bodyPr>
            <a:normAutofit lnSpcReduction="10000"/>
          </a:bodyPr>
          <a:lstStyle/>
          <a:p>
            <a:r>
              <a:rPr lang="en-US" dirty="0" smtClean="0"/>
              <a:t>temperature </a:t>
            </a:r>
            <a:r>
              <a:rPr lang="en-US" dirty="0"/>
              <a:t>of the air outside the thermometer changes, so does the temperature of the water </a:t>
            </a:r>
            <a:r>
              <a:rPr lang="en-US" dirty="0" smtClean="0"/>
              <a:t>inside.</a:t>
            </a:r>
          </a:p>
          <a:p>
            <a:pPr lvl="1"/>
            <a:r>
              <a:rPr lang="en-US" dirty="0" smtClean="0"/>
              <a:t>When temp. changes, what is happening to molecules?</a:t>
            </a:r>
          </a:p>
          <a:p>
            <a:pPr lvl="2"/>
            <a:r>
              <a:rPr lang="en-US" dirty="0" smtClean="0"/>
              <a:t>Expanding or contracting (changing density)</a:t>
            </a:r>
          </a:p>
          <a:p>
            <a:pPr lvl="1"/>
            <a:r>
              <a:rPr lang="en-US" dirty="0" smtClean="0"/>
              <a:t>So</a:t>
            </a:r>
            <a:r>
              <a:rPr lang="en-US" dirty="0"/>
              <a:t>, at any given density, some of the bubbles will float and others will sink. </a:t>
            </a:r>
            <a:endParaRPr lang="en-US" dirty="0" smtClean="0"/>
          </a:p>
          <a:p>
            <a:pPr lvl="1"/>
            <a:r>
              <a:rPr lang="en-US" dirty="0" smtClean="0"/>
              <a:t>The </a:t>
            </a:r>
            <a:r>
              <a:rPr lang="en-US" dirty="0"/>
              <a:t>bubble that sinks the most indicates the approximate current temperature.</a:t>
            </a:r>
          </a:p>
        </p:txBody>
      </p:sp>
      <p:pic>
        <p:nvPicPr>
          <p:cNvPr id="1026" name="Picture 2" descr="http://ecx.images-amazon.com/images/I/21lnidshr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521" y="694593"/>
            <a:ext cx="2155874" cy="215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17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9935</TotalTime>
  <Words>4211</Words>
  <Application>Microsoft Office PowerPoint</Application>
  <PresentationFormat>On-screen Show (4:3)</PresentationFormat>
  <Paragraphs>658</Paragraphs>
  <Slides>133</Slides>
  <Notes>15</Notes>
  <HiddenSlides>0</HiddenSlides>
  <MMClips>0</MMClips>
  <ScaleCrop>false</ScaleCrop>
  <HeadingPairs>
    <vt:vector size="4" baseType="variant">
      <vt:variant>
        <vt:lpstr>Theme</vt:lpstr>
      </vt:variant>
      <vt:variant>
        <vt:i4>2</vt:i4>
      </vt:variant>
      <vt:variant>
        <vt:lpstr>Slide Titles</vt:lpstr>
      </vt:variant>
      <vt:variant>
        <vt:i4>133</vt:i4>
      </vt:variant>
    </vt:vector>
  </HeadingPairs>
  <TitlesOfParts>
    <vt:vector size="135" baseType="lpstr">
      <vt:lpstr>Office Theme</vt:lpstr>
      <vt:lpstr>1_Office Theme</vt:lpstr>
      <vt:lpstr>Physical Science</vt:lpstr>
      <vt:lpstr>Warm-up (9-14-15)</vt:lpstr>
      <vt:lpstr>Outline</vt:lpstr>
      <vt:lpstr>Objectives</vt:lpstr>
      <vt:lpstr>Experiment Creation</vt:lpstr>
      <vt:lpstr>Experiment Creation</vt:lpstr>
      <vt:lpstr>LabQuest and Logger Pro</vt:lpstr>
      <vt:lpstr>Warm-up (9-15-15)</vt:lpstr>
      <vt:lpstr>Outline</vt:lpstr>
      <vt:lpstr>Objectives</vt:lpstr>
      <vt:lpstr>Notebook Set UP</vt:lpstr>
      <vt:lpstr>How can two similar objects differ?</vt:lpstr>
      <vt:lpstr>Chapter 1 Notes</vt:lpstr>
      <vt:lpstr>Matter has mass and volume.</vt:lpstr>
      <vt:lpstr>Chapter 1 Notes</vt:lpstr>
      <vt:lpstr>Matter has mass and volume.</vt:lpstr>
      <vt:lpstr>Warm-up (9-16-15)</vt:lpstr>
      <vt:lpstr>Outline for the Day</vt:lpstr>
      <vt:lpstr>Objectives</vt:lpstr>
      <vt:lpstr>Chapter 1 Notes</vt:lpstr>
      <vt:lpstr>Matter is made of atoms.</vt:lpstr>
      <vt:lpstr>What happens when substances are mixed?</vt:lpstr>
      <vt:lpstr>What Happens When Substances are Mixed?</vt:lpstr>
      <vt:lpstr>Chapter 1 Notes</vt:lpstr>
      <vt:lpstr>Warm Up (9-17-15)</vt:lpstr>
      <vt:lpstr>Objectives</vt:lpstr>
      <vt:lpstr>Why do I care?</vt:lpstr>
      <vt:lpstr>Pouring Gases</vt:lpstr>
      <vt:lpstr>Pouring Gases</vt:lpstr>
      <vt:lpstr>What’s the big idea?</vt:lpstr>
      <vt:lpstr>Warm-up (9-18-15)</vt:lpstr>
      <vt:lpstr>Outline for the Day</vt:lpstr>
      <vt:lpstr>Objectives</vt:lpstr>
      <vt:lpstr>How well do oil and water mix?</vt:lpstr>
      <vt:lpstr>How well do oil and water mix?</vt:lpstr>
      <vt:lpstr>Mixtures vs. Compounds</vt:lpstr>
      <vt:lpstr>Matter combines to form different substances.</vt:lpstr>
      <vt:lpstr>Matter combines to form different substances.</vt:lpstr>
      <vt:lpstr>PowerPoint Presentation</vt:lpstr>
      <vt:lpstr>What’s the big idea?</vt:lpstr>
      <vt:lpstr>Warm-up (9-21-15)</vt:lpstr>
      <vt:lpstr>Outline for the Day</vt:lpstr>
      <vt:lpstr>Objectives</vt:lpstr>
      <vt:lpstr>Video – Atoms and Molecules</vt:lpstr>
      <vt:lpstr>Bill Nye States of Matter</vt:lpstr>
      <vt:lpstr> Changing the States of Matter</vt:lpstr>
      <vt:lpstr>States of Matter and Phase Changes</vt:lpstr>
      <vt:lpstr>Warm-up (9-22-15)</vt:lpstr>
      <vt:lpstr>Outline for the Day</vt:lpstr>
      <vt:lpstr>Objectives</vt:lpstr>
      <vt:lpstr>Matter exists in different physical states</vt:lpstr>
      <vt:lpstr>PowerPoint Presentation</vt:lpstr>
      <vt:lpstr>Matter exists in different physical states.</vt:lpstr>
      <vt:lpstr>Matter exists in different physical states.</vt:lpstr>
      <vt:lpstr>Matter exists in different physical states.</vt:lpstr>
      <vt:lpstr>Matter exists in different physical states.</vt:lpstr>
      <vt:lpstr>Work Time </vt:lpstr>
      <vt:lpstr>Warm-up (9-23-15)</vt:lpstr>
      <vt:lpstr>Outline for the Day</vt:lpstr>
      <vt:lpstr>Objectives</vt:lpstr>
      <vt:lpstr>Warm-up (9-24-15)</vt:lpstr>
      <vt:lpstr>Outline for the Day</vt:lpstr>
      <vt:lpstr>Objectives</vt:lpstr>
      <vt:lpstr>Phases of Matter</vt:lpstr>
      <vt:lpstr>Solid</vt:lpstr>
      <vt:lpstr>Properties of Solids</vt:lpstr>
      <vt:lpstr>Liquid</vt:lpstr>
      <vt:lpstr>Properties of Liquids</vt:lpstr>
      <vt:lpstr>Gas</vt:lpstr>
      <vt:lpstr>Properties of Gases</vt:lpstr>
      <vt:lpstr>Plasma</vt:lpstr>
      <vt:lpstr>Properties of Plasma</vt:lpstr>
      <vt:lpstr>Warm-up (9-28-15)</vt:lpstr>
      <vt:lpstr>Outline for the Day</vt:lpstr>
      <vt:lpstr>Objectives</vt:lpstr>
      <vt:lpstr>Unifying Principle</vt:lpstr>
      <vt:lpstr>Properties of Gases</vt:lpstr>
      <vt:lpstr>Properties of Gases</vt:lpstr>
      <vt:lpstr>Density Tower</vt:lpstr>
      <vt:lpstr> Density Simulation</vt:lpstr>
      <vt:lpstr>PowerPoint Presentation</vt:lpstr>
      <vt:lpstr>Behavior of Gases</vt:lpstr>
      <vt:lpstr>Warm-up (9-29-15)</vt:lpstr>
      <vt:lpstr>Outline for the Day</vt:lpstr>
      <vt:lpstr>Objectives</vt:lpstr>
      <vt:lpstr>Density</vt:lpstr>
      <vt:lpstr>Discussion</vt:lpstr>
      <vt:lpstr>Hmmm… What’s this all about?</vt:lpstr>
      <vt:lpstr>Density</vt:lpstr>
      <vt:lpstr>Density Tower</vt:lpstr>
      <vt:lpstr>PowerPoint Presentation</vt:lpstr>
      <vt:lpstr>PowerPoint Presentation</vt:lpstr>
      <vt:lpstr>Density Tower</vt:lpstr>
      <vt:lpstr>Can Crusher</vt:lpstr>
      <vt:lpstr>Can Crusher</vt:lpstr>
      <vt:lpstr>PowerPoint Presentation</vt:lpstr>
      <vt:lpstr>PowerPoint Presentation</vt:lpstr>
      <vt:lpstr>Galileo’s Thermometer</vt:lpstr>
      <vt:lpstr>Galileo’s Thermometer</vt:lpstr>
      <vt:lpstr>Review!</vt:lpstr>
      <vt:lpstr>Warm-up (9-30-15)</vt:lpstr>
      <vt:lpstr>Outline for the Day</vt:lpstr>
      <vt:lpstr>Objectives</vt:lpstr>
      <vt:lpstr>Galileo’s Thermometer</vt:lpstr>
      <vt:lpstr>Review!</vt:lpstr>
      <vt:lpstr>Buoyancy</vt:lpstr>
      <vt:lpstr>Story Time!!</vt:lpstr>
      <vt:lpstr>Buoyancy</vt:lpstr>
      <vt:lpstr>Float Your Boat - Buoyancy</vt:lpstr>
      <vt:lpstr>Introduce Float Your Boat</vt:lpstr>
      <vt:lpstr>Warm-up (10-1-15)</vt:lpstr>
      <vt:lpstr>Outline for the Day</vt:lpstr>
      <vt:lpstr>Objectives</vt:lpstr>
      <vt:lpstr>Float Your Boat</vt:lpstr>
      <vt:lpstr>Rock Candy Experiment Prep.</vt:lpstr>
      <vt:lpstr>Warm-up (10-2-15)</vt:lpstr>
      <vt:lpstr>Outline for the Day</vt:lpstr>
      <vt:lpstr>Objectives</vt:lpstr>
      <vt:lpstr>Rock Candy Experiment Prep.</vt:lpstr>
      <vt:lpstr>Warm-up (10-5-15)</vt:lpstr>
      <vt:lpstr>Outline for the Day</vt:lpstr>
      <vt:lpstr>Objectives</vt:lpstr>
      <vt:lpstr>PowerPoint Presentation</vt:lpstr>
      <vt:lpstr>Buoyancy Lab Questions</vt:lpstr>
      <vt:lpstr>Chapter 1 Review</vt:lpstr>
      <vt:lpstr>Warm up (10-6-15)</vt:lpstr>
      <vt:lpstr>Outline</vt:lpstr>
      <vt:lpstr>Objectives</vt:lpstr>
      <vt:lpstr>Test</vt:lpstr>
      <vt:lpstr>Warm up (10-7-15)</vt:lpstr>
      <vt:lpstr>Outline</vt:lpstr>
      <vt:lpstr>Objectives</vt:lpstr>
      <vt:lpstr>Test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Science</dc:title>
  <dc:creator>Stephanie Clark</dc:creator>
  <cp:lastModifiedBy>Stephanie Clark</cp:lastModifiedBy>
  <cp:revision>151</cp:revision>
  <cp:lastPrinted>2015-09-22T15:02:51Z</cp:lastPrinted>
  <dcterms:created xsi:type="dcterms:W3CDTF">2014-07-14T23:53:10Z</dcterms:created>
  <dcterms:modified xsi:type="dcterms:W3CDTF">2015-10-05T18:34:25Z</dcterms:modified>
</cp:coreProperties>
</file>