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6"/>
  </p:notesMasterIdLst>
  <p:handoutMasterIdLst>
    <p:handoutMasterId r:id="rId77"/>
  </p:handoutMasterIdLst>
  <p:sldIdLst>
    <p:sldId id="266" r:id="rId2"/>
    <p:sldId id="257" r:id="rId3"/>
    <p:sldId id="258" r:id="rId4"/>
    <p:sldId id="259" r:id="rId5"/>
    <p:sldId id="322" r:id="rId6"/>
    <p:sldId id="324" r:id="rId7"/>
    <p:sldId id="325" r:id="rId8"/>
    <p:sldId id="331" r:id="rId9"/>
    <p:sldId id="260" r:id="rId10"/>
    <p:sldId id="261" r:id="rId11"/>
    <p:sldId id="262" r:id="rId12"/>
    <p:sldId id="323" r:id="rId13"/>
    <p:sldId id="278" r:id="rId14"/>
    <p:sldId id="277" r:id="rId15"/>
    <p:sldId id="276" r:id="rId16"/>
    <p:sldId id="263" r:id="rId17"/>
    <p:sldId id="264" r:id="rId18"/>
    <p:sldId id="265" r:id="rId19"/>
    <p:sldId id="326" r:id="rId20"/>
    <p:sldId id="267" r:id="rId21"/>
    <p:sldId id="268" r:id="rId22"/>
    <p:sldId id="269" r:id="rId23"/>
    <p:sldId id="279" r:id="rId24"/>
    <p:sldId id="280" r:id="rId25"/>
    <p:sldId id="281" r:id="rId26"/>
    <p:sldId id="282" r:id="rId27"/>
    <p:sldId id="283" r:id="rId28"/>
    <p:sldId id="284" r:id="rId29"/>
    <p:sldId id="285" r:id="rId30"/>
    <p:sldId id="286" r:id="rId31"/>
    <p:sldId id="287" r:id="rId32"/>
    <p:sldId id="270" r:id="rId33"/>
    <p:sldId id="327" r:id="rId34"/>
    <p:sldId id="328" r:id="rId35"/>
    <p:sldId id="273" r:id="rId36"/>
    <p:sldId id="329" r:id="rId37"/>
    <p:sldId id="330" r:id="rId38"/>
    <p:sldId id="291" r:id="rId39"/>
    <p:sldId id="288" r:id="rId40"/>
    <p:sldId id="320" r:id="rId41"/>
    <p:sldId id="332" r:id="rId42"/>
    <p:sldId id="333" r:id="rId43"/>
    <p:sldId id="289" r:id="rId44"/>
    <p:sldId id="290" r:id="rId45"/>
    <p:sldId id="292" r:id="rId46"/>
    <p:sldId id="293" r:id="rId47"/>
    <p:sldId id="294" r:id="rId48"/>
    <p:sldId id="295" r:id="rId49"/>
    <p:sldId id="296" r:id="rId50"/>
    <p:sldId id="297" r:id="rId51"/>
    <p:sldId id="302" r:id="rId52"/>
    <p:sldId id="303" r:id="rId53"/>
    <p:sldId id="304" r:id="rId54"/>
    <p:sldId id="298" r:id="rId55"/>
    <p:sldId id="299" r:id="rId56"/>
    <p:sldId id="300" r:id="rId57"/>
    <p:sldId id="305" r:id="rId58"/>
    <p:sldId id="306" r:id="rId59"/>
    <p:sldId id="307" r:id="rId60"/>
    <p:sldId id="334" r:id="rId61"/>
    <p:sldId id="308" r:id="rId62"/>
    <p:sldId id="309" r:id="rId63"/>
    <p:sldId id="310" r:id="rId64"/>
    <p:sldId id="301" r:id="rId65"/>
    <p:sldId id="311" r:id="rId66"/>
    <p:sldId id="312" r:id="rId67"/>
    <p:sldId id="313" r:id="rId68"/>
    <p:sldId id="321" r:id="rId69"/>
    <p:sldId id="314" r:id="rId70"/>
    <p:sldId id="315" r:id="rId71"/>
    <p:sldId id="316" r:id="rId72"/>
    <p:sldId id="317" r:id="rId73"/>
    <p:sldId id="318" r:id="rId74"/>
    <p:sldId id="319" r:id="rId7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053" autoAdjust="0"/>
  </p:normalViewPr>
  <p:slideViewPr>
    <p:cSldViewPr>
      <p:cViewPr varScale="1">
        <p:scale>
          <a:sx n="66" d="100"/>
          <a:sy n="66" d="100"/>
        </p:scale>
        <p:origin x="-63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0FFD1B4-4E37-412E-A162-07BD971526D5}" type="datetimeFigureOut">
              <a:rPr lang="en-US" smtClean="0"/>
              <a:t>10/22/2015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F26FAE-E6B3-413E-AFF7-8F34EF425A18}" type="slidenum">
              <a:rPr lang="en-US" smtClean="0"/>
              <a:t>‹#›</a:t>
            </a:fld>
            <a:endParaRPr lang="en-US"/>
          </a:p>
        </p:txBody>
      </p:sp>
    </p:spTree>
    <p:extLst>
      <p:ext uri="{BB962C8B-B14F-4D97-AF65-F5344CB8AC3E}">
        <p14:creationId xmlns:p14="http://schemas.microsoft.com/office/powerpoint/2010/main" val="14143312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1C3BDB-21E4-BC47-9A3B-0643E175A962}" type="datetimeFigureOut">
              <a:rPr lang="en-US" smtClean="0"/>
              <a:t>10/22/2015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B6B8E7-496E-A243-8A1F-211438F1B7FA}" type="slidenum">
              <a:rPr lang="en-US" smtClean="0"/>
              <a:t>‹#›</a:t>
            </a:fld>
            <a:endParaRPr lang="en-US"/>
          </a:p>
        </p:txBody>
      </p:sp>
    </p:spTree>
    <p:extLst>
      <p:ext uri="{BB962C8B-B14F-4D97-AF65-F5344CB8AC3E}">
        <p14:creationId xmlns:p14="http://schemas.microsoft.com/office/powerpoint/2010/main" val="18703810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Color change produced</a:t>
            </a:r>
            <a:r>
              <a:rPr lang="en-US" baseline="0" dirty="0" smtClean="0"/>
              <a:t> by covering a material with a pigment is considered physical. Many dyes and paints attach them to the surface of a material by chemical bonds, but these bonds do not change the nature of the original substance. The bonds cause the pigment to adhere to the material.</a:t>
            </a:r>
          </a:p>
          <a:p>
            <a:r>
              <a:rPr lang="en-US" baseline="0" dirty="0" smtClean="0"/>
              <a:t>Dye colors wool without changing the wool’s identity by coating the fibers.</a:t>
            </a:r>
            <a:endParaRPr lang="en-US" dirty="0"/>
          </a:p>
        </p:txBody>
      </p:sp>
      <p:sp>
        <p:nvSpPr>
          <p:cNvPr id="4" name="Slide Number Placeholder 3"/>
          <p:cNvSpPr>
            <a:spLocks noGrp="1"/>
          </p:cNvSpPr>
          <p:nvPr>
            <p:ph type="sldNum" sz="quarter" idx="10"/>
          </p:nvPr>
        </p:nvSpPr>
        <p:spPr/>
        <p:txBody>
          <a:bodyPr/>
          <a:lstStyle/>
          <a:p>
            <a:fld id="{ACB6B8E7-496E-A243-8A1F-211438F1B7FA}" type="slidenum">
              <a:rPr lang="en-US" smtClean="0"/>
              <a:t>27</a:t>
            </a:fld>
            <a:endParaRPr lang="en-US"/>
          </a:p>
        </p:txBody>
      </p:sp>
    </p:spTree>
    <p:extLst>
      <p:ext uri="{BB962C8B-B14F-4D97-AF65-F5344CB8AC3E}">
        <p14:creationId xmlns:p14="http://schemas.microsoft.com/office/powerpoint/2010/main" val="1492096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Gains energy in order for it to melt</a:t>
            </a:r>
            <a:endParaRPr lang="en-US" dirty="0"/>
          </a:p>
        </p:txBody>
      </p:sp>
      <p:sp>
        <p:nvSpPr>
          <p:cNvPr id="4" name="Slide Number Placeholder 3"/>
          <p:cNvSpPr>
            <a:spLocks noGrp="1"/>
          </p:cNvSpPr>
          <p:nvPr>
            <p:ph type="sldNum" sz="quarter" idx="10"/>
          </p:nvPr>
        </p:nvSpPr>
        <p:spPr/>
        <p:txBody>
          <a:bodyPr/>
          <a:lstStyle/>
          <a:p>
            <a:fld id="{ACB6B8E7-496E-A243-8A1F-211438F1B7FA}" type="slidenum">
              <a:rPr lang="en-US" smtClean="0"/>
              <a:t>61</a:t>
            </a:fld>
            <a:endParaRPr lang="en-US"/>
          </a:p>
        </p:txBody>
      </p:sp>
    </p:spTree>
    <p:extLst>
      <p:ext uri="{BB962C8B-B14F-4D97-AF65-F5344CB8AC3E}">
        <p14:creationId xmlns:p14="http://schemas.microsoft.com/office/powerpoint/2010/main" val="1070626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B6B8E7-496E-A243-8A1F-211438F1B7FA}" type="slidenum">
              <a:rPr lang="en-US" smtClean="0"/>
              <a:t>63</a:t>
            </a:fld>
            <a:endParaRPr lang="en-US"/>
          </a:p>
        </p:txBody>
      </p:sp>
    </p:spTree>
    <p:extLst>
      <p:ext uri="{BB962C8B-B14F-4D97-AF65-F5344CB8AC3E}">
        <p14:creationId xmlns:p14="http://schemas.microsoft.com/office/powerpoint/2010/main" val="236373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ECBB6F-305B-4D81-81CA-A9CB834DA221}" type="datetimeFigureOut">
              <a:rPr lang="en-US" smtClean="0"/>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3EBDF-4BD1-4EC0-BC88-DE7A9A42843A}" type="slidenum">
              <a:rPr lang="en-US" smtClean="0"/>
              <a:t>‹#›</a:t>
            </a:fld>
            <a:endParaRPr lang="en-US"/>
          </a:p>
        </p:txBody>
      </p:sp>
    </p:spTree>
    <p:extLst>
      <p:ext uri="{BB962C8B-B14F-4D97-AF65-F5344CB8AC3E}">
        <p14:creationId xmlns:p14="http://schemas.microsoft.com/office/powerpoint/2010/main" val="599535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CBB6F-305B-4D81-81CA-A9CB834DA221}" type="datetimeFigureOut">
              <a:rPr lang="en-US" smtClean="0"/>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3EBDF-4BD1-4EC0-BC88-DE7A9A42843A}" type="slidenum">
              <a:rPr lang="en-US" smtClean="0"/>
              <a:t>‹#›</a:t>
            </a:fld>
            <a:endParaRPr lang="en-US"/>
          </a:p>
        </p:txBody>
      </p:sp>
    </p:spTree>
    <p:extLst>
      <p:ext uri="{BB962C8B-B14F-4D97-AF65-F5344CB8AC3E}">
        <p14:creationId xmlns:p14="http://schemas.microsoft.com/office/powerpoint/2010/main" val="2601149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CBB6F-305B-4D81-81CA-A9CB834DA221}" type="datetimeFigureOut">
              <a:rPr lang="en-US" smtClean="0"/>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3EBDF-4BD1-4EC0-BC88-DE7A9A42843A}" type="slidenum">
              <a:rPr lang="en-US" smtClean="0"/>
              <a:t>‹#›</a:t>
            </a:fld>
            <a:endParaRPr lang="en-US"/>
          </a:p>
        </p:txBody>
      </p:sp>
    </p:spTree>
    <p:extLst>
      <p:ext uri="{BB962C8B-B14F-4D97-AF65-F5344CB8AC3E}">
        <p14:creationId xmlns:p14="http://schemas.microsoft.com/office/powerpoint/2010/main" val="2674709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CBB6F-305B-4D81-81CA-A9CB834DA221}" type="datetimeFigureOut">
              <a:rPr lang="en-US" smtClean="0"/>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3EBDF-4BD1-4EC0-BC88-DE7A9A42843A}" type="slidenum">
              <a:rPr lang="en-US" smtClean="0"/>
              <a:t>‹#›</a:t>
            </a:fld>
            <a:endParaRPr lang="en-US"/>
          </a:p>
        </p:txBody>
      </p:sp>
    </p:spTree>
    <p:extLst>
      <p:ext uri="{BB962C8B-B14F-4D97-AF65-F5344CB8AC3E}">
        <p14:creationId xmlns:p14="http://schemas.microsoft.com/office/powerpoint/2010/main" val="686918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ECBB6F-305B-4D81-81CA-A9CB834DA221}" type="datetimeFigureOut">
              <a:rPr lang="en-US" smtClean="0"/>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3EBDF-4BD1-4EC0-BC88-DE7A9A42843A}" type="slidenum">
              <a:rPr lang="en-US" smtClean="0"/>
              <a:t>‹#›</a:t>
            </a:fld>
            <a:endParaRPr lang="en-US"/>
          </a:p>
        </p:txBody>
      </p:sp>
    </p:spTree>
    <p:extLst>
      <p:ext uri="{BB962C8B-B14F-4D97-AF65-F5344CB8AC3E}">
        <p14:creationId xmlns:p14="http://schemas.microsoft.com/office/powerpoint/2010/main" val="2589999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ECBB6F-305B-4D81-81CA-A9CB834DA221}" type="datetimeFigureOut">
              <a:rPr lang="en-US" smtClean="0"/>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F3EBDF-4BD1-4EC0-BC88-DE7A9A42843A}" type="slidenum">
              <a:rPr lang="en-US" smtClean="0"/>
              <a:t>‹#›</a:t>
            </a:fld>
            <a:endParaRPr lang="en-US"/>
          </a:p>
        </p:txBody>
      </p:sp>
    </p:spTree>
    <p:extLst>
      <p:ext uri="{BB962C8B-B14F-4D97-AF65-F5344CB8AC3E}">
        <p14:creationId xmlns:p14="http://schemas.microsoft.com/office/powerpoint/2010/main" val="3570430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ECBB6F-305B-4D81-81CA-A9CB834DA221}" type="datetimeFigureOut">
              <a:rPr lang="en-US" smtClean="0"/>
              <a:t>10/22/2015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F3EBDF-4BD1-4EC0-BC88-DE7A9A42843A}" type="slidenum">
              <a:rPr lang="en-US" smtClean="0"/>
              <a:t>‹#›</a:t>
            </a:fld>
            <a:endParaRPr lang="en-US"/>
          </a:p>
        </p:txBody>
      </p:sp>
    </p:spTree>
    <p:extLst>
      <p:ext uri="{BB962C8B-B14F-4D97-AF65-F5344CB8AC3E}">
        <p14:creationId xmlns:p14="http://schemas.microsoft.com/office/powerpoint/2010/main" val="558014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ECBB6F-305B-4D81-81CA-A9CB834DA221}" type="datetimeFigureOut">
              <a:rPr lang="en-US" smtClean="0"/>
              <a:t>10/22/2015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F3EBDF-4BD1-4EC0-BC88-DE7A9A42843A}" type="slidenum">
              <a:rPr lang="en-US" smtClean="0"/>
              <a:t>‹#›</a:t>
            </a:fld>
            <a:endParaRPr lang="en-US"/>
          </a:p>
        </p:txBody>
      </p:sp>
    </p:spTree>
    <p:extLst>
      <p:ext uri="{BB962C8B-B14F-4D97-AF65-F5344CB8AC3E}">
        <p14:creationId xmlns:p14="http://schemas.microsoft.com/office/powerpoint/2010/main" val="3865608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ECBB6F-305B-4D81-81CA-A9CB834DA221}" type="datetimeFigureOut">
              <a:rPr lang="en-US" smtClean="0"/>
              <a:t>10/22/2015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F3EBDF-4BD1-4EC0-BC88-DE7A9A42843A}" type="slidenum">
              <a:rPr lang="en-US" smtClean="0"/>
              <a:t>‹#›</a:t>
            </a:fld>
            <a:endParaRPr lang="en-US"/>
          </a:p>
        </p:txBody>
      </p:sp>
    </p:spTree>
    <p:extLst>
      <p:ext uri="{BB962C8B-B14F-4D97-AF65-F5344CB8AC3E}">
        <p14:creationId xmlns:p14="http://schemas.microsoft.com/office/powerpoint/2010/main" val="4099798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ECBB6F-305B-4D81-81CA-A9CB834DA221}" type="datetimeFigureOut">
              <a:rPr lang="en-US" smtClean="0"/>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F3EBDF-4BD1-4EC0-BC88-DE7A9A42843A}" type="slidenum">
              <a:rPr lang="en-US" smtClean="0"/>
              <a:t>‹#›</a:t>
            </a:fld>
            <a:endParaRPr lang="en-US"/>
          </a:p>
        </p:txBody>
      </p:sp>
    </p:spTree>
    <p:extLst>
      <p:ext uri="{BB962C8B-B14F-4D97-AF65-F5344CB8AC3E}">
        <p14:creationId xmlns:p14="http://schemas.microsoft.com/office/powerpoint/2010/main" val="3232318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ECBB6F-305B-4D81-81CA-A9CB834DA221}" type="datetimeFigureOut">
              <a:rPr lang="en-US" smtClean="0"/>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F3EBDF-4BD1-4EC0-BC88-DE7A9A42843A}" type="slidenum">
              <a:rPr lang="en-US" smtClean="0"/>
              <a:t>‹#›</a:t>
            </a:fld>
            <a:endParaRPr lang="en-US"/>
          </a:p>
        </p:txBody>
      </p:sp>
    </p:spTree>
    <p:extLst>
      <p:ext uri="{BB962C8B-B14F-4D97-AF65-F5344CB8AC3E}">
        <p14:creationId xmlns:p14="http://schemas.microsoft.com/office/powerpoint/2010/main" val="3274012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ECBB6F-305B-4D81-81CA-A9CB834DA221}" type="datetimeFigureOut">
              <a:rPr lang="en-US" smtClean="0"/>
              <a:t>10/22/2015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F3EBDF-4BD1-4EC0-BC88-DE7A9A42843A}" type="slidenum">
              <a:rPr lang="en-US" smtClean="0"/>
              <a:t>‹#›</a:t>
            </a:fld>
            <a:endParaRPr lang="en-US"/>
          </a:p>
        </p:txBody>
      </p:sp>
    </p:spTree>
    <p:extLst>
      <p:ext uri="{BB962C8B-B14F-4D97-AF65-F5344CB8AC3E}">
        <p14:creationId xmlns:p14="http://schemas.microsoft.com/office/powerpoint/2010/main" val="4278290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www.youtube.com/watch?v=ODf_sPexS2Q"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Properties of Matter</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329140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Objectives</a:t>
            </a:r>
          </a:p>
          <a:p>
            <a:r>
              <a:rPr lang="en-US" dirty="0" smtClean="0"/>
              <a:t>Probe Response Time</a:t>
            </a:r>
            <a:endParaRPr lang="en-US" dirty="0"/>
          </a:p>
        </p:txBody>
      </p:sp>
    </p:spTree>
    <p:extLst>
      <p:ext uri="{BB962C8B-B14F-4D97-AF65-F5344CB8AC3E}">
        <p14:creationId xmlns:p14="http://schemas.microsoft.com/office/powerpoint/2010/main" val="15857614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fontScale="92500"/>
          </a:bodyPr>
          <a:lstStyle/>
          <a:p>
            <a:r>
              <a:rPr lang="en-US" dirty="0" smtClean="0"/>
              <a:t>To demonstrate how there is a delay in the response time of the temperature probes of the </a:t>
            </a:r>
            <a:r>
              <a:rPr lang="en-US" dirty="0" err="1" smtClean="0"/>
              <a:t>LabQuest</a:t>
            </a:r>
            <a:r>
              <a:rPr lang="en-US" dirty="0" smtClean="0"/>
              <a:t> materials.</a:t>
            </a:r>
          </a:p>
          <a:p>
            <a:r>
              <a:rPr lang="en-US" dirty="0"/>
              <a:t>Students will:</a:t>
            </a:r>
          </a:p>
          <a:p>
            <a:pPr lvl="1"/>
            <a:r>
              <a:rPr lang="en-US" dirty="0"/>
              <a:t>Describe physical and chemical properties</a:t>
            </a:r>
          </a:p>
          <a:p>
            <a:pPr lvl="1"/>
            <a:r>
              <a:rPr lang="en-US" dirty="0"/>
              <a:t>Give examples of physical changes</a:t>
            </a:r>
          </a:p>
          <a:p>
            <a:pPr lvl="1"/>
            <a:r>
              <a:rPr lang="en-US" dirty="0"/>
              <a:t>Explain that chemical changes form new substances</a:t>
            </a:r>
          </a:p>
          <a:p>
            <a:pPr lvl="1"/>
            <a:r>
              <a:rPr lang="en-US" dirty="0"/>
              <a:t>Observe signs of chemical change in an experiment</a:t>
            </a:r>
          </a:p>
          <a:p>
            <a:endParaRPr lang="en-US" dirty="0"/>
          </a:p>
        </p:txBody>
      </p:sp>
    </p:spTree>
    <p:extLst>
      <p:ext uri="{BB962C8B-B14F-4D97-AF65-F5344CB8AC3E}">
        <p14:creationId xmlns:p14="http://schemas.microsoft.com/office/powerpoint/2010/main" val="3048578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Matter Has Observable Properties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Demo 1</a:t>
            </a:r>
          </a:p>
          <a:p>
            <a:endParaRPr lang="en-US" dirty="0"/>
          </a:p>
          <a:p>
            <a:endParaRPr lang="en-US" dirty="0" smtClean="0"/>
          </a:p>
          <a:p>
            <a:endParaRPr lang="en-US" dirty="0"/>
          </a:p>
          <a:p>
            <a:r>
              <a:rPr lang="en-US" dirty="0" smtClean="0"/>
              <a:t>Demo 2</a:t>
            </a:r>
          </a:p>
          <a:p>
            <a:endParaRPr lang="en-US" dirty="0"/>
          </a:p>
          <a:p>
            <a:endParaRPr lang="en-US" dirty="0" smtClean="0"/>
          </a:p>
          <a:p>
            <a:endParaRPr lang="en-US" dirty="0"/>
          </a:p>
          <a:p>
            <a:r>
              <a:rPr lang="en-US" dirty="0" smtClean="0"/>
              <a:t>Demo 3</a:t>
            </a:r>
            <a:endParaRPr lang="en-US" dirty="0"/>
          </a:p>
        </p:txBody>
      </p:sp>
    </p:spTree>
    <p:extLst>
      <p:ext uri="{BB962C8B-B14F-4D97-AF65-F5344CB8AC3E}">
        <p14:creationId xmlns:p14="http://schemas.microsoft.com/office/powerpoint/2010/main" val="4107287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 name="SMARTInkShape-Group144"/>
          <p:cNvGrpSpPr/>
          <p:nvPr/>
        </p:nvGrpSpPr>
        <p:grpSpPr>
          <a:xfrm>
            <a:off x="108398" y="3580926"/>
            <a:ext cx="1338212" cy="482083"/>
            <a:chOff x="108398" y="3580926"/>
            <a:chExt cx="1338212" cy="482083"/>
          </a:xfrm>
        </p:grpSpPr>
        <p:sp>
          <p:nvSpPr>
            <p:cNvPr id="166" name="SMARTInkShape-665"/>
            <p:cNvSpPr/>
            <p:nvPr/>
          </p:nvSpPr>
          <p:spPr>
            <a:xfrm>
              <a:off x="241102" y="3991570"/>
              <a:ext cx="1205508" cy="71439"/>
            </a:xfrm>
            <a:custGeom>
              <a:avLst/>
              <a:gdLst/>
              <a:ahLst/>
              <a:cxnLst/>
              <a:rect l="0" t="0" r="0" b="0"/>
              <a:pathLst>
                <a:path w="1205508" h="71439">
                  <a:moveTo>
                    <a:pt x="1205507" y="8930"/>
                  </a:moveTo>
                  <a:lnTo>
                    <a:pt x="1164031" y="8930"/>
                  </a:lnTo>
                  <a:lnTo>
                    <a:pt x="1124382" y="8930"/>
                  </a:lnTo>
                  <a:lnTo>
                    <a:pt x="1082143" y="7938"/>
                  </a:lnTo>
                  <a:lnTo>
                    <a:pt x="1047357" y="2793"/>
                  </a:lnTo>
                  <a:lnTo>
                    <a:pt x="1011914" y="828"/>
                  </a:lnTo>
                  <a:lnTo>
                    <a:pt x="975285" y="245"/>
                  </a:lnTo>
                  <a:lnTo>
                    <a:pt x="933454" y="73"/>
                  </a:lnTo>
                  <a:lnTo>
                    <a:pt x="889640" y="22"/>
                  </a:lnTo>
                  <a:lnTo>
                    <a:pt x="845239" y="7"/>
                  </a:lnTo>
                  <a:lnTo>
                    <a:pt x="815531" y="3"/>
                  </a:lnTo>
                  <a:lnTo>
                    <a:pt x="783146" y="1"/>
                  </a:lnTo>
                  <a:lnTo>
                    <a:pt x="748908" y="1"/>
                  </a:lnTo>
                  <a:lnTo>
                    <a:pt x="713848" y="1"/>
                  </a:lnTo>
                  <a:lnTo>
                    <a:pt x="681068" y="0"/>
                  </a:lnTo>
                  <a:lnTo>
                    <a:pt x="648970" y="0"/>
                  </a:lnTo>
                  <a:lnTo>
                    <a:pt x="614860" y="0"/>
                  </a:lnTo>
                  <a:lnTo>
                    <a:pt x="579857" y="2646"/>
                  </a:lnTo>
                  <a:lnTo>
                    <a:pt x="544456" y="6137"/>
                  </a:lnTo>
                  <a:lnTo>
                    <a:pt x="508879" y="7689"/>
                  </a:lnTo>
                  <a:lnTo>
                    <a:pt x="473223" y="11024"/>
                  </a:lnTo>
                  <a:lnTo>
                    <a:pt x="438524" y="14822"/>
                  </a:lnTo>
                  <a:lnTo>
                    <a:pt x="406566" y="16509"/>
                  </a:lnTo>
                  <a:lnTo>
                    <a:pt x="373180" y="19905"/>
                  </a:lnTo>
                  <a:lnTo>
                    <a:pt x="339490" y="24722"/>
                  </a:lnTo>
                  <a:lnTo>
                    <a:pt x="307981" y="30170"/>
                  </a:lnTo>
                  <a:lnTo>
                    <a:pt x="277440" y="35899"/>
                  </a:lnTo>
                  <a:lnTo>
                    <a:pt x="247330" y="40760"/>
                  </a:lnTo>
                  <a:lnTo>
                    <a:pt x="203480" y="44489"/>
                  </a:lnTo>
                  <a:lnTo>
                    <a:pt x="164911" y="50444"/>
                  </a:lnTo>
                  <a:lnTo>
                    <a:pt x="128347" y="53642"/>
                  </a:lnTo>
                  <a:lnTo>
                    <a:pt x="93371" y="59440"/>
                  </a:lnTo>
                  <a:lnTo>
                    <a:pt x="54382" y="64548"/>
                  </a:lnTo>
                  <a:lnTo>
                    <a:pt x="12430" y="70833"/>
                  </a:lnTo>
                  <a:lnTo>
                    <a:pt x="0" y="7143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 name="SMARTInkShape-666"/>
            <p:cNvSpPr/>
            <p:nvPr/>
          </p:nvSpPr>
          <p:spPr>
            <a:xfrm>
              <a:off x="1446609" y="3616523"/>
              <a:ext cx="1" cy="8931"/>
            </a:xfrm>
            <a:custGeom>
              <a:avLst/>
              <a:gdLst/>
              <a:ahLst/>
              <a:cxnLst/>
              <a:rect l="0" t="0" r="0" b="0"/>
              <a:pathLst>
                <a:path w="1" h="8931">
                  <a:moveTo>
                    <a:pt x="0" y="0"/>
                  </a:moveTo>
                  <a:lnTo>
                    <a:pt x="0" y="893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 name="SMARTInkShape-667"/>
            <p:cNvSpPr/>
            <p:nvPr/>
          </p:nvSpPr>
          <p:spPr>
            <a:xfrm>
              <a:off x="1080492" y="3580926"/>
              <a:ext cx="267892" cy="284374"/>
            </a:xfrm>
            <a:custGeom>
              <a:avLst/>
              <a:gdLst/>
              <a:ahLst/>
              <a:cxnLst/>
              <a:rect l="0" t="0" r="0" b="0"/>
              <a:pathLst>
                <a:path w="267892" h="284374">
                  <a:moveTo>
                    <a:pt x="0" y="53457"/>
                  </a:moveTo>
                  <a:lnTo>
                    <a:pt x="0" y="44895"/>
                  </a:lnTo>
                  <a:lnTo>
                    <a:pt x="6137" y="37471"/>
                  </a:lnTo>
                  <a:lnTo>
                    <a:pt x="7689" y="32131"/>
                  </a:lnTo>
                  <a:lnTo>
                    <a:pt x="10087" y="30310"/>
                  </a:lnTo>
                  <a:lnTo>
                    <a:pt x="25548" y="24741"/>
                  </a:lnTo>
                  <a:lnTo>
                    <a:pt x="44540" y="11285"/>
                  </a:lnTo>
                  <a:lnTo>
                    <a:pt x="82974" y="290"/>
                  </a:lnTo>
                  <a:lnTo>
                    <a:pt x="96905" y="0"/>
                  </a:lnTo>
                  <a:lnTo>
                    <a:pt x="105246" y="2579"/>
                  </a:lnTo>
                  <a:lnTo>
                    <a:pt x="112260" y="6040"/>
                  </a:lnTo>
                  <a:lnTo>
                    <a:pt x="118685" y="7578"/>
                  </a:lnTo>
                  <a:lnTo>
                    <a:pt x="124848" y="13553"/>
                  </a:lnTo>
                  <a:lnTo>
                    <a:pt x="140215" y="35230"/>
                  </a:lnTo>
                  <a:lnTo>
                    <a:pt x="150408" y="68841"/>
                  </a:lnTo>
                  <a:lnTo>
                    <a:pt x="146651" y="86347"/>
                  </a:lnTo>
                  <a:lnTo>
                    <a:pt x="127865" y="127879"/>
                  </a:lnTo>
                  <a:lnTo>
                    <a:pt x="107149" y="169544"/>
                  </a:lnTo>
                  <a:lnTo>
                    <a:pt x="86320" y="211215"/>
                  </a:lnTo>
                  <a:lnTo>
                    <a:pt x="77391" y="224334"/>
                  </a:lnTo>
                  <a:lnTo>
                    <a:pt x="60340" y="238647"/>
                  </a:lnTo>
                  <a:lnTo>
                    <a:pt x="44688" y="276534"/>
                  </a:lnTo>
                  <a:lnTo>
                    <a:pt x="49401" y="281391"/>
                  </a:lnTo>
                  <a:lnTo>
                    <a:pt x="54367" y="283745"/>
                  </a:lnTo>
                  <a:lnTo>
                    <a:pt x="57081" y="284373"/>
                  </a:lnTo>
                  <a:lnTo>
                    <a:pt x="59882" y="283799"/>
                  </a:lnTo>
                  <a:lnTo>
                    <a:pt x="69557" y="279244"/>
                  </a:lnTo>
                  <a:lnTo>
                    <a:pt x="113268" y="276798"/>
                  </a:lnTo>
                  <a:lnTo>
                    <a:pt x="153583" y="276708"/>
                  </a:lnTo>
                  <a:lnTo>
                    <a:pt x="193110" y="269011"/>
                  </a:lnTo>
                  <a:lnTo>
                    <a:pt x="224423" y="267878"/>
                  </a:lnTo>
                  <a:lnTo>
                    <a:pt x="267891" y="27669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9" name="SMARTInkShape-668"/>
            <p:cNvSpPr/>
            <p:nvPr/>
          </p:nvSpPr>
          <p:spPr>
            <a:xfrm>
              <a:off x="598398" y="3750469"/>
              <a:ext cx="232064" cy="142876"/>
            </a:xfrm>
            <a:custGeom>
              <a:avLst/>
              <a:gdLst/>
              <a:ahLst/>
              <a:cxnLst/>
              <a:rect l="0" t="0" r="0" b="0"/>
              <a:pathLst>
                <a:path w="232064" h="142876">
                  <a:moveTo>
                    <a:pt x="8821" y="0"/>
                  </a:moveTo>
                  <a:lnTo>
                    <a:pt x="1132" y="7688"/>
                  </a:lnTo>
                  <a:lnTo>
                    <a:pt x="0" y="28938"/>
                  </a:lnTo>
                  <a:lnTo>
                    <a:pt x="8456" y="69835"/>
                  </a:lnTo>
                  <a:lnTo>
                    <a:pt x="8814" y="112202"/>
                  </a:lnTo>
                  <a:lnTo>
                    <a:pt x="8821" y="125001"/>
                  </a:lnTo>
                  <a:lnTo>
                    <a:pt x="8821" y="95462"/>
                  </a:lnTo>
                  <a:lnTo>
                    <a:pt x="25071" y="52216"/>
                  </a:lnTo>
                  <a:lnTo>
                    <a:pt x="33491" y="32877"/>
                  </a:lnTo>
                  <a:lnTo>
                    <a:pt x="47629" y="15292"/>
                  </a:lnTo>
                  <a:lnTo>
                    <a:pt x="53519" y="11757"/>
                  </a:lnTo>
                  <a:lnTo>
                    <a:pt x="65385" y="9488"/>
                  </a:lnTo>
                  <a:lnTo>
                    <a:pt x="74308" y="9095"/>
                  </a:lnTo>
                  <a:lnTo>
                    <a:pt x="80260" y="11649"/>
                  </a:lnTo>
                  <a:lnTo>
                    <a:pt x="101094" y="29924"/>
                  </a:lnTo>
                  <a:lnTo>
                    <a:pt x="110024" y="43483"/>
                  </a:lnTo>
                  <a:lnTo>
                    <a:pt x="114213" y="60067"/>
                  </a:lnTo>
                  <a:lnTo>
                    <a:pt x="115931" y="104561"/>
                  </a:lnTo>
                  <a:lnTo>
                    <a:pt x="115977" y="142716"/>
                  </a:lnTo>
                  <a:lnTo>
                    <a:pt x="115977" y="121880"/>
                  </a:lnTo>
                  <a:lnTo>
                    <a:pt x="124355" y="80128"/>
                  </a:lnTo>
                  <a:lnTo>
                    <a:pt x="125654" y="68354"/>
                  </a:lnTo>
                  <a:lnTo>
                    <a:pt x="137303" y="38681"/>
                  </a:lnTo>
                  <a:lnTo>
                    <a:pt x="154715" y="15404"/>
                  </a:lnTo>
                  <a:lnTo>
                    <a:pt x="166587" y="4072"/>
                  </a:lnTo>
                  <a:lnTo>
                    <a:pt x="172535" y="1810"/>
                  </a:lnTo>
                  <a:lnTo>
                    <a:pt x="190391" y="159"/>
                  </a:lnTo>
                  <a:lnTo>
                    <a:pt x="196344" y="2716"/>
                  </a:lnTo>
                  <a:lnTo>
                    <a:pt x="199321" y="4787"/>
                  </a:lnTo>
                  <a:lnTo>
                    <a:pt x="202628" y="9734"/>
                  </a:lnTo>
                  <a:lnTo>
                    <a:pt x="205090" y="15240"/>
                  </a:lnTo>
                  <a:lnTo>
                    <a:pt x="217548" y="34553"/>
                  </a:lnTo>
                  <a:lnTo>
                    <a:pt x="221478" y="51138"/>
                  </a:lnTo>
                  <a:lnTo>
                    <a:pt x="224029" y="91312"/>
                  </a:lnTo>
                  <a:lnTo>
                    <a:pt x="230182" y="109024"/>
                  </a:lnTo>
                  <a:lnTo>
                    <a:pt x="232063" y="14287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 name="SMARTInkShape-669"/>
            <p:cNvSpPr/>
            <p:nvPr/>
          </p:nvSpPr>
          <p:spPr>
            <a:xfrm>
              <a:off x="108398" y="3616523"/>
              <a:ext cx="301722" cy="330400"/>
            </a:xfrm>
            <a:custGeom>
              <a:avLst/>
              <a:gdLst/>
              <a:ahLst/>
              <a:cxnLst/>
              <a:rect l="0" t="0" r="0" b="0"/>
              <a:pathLst>
                <a:path w="301722" h="330400">
                  <a:moveTo>
                    <a:pt x="7688" y="8930"/>
                  </a:moveTo>
                  <a:lnTo>
                    <a:pt x="0" y="1241"/>
                  </a:lnTo>
                  <a:lnTo>
                    <a:pt x="578" y="828"/>
                  </a:lnTo>
                  <a:lnTo>
                    <a:pt x="41952" y="3"/>
                  </a:lnTo>
                  <a:lnTo>
                    <a:pt x="80110" y="1"/>
                  </a:lnTo>
                  <a:lnTo>
                    <a:pt x="115039" y="0"/>
                  </a:lnTo>
                  <a:lnTo>
                    <a:pt x="130144" y="5292"/>
                  </a:lnTo>
                  <a:lnTo>
                    <a:pt x="169261" y="23334"/>
                  </a:lnTo>
                  <a:lnTo>
                    <a:pt x="213181" y="43373"/>
                  </a:lnTo>
                  <a:lnTo>
                    <a:pt x="254230" y="69852"/>
                  </a:lnTo>
                  <a:lnTo>
                    <a:pt x="282728" y="109043"/>
                  </a:lnTo>
                  <a:lnTo>
                    <a:pt x="297459" y="136119"/>
                  </a:lnTo>
                  <a:lnTo>
                    <a:pt x="301721" y="171323"/>
                  </a:lnTo>
                  <a:lnTo>
                    <a:pt x="301248" y="198582"/>
                  </a:lnTo>
                  <a:lnTo>
                    <a:pt x="297570" y="210959"/>
                  </a:lnTo>
                  <a:lnTo>
                    <a:pt x="269354" y="252986"/>
                  </a:lnTo>
                  <a:lnTo>
                    <a:pt x="242409" y="282771"/>
                  </a:lnTo>
                  <a:lnTo>
                    <a:pt x="199392" y="306064"/>
                  </a:lnTo>
                  <a:lnTo>
                    <a:pt x="161513" y="318755"/>
                  </a:lnTo>
                  <a:lnTo>
                    <a:pt x="117939" y="326051"/>
                  </a:lnTo>
                  <a:lnTo>
                    <a:pt x="74515" y="330324"/>
                  </a:lnTo>
                  <a:lnTo>
                    <a:pt x="70196" y="33039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 name="SMARTInkShape-670"/>
            <p:cNvSpPr/>
            <p:nvPr/>
          </p:nvSpPr>
          <p:spPr>
            <a:xfrm>
              <a:off x="205384" y="3625453"/>
              <a:ext cx="26789" cy="366118"/>
            </a:xfrm>
            <a:custGeom>
              <a:avLst/>
              <a:gdLst/>
              <a:ahLst/>
              <a:cxnLst/>
              <a:rect l="0" t="0" r="0" b="0"/>
              <a:pathLst>
                <a:path w="26789" h="366118">
                  <a:moveTo>
                    <a:pt x="26788" y="0"/>
                  </a:moveTo>
                  <a:lnTo>
                    <a:pt x="22047" y="4741"/>
                  </a:lnTo>
                  <a:lnTo>
                    <a:pt x="21643" y="6137"/>
                  </a:lnTo>
                  <a:lnTo>
                    <a:pt x="22366" y="7068"/>
                  </a:lnTo>
                  <a:lnTo>
                    <a:pt x="23840" y="7689"/>
                  </a:lnTo>
                  <a:lnTo>
                    <a:pt x="23830" y="8102"/>
                  </a:lnTo>
                  <a:lnTo>
                    <a:pt x="21174" y="8562"/>
                  </a:lnTo>
                  <a:lnTo>
                    <a:pt x="20069" y="9677"/>
                  </a:lnTo>
                  <a:lnTo>
                    <a:pt x="18841" y="13561"/>
                  </a:lnTo>
                  <a:lnTo>
                    <a:pt x="17870" y="54381"/>
                  </a:lnTo>
                  <a:lnTo>
                    <a:pt x="16866" y="94125"/>
                  </a:lnTo>
                  <a:lnTo>
                    <a:pt x="8764" y="136170"/>
                  </a:lnTo>
                  <a:lnTo>
                    <a:pt x="1349" y="166588"/>
                  </a:lnTo>
                  <a:lnTo>
                    <a:pt x="117" y="210086"/>
                  </a:lnTo>
                  <a:lnTo>
                    <a:pt x="9" y="251686"/>
                  </a:lnTo>
                  <a:lnTo>
                    <a:pt x="0" y="291326"/>
                  </a:lnTo>
                  <a:lnTo>
                    <a:pt x="991" y="332361"/>
                  </a:lnTo>
                  <a:lnTo>
                    <a:pt x="7687" y="350709"/>
                  </a:lnTo>
                  <a:lnTo>
                    <a:pt x="8929" y="36611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 name="SMARTInkShape-671"/>
            <p:cNvSpPr/>
            <p:nvPr/>
          </p:nvSpPr>
          <p:spPr>
            <a:xfrm>
              <a:off x="875219" y="3714750"/>
              <a:ext cx="80190" cy="151758"/>
            </a:xfrm>
            <a:custGeom>
              <a:avLst/>
              <a:gdLst/>
              <a:ahLst/>
              <a:cxnLst/>
              <a:rect l="0" t="0" r="0" b="0"/>
              <a:pathLst>
                <a:path w="80190" h="151758">
                  <a:moveTo>
                    <a:pt x="17750" y="35719"/>
                  </a:moveTo>
                  <a:lnTo>
                    <a:pt x="17750" y="26898"/>
                  </a:lnTo>
                  <a:lnTo>
                    <a:pt x="10061" y="34487"/>
                  </a:lnTo>
                  <a:lnTo>
                    <a:pt x="9188" y="40094"/>
                  </a:lnTo>
                  <a:lnTo>
                    <a:pt x="7901" y="57015"/>
                  </a:lnTo>
                  <a:lnTo>
                    <a:pt x="2705" y="68707"/>
                  </a:lnTo>
                  <a:lnTo>
                    <a:pt x="0" y="113235"/>
                  </a:lnTo>
                  <a:lnTo>
                    <a:pt x="2585" y="122426"/>
                  </a:lnTo>
                  <a:lnTo>
                    <a:pt x="15340" y="142648"/>
                  </a:lnTo>
                  <a:lnTo>
                    <a:pt x="16144" y="145700"/>
                  </a:lnTo>
                  <a:lnTo>
                    <a:pt x="17671" y="147735"/>
                  </a:lnTo>
                  <a:lnTo>
                    <a:pt x="22014" y="149996"/>
                  </a:lnTo>
                  <a:lnTo>
                    <a:pt x="39860" y="151757"/>
                  </a:lnTo>
                  <a:lnTo>
                    <a:pt x="45105" y="149138"/>
                  </a:lnTo>
                  <a:lnTo>
                    <a:pt x="65408" y="130813"/>
                  </a:lnTo>
                  <a:lnTo>
                    <a:pt x="74314" y="117253"/>
                  </a:lnTo>
                  <a:lnTo>
                    <a:pt x="78497" y="100667"/>
                  </a:lnTo>
                  <a:lnTo>
                    <a:pt x="80189" y="56203"/>
                  </a:lnTo>
                  <a:lnTo>
                    <a:pt x="79235" y="47799"/>
                  </a:lnTo>
                  <a:lnTo>
                    <a:pt x="73119" y="32904"/>
                  </a:lnTo>
                  <a:lnTo>
                    <a:pt x="49237" y="4748"/>
                  </a:lnTo>
                  <a:lnTo>
                    <a:pt x="43981" y="2110"/>
                  </a:lnTo>
                  <a:lnTo>
                    <a:pt x="35609"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 name="SMARTInkShape-672"/>
            <p:cNvSpPr/>
            <p:nvPr/>
          </p:nvSpPr>
          <p:spPr>
            <a:xfrm>
              <a:off x="419695" y="3750482"/>
              <a:ext cx="133947" cy="151792"/>
            </a:xfrm>
            <a:custGeom>
              <a:avLst/>
              <a:gdLst/>
              <a:ahLst/>
              <a:cxnLst/>
              <a:rect l="0" t="0" r="0" b="0"/>
              <a:pathLst>
                <a:path w="133947" h="151792">
                  <a:moveTo>
                    <a:pt x="0" y="107143"/>
                  </a:moveTo>
                  <a:lnTo>
                    <a:pt x="7689" y="107143"/>
                  </a:lnTo>
                  <a:lnTo>
                    <a:pt x="28194" y="100075"/>
                  </a:lnTo>
                  <a:lnTo>
                    <a:pt x="45065" y="96119"/>
                  </a:lnTo>
                  <a:lnTo>
                    <a:pt x="59986" y="88664"/>
                  </a:lnTo>
                  <a:lnTo>
                    <a:pt x="100792" y="59507"/>
                  </a:lnTo>
                  <a:lnTo>
                    <a:pt x="121023" y="30579"/>
                  </a:lnTo>
                  <a:lnTo>
                    <a:pt x="123241" y="24167"/>
                  </a:lnTo>
                  <a:lnTo>
                    <a:pt x="122841" y="21068"/>
                  </a:lnTo>
                  <a:lnTo>
                    <a:pt x="115818" y="3977"/>
                  </a:lnTo>
                  <a:lnTo>
                    <a:pt x="113923" y="2647"/>
                  </a:lnTo>
                  <a:lnTo>
                    <a:pt x="108179" y="1169"/>
                  </a:lnTo>
                  <a:lnTo>
                    <a:pt x="68559" y="0"/>
                  </a:lnTo>
                  <a:lnTo>
                    <a:pt x="54820" y="4731"/>
                  </a:lnTo>
                  <a:lnTo>
                    <a:pt x="42922" y="12417"/>
                  </a:lnTo>
                  <a:lnTo>
                    <a:pt x="38920" y="20725"/>
                  </a:lnTo>
                  <a:lnTo>
                    <a:pt x="27424" y="64431"/>
                  </a:lnTo>
                  <a:lnTo>
                    <a:pt x="27213" y="69739"/>
                  </a:lnTo>
                  <a:lnTo>
                    <a:pt x="29623" y="78282"/>
                  </a:lnTo>
                  <a:lnTo>
                    <a:pt x="53652" y="118113"/>
                  </a:lnTo>
                  <a:lnTo>
                    <a:pt x="60557" y="127894"/>
                  </a:lnTo>
                  <a:lnTo>
                    <a:pt x="74608" y="137986"/>
                  </a:lnTo>
                  <a:lnTo>
                    <a:pt x="108783" y="150360"/>
                  </a:lnTo>
                  <a:lnTo>
                    <a:pt x="133946" y="15179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3" name="SMARTInkShape-Group145"/>
          <p:cNvGrpSpPr/>
          <p:nvPr/>
        </p:nvGrpSpPr>
        <p:grpSpPr>
          <a:xfrm>
            <a:off x="625078" y="5331068"/>
            <a:ext cx="1169790" cy="535738"/>
            <a:chOff x="625078" y="5331068"/>
            <a:chExt cx="1169790" cy="535738"/>
          </a:xfrm>
        </p:grpSpPr>
        <p:sp>
          <p:nvSpPr>
            <p:cNvPr id="175" name="SMARTInkShape-673"/>
            <p:cNvSpPr/>
            <p:nvPr/>
          </p:nvSpPr>
          <p:spPr>
            <a:xfrm>
              <a:off x="678656" y="5438180"/>
              <a:ext cx="26790" cy="267891"/>
            </a:xfrm>
            <a:custGeom>
              <a:avLst/>
              <a:gdLst/>
              <a:ahLst/>
              <a:cxnLst/>
              <a:rect l="0" t="0" r="0" b="0"/>
              <a:pathLst>
                <a:path w="26790" h="267891">
                  <a:moveTo>
                    <a:pt x="0" y="0"/>
                  </a:moveTo>
                  <a:lnTo>
                    <a:pt x="7689" y="0"/>
                  </a:lnTo>
                  <a:lnTo>
                    <a:pt x="8102" y="992"/>
                  </a:lnTo>
                  <a:lnTo>
                    <a:pt x="8562" y="4740"/>
                  </a:lnTo>
                  <a:lnTo>
                    <a:pt x="11412" y="9713"/>
                  </a:lnTo>
                  <a:lnTo>
                    <a:pt x="14994" y="15231"/>
                  </a:lnTo>
                  <a:lnTo>
                    <a:pt x="17011" y="23915"/>
                  </a:lnTo>
                  <a:lnTo>
                    <a:pt x="17838" y="66827"/>
                  </a:lnTo>
                  <a:lnTo>
                    <a:pt x="16865" y="110328"/>
                  </a:lnTo>
                  <a:lnTo>
                    <a:pt x="9757" y="153883"/>
                  </a:lnTo>
                  <a:lnTo>
                    <a:pt x="8978" y="196400"/>
                  </a:lnTo>
                  <a:lnTo>
                    <a:pt x="9944" y="207344"/>
                  </a:lnTo>
                  <a:lnTo>
                    <a:pt x="16002" y="225099"/>
                  </a:lnTo>
                  <a:lnTo>
                    <a:pt x="17827" y="254126"/>
                  </a:lnTo>
                  <a:lnTo>
                    <a:pt x="18830" y="255738"/>
                  </a:lnTo>
                  <a:lnTo>
                    <a:pt x="20491" y="256812"/>
                  </a:lnTo>
                  <a:lnTo>
                    <a:pt x="22591" y="257528"/>
                  </a:lnTo>
                  <a:lnTo>
                    <a:pt x="23990" y="258998"/>
                  </a:lnTo>
                  <a:lnTo>
                    <a:pt x="26789" y="26789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 name="SMARTInkShape-674"/>
            <p:cNvSpPr/>
            <p:nvPr/>
          </p:nvSpPr>
          <p:spPr>
            <a:xfrm>
              <a:off x="634008" y="5411391"/>
              <a:ext cx="248613" cy="267880"/>
            </a:xfrm>
            <a:custGeom>
              <a:avLst/>
              <a:gdLst/>
              <a:ahLst/>
              <a:cxnLst/>
              <a:rect l="0" t="0" r="0" b="0"/>
              <a:pathLst>
                <a:path w="248613" h="267880">
                  <a:moveTo>
                    <a:pt x="0" y="0"/>
                  </a:moveTo>
                  <a:lnTo>
                    <a:pt x="40945" y="0"/>
                  </a:lnTo>
                  <a:lnTo>
                    <a:pt x="72470" y="2645"/>
                  </a:lnTo>
                  <a:lnTo>
                    <a:pt x="115392" y="11023"/>
                  </a:lnTo>
                  <a:lnTo>
                    <a:pt x="144502" y="25990"/>
                  </a:lnTo>
                  <a:lnTo>
                    <a:pt x="184167" y="54982"/>
                  </a:lnTo>
                  <a:lnTo>
                    <a:pt x="213429" y="75280"/>
                  </a:lnTo>
                  <a:lnTo>
                    <a:pt x="227169" y="93522"/>
                  </a:lnTo>
                  <a:lnTo>
                    <a:pt x="238055" y="120558"/>
                  </a:lnTo>
                  <a:lnTo>
                    <a:pt x="248612" y="158019"/>
                  </a:lnTo>
                  <a:lnTo>
                    <a:pt x="240854" y="193308"/>
                  </a:lnTo>
                  <a:lnTo>
                    <a:pt x="236692" y="203654"/>
                  </a:lnTo>
                  <a:lnTo>
                    <a:pt x="228889" y="212221"/>
                  </a:lnTo>
                  <a:lnTo>
                    <a:pt x="201974" y="234064"/>
                  </a:lnTo>
                  <a:lnTo>
                    <a:pt x="178508" y="245002"/>
                  </a:lnTo>
                  <a:lnTo>
                    <a:pt x="166649" y="252757"/>
                  </a:lnTo>
                  <a:lnTo>
                    <a:pt x="145513" y="260381"/>
                  </a:lnTo>
                  <a:lnTo>
                    <a:pt x="141657" y="262884"/>
                  </a:lnTo>
                  <a:lnTo>
                    <a:pt x="126749" y="266407"/>
                  </a:lnTo>
                  <a:lnTo>
                    <a:pt x="85395" y="267873"/>
                  </a:lnTo>
                  <a:lnTo>
                    <a:pt x="80742" y="267879"/>
                  </a:lnTo>
                  <a:lnTo>
                    <a:pt x="77641" y="266890"/>
                  </a:lnTo>
                  <a:lnTo>
                    <a:pt x="75573" y="265238"/>
                  </a:lnTo>
                  <a:lnTo>
                    <a:pt x="71437" y="25896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7" name="SMARTInkShape-675"/>
            <p:cNvSpPr/>
            <p:nvPr/>
          </p:nvSpPr>
          <p:spPr>
            <a:xfrm>
              <a:off x="919758" y="5456454"/>
              <a:ext cx="105649" cy="176747"/>
            </a:xfrm>
            <a:custGeom>
              <a:avLst/>
              <a:gdLst/>
              <a:ahLst/>
              <a:cxnLst/>
              <a:rect l="0" t="0" r="0" b="0"/>
              <a:pathLst>
                <a:path w="105649" h="176747">
                  <a:moveTo>
                    <a:pt x="0" y="142460"/>
                  </a:moveTo>
                  <a:lnTo>
                    <a:pt x="7688" y="142460"/>
                  </a:lnTo>
                  <a:lnTo>
                    <a:pt x="47310" y="104075"/>
                  </a:lnTo>
                  <a:lnTo>
                    <a:pt x="70887" y="77856"/>
                  </a:lnTo>
                  <a:lnTo>
                    <a:pt x="78138" y="68106"/>
                  </a:lnTo>
                  <a:lnTo>
                    <a:pt x="91392" y="56048"/>
                  </a:lnTo>
                  <a:lnTo>
                    <a:pt x="105648" y="23801"/>
                  </a:lnTo>
                  <a:lnTo>
                    <a:pt x="105159" y="20690"/>
                  </a:lnTo>
                  <a:lnTo>
                    <a:pt x="99335" y="10314"/>
                  </a:lnTo>
                  <a:lnTo>
                    <a:pt x="82947" y="984"/>
                  </a:lnTo>
                  <a:lnTo>
                    <a:pt x="71650" y="0"/>
                  </a:lnTo>
                  <a:lnTo>
                    <a:pt x="63925" y="2415"/>
                  </a:lnTo>
                  <a:lnTo>
                    <a:pt x="44773" y="17692"/>
                  </a:lnTo>
                  <a:lnTo>
                    <a:pt x="38750" y="24501"/>
                  </a:lnTo>
                  <a:lnTo>
                    <a:pt x="23820" y="50725"/>
                  </a:lnTo>
                  <a:lnTo>
                    <a:pt x="19625" y="68205"/>
                  </a:lnTo>
                  <a:lnTo>
                    <a:pt x="18383" y="85953"/>
                  </a:lnTo>
                  <a:lnTo>
                    <a:pt x="26984" y="126588"/>
                  </a:lnTo>
                  <a:lnTo>
                    <a:pt x="44834" y="158225"/>
                  </a:lnTo>
                  <a:lnTo>
                    <a:pt x="50684" y="164350"/>
                  </a:lnTo>
                  <a:lnTo>
                    <a:pt x="71442" y="176030"/>
                  </a:lnTo>
                  <a:lnTo>
                    <a:pt x="74417" y="176746"/>
                  </a:lnTo>
                  <a:lnTo>
                    <a:pt x="77393" y="176232"/>
                  </a:lnTo>
                  <a:lnTo>
                    <a:pt x="89113" y="169992"/>
                  </a:lnTo>
                  <a:lnTo>
                    <a:pt x="98226" y="16924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 name="SMARTInkShape-676"/>
            <p:cNvSpPr/>
            <p:nvPr/>
          </p:nvSpPr>
          <p:spPr>
            <a:xfrm>
              <a:off x="1044773" y="5474053"/>
              <a:ext cx="196455" cy="156685"/>
            </a:xfrm>
            <a:custGeom>
              <a:avLst/>
              <a:gdLst/>
              <a:ahLst/>
              <a:cxnLst/>
              <a:rect l="0" t="0" r="0" b="0"/>
              <a:pathLst>
                <a:path w="196455" h="156685">
                  <a:moveTo>
                    <a:pt x="0" y="8775"/>
                  </a:moveTo>
                  <a:lnTo>
                    <a:pt x="0" y="13516"/>
                  </a:lnTo>
                  <a:lnTo>
                    <a:pt x="993" y="14912"/>
                  </a:lnTo>
                  <a:lnTo>
                    <a:pt x="2646" y="15843"/>
                  </a:lnTo>
                  <a:lnTo>
                    <a:pt x="4741" y="16464"/>
                  </a:lnTo>
                  <a:lnTo>
                    <a:pt x="6137" y="17869"/>
                  </a:lnTo>
                  <a:lnTo>
                    <a:pt x="7689" y="22078"/>
                  </a:lnTo>
                  <a:lnTo>
                    <a:pt x="9901" y="65703"/>
                  </a:lnTo>
                  <a:lnTo>
                    <a:pt x="17307" y="104378"/>
                  </a:lnTo>
                  <a:lnTo>
                    <a:pt x="17850" y="145284"/>
                  </a:lnTo>
                  <a:lnTo>
                    <a:pt x="18846" y="147405"/>
                  </a:lnTo>
                  <a:lnTo>
                    <a:pt x="20501" y="148820"/>
                  </a:lnTo>
                  <a:lnTo>
                    <a:pt x="25547" y="151091"/>
                  </a:lnTo>
                  <a:lnTo>
                    <a:pt x="26237" y="154047"/>
                  </a:lnTo>
                  <a:lnTo>
                    <a:pt x="26544" y="156684"/>
                  </a:lnTo>
                  <a:lnTo>
                    <a:pt x="26680" y="154549"/>
                  </a:lnTo>
                  <a:lnTo>
                    <a:pt x="25725" y="153583"/>
                  </a:lnTo>
                  <a:lnTo>
                    <a:pt x="22017" y="152509"/>
                  </a:lnTo>
                  <a:lnTo>
                    <a:pt x="20631" y="151230"/>
                  </a:lnTo>
                  <a:lnTo>
                    <a:pt x="19092" y="147164"/>
                  </a:lnTo>
                  <a:lnTo>
                    <a:pt x="17881" y="103068"/>
                  </a:lnTo>
                  <a:lnTo>
                    <a:pt x="18858" y="85882"/>
                  </a:lnTo>
                  <a:lnTo>
                    <a:pt x="28884" y="47123"/>
                  </a:lnTo>
                  <a:lnTo>
                    <a:pt x="42187" y="26865"/>
                  </a:lnTo>
                  <a:lnTo>
                    <a:pt x="43008" y="23811"/>
                  </a:lnTo>
                  <a:lnTo>
                    <a:pt x="44547" y="21776"/>
                  </a:lnTo>
                  <a:lnTo>
                    <a:pt x="48903" y="19514"/>
                  </a:lnTo>
                  <a:lnTo>
                    <a:pt x="69707" y="17752"/>
                  </a:lnTo>
                  <a:lnTo>
                    <a:pt x="83715" y="30138"/>
                  </a:lnTo>
                  <a:lnTo>
                    <a:pt x="86816" y="35798"/>
                  </a:lnTo>
                  <a:lnTo>
                    <a:pt x="97611" y="73383"/>
                  </a:lnTo>
                  <a:lnTo>
                    <a:pt x="98945" y="83130"/>
                  </a:lnTo>
                  <a:lnTo>
                    <a:pt x="105241" y="100118"/>
                  </a:lnTo>
                  <a:lnTo>
                    <a:pt x="107897" y="120978"/>
                  </a:lnTo>
                  <a:lnTo>
                    <a:pt x="116076" y="133776"/>
                  </a:lnTo>
                  <a:lnTo>
                    <a:pt x="116086" y="90600"/>
                  </a:lnTo>
                  <a:lnTo>
                    <a:pt x="125181" y="51350"/>
                  </a:lnTo>
                  <a:lnTo>
                    <a:pt x="131900" y="39690"/>
                  </a:lnTo>
                  <a:lnTo>
                    <a:pt x="147918" y="20783"/>
                  </a:lnTo>
                  <a:lnTo>
                    <a:pt x="153683" y="8795"/>
                  </a:lnTo>
                  <a:lnTo>
                    <a:pt x="159342" y="1614"/>
                  </a:lnTo>
                  <a:lnTo>
                    <a:pt x="162762" y="631"/>
                  </a:lnTo>
                  <a:lnTo>
                    <a:pt x="168301" y="0"/>
                  </a:lnTo>
                  <a:lnTo>
                    <a:pt x="168755" y="941"/>
                  </a:lnTo>
                  <a:lnTo>
                    <a:pt x="169545" y="7547"/>
                  </a:lnTo>
                  <a:lnTo>
                    <a:pt x="174369" y="13152"/>
                  </a:lnTo>
                  <a:lnTo>
                    <a:pt x="176717" y="20973"/>
                  </a:lnTo>
                  <a:lnTo>
                    <a:pt x="178545" y="64300"/>
                  </a:lnTo>
                  <a:lnTo>
                    <a:pt x="179565" y="75125"/>
                  </a:lnTo>
                  <a:lnTo>
                    <a:pt x="186694" y="103917"/>
                  </a:lnTo>
                  <a:lnTo>
                    <a:pt x="187492" y="128669"/>
                  </a:lnTo>
                  <a:lnTo>
                    <a:pt x="188494" y="130376"/>
                  </a:lnTo>
                  <a:lnTo>
                    <a:pt x="190155" y="131514"/>
                  </a:lnTo>
                  <a:lnTo>
                    <a:pt x="196454" y="13379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9" name="SMARTInkShape-677"/>
            <p:cNvSpPr/>
            <p:nvPr/>
          </p:nvSpPr>
          <p:spPr>
            <a:xfrm>
              <a:off x="1268016" y="5429409"/>
              <a:ext cx="98103" cy="177988"/>
            </a:xfrm>
            <a:custGeom>
              <a:avLst/>
              <a:gdLst/>
              <a:ahLst/>
              <a:cxnLst/>
              <a:rect l="0" t="0" r="0" b="0"/>
              <a:pathLst>
                <a:path w="98103" h="177988">
                  <a:moveTo>
                    <a:pt x="17859" y="8771"/>
                  </a:moveTo>
                  <a:lnTo>
                    <a:pt x="17859" y="28888"/>
                  </a:lnTo>
                  <a:lnTo>
                    <a:pt x="15213" y="35240"/>
                  </a:lnTo>
                  <a:lnTo>
                    <a:pt x="13119" y="38324"/>
                  </a:lnTo>
                  <a:lnTo>
                    <a:pt x="10171" y="52144"/>
                  </a:lnTo>
                  <a:lnTo>
                    <a:pt x="9297" y="68806"/>
                  </a:lnTo>
                  <a:lnTo>
                    <a:pt x="17053" y="110003"/>
                  </a:lnTo>
                  <a:lnTo>
                    <a:pt x="17753" y="135003"/>
                  </a:lnTo>
                  <a:lnTo>
                    <a:pt x="20458" y="141933"/>
                  </a:lnTo>
                  <a:lnTo>
                    <a:pt x="33084" y="162640"/>
                  </a:lnTo>
                  <a:lnTo>
                    <a:pt x="40781" y="168462"/>
                  </a:lnTo>
                  <a:lnTo>
                    <a:pt x="42929" y="173341"/>
                  </a:lnTo>
                  <a:lnTo>
                    <a:pt x="44494" y="175040"/>
                  </a:lnTo>
                  <a:lnTo>
                    <a:pt x="48879" y="176926"/>
                  </a:lnTo>
                  <a:lnTo>
                    <a:pt x="56926" y="177987"/>
                  </a:lnTo>
                  <a:lnTo>
                    <a:pt x="58787" y="177145"/>
                  </a:lnTo>
                  <a:lnTo>
                    <a:pt x="60027" y="175592"/>
                  </a:lnTo>
                  <a:lnTo>
                    <a:pt x="60854" y="173562"/>
                  </a:lnTo>
                  <a:lnTo>
                    <a:pt x="82480" y="157432"/>
                  </a:lnTo>
                  <a:lnTo>
                    <a:pt x="86267" y="148926"/>
                  </a:lnTo>
                  <a:lnTo>
                    <a:pt x="96807" y="109815"/>
                  </a:lnTo>
                  <a:lnTo>
                    <a:pt x="98102" y="74241"/>
                  </a:lnTo>
                  <a:lnTo>
                    <a:pt x="89125" y="33575"/>
                  </a:lnTo>
                  <a:lnTo>
                    <a:pt x="82410" y="21852"/>
                  </a:lnTo>
                  <a:lnTo>
                    <a:pt x="68338" y="5949"/>
                  </a:lnTo>
                  <a:lnTo>
                    <a:pt x="59807" y="2556"/>
                  </a:lnTo>
                  <a:lnTo>
                    <a:pt x="33106" y="0"/>
                  </a:lnTo>
                  <a:lnTo>
                    <a:pt x="26951" y="2557"/>
                  </a:lnTo>
                  <a:lnTo>
                    <a:pt x="20908" y="6009"/>
                  </a:lnTo>
                  <a:lnTo>
                    <a:pt x="14914" y="7544"/>
                  </a:lnTo>
                  <a:lnTo>
                    <a:pt x="12919" y="8944"/>
                  </a:lnTo>
                  <a:lnTo>
                    <a:pt x="11589" y="10871"/>
                  </a:lnTo>
                  <a:lnTo>
                    <a:pt x="9119" y="15657"/>
                  </a:lnTo>
                  <a:lnTo>
                    <a:pt x="0" y="2663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0" name="SMARTInkShape-678"/>
            <p:cNvSpPr/>
            <p:nvPr/>
          </p:nvSpPr>
          <p:spPr>
            <a:xfrm>
              <a:off x="1518415" y="5331068"/>
              <a:ext cx="178181" cy="258917"/>
            </a:xfrm>
            <a:custGeom>
              <a:avLst/>
              <a:gdLst/>
              <a:ahLst/>
              <a:cxnLst/>
              <a:rect l="0" t="0" r="0" b="0"/>
              <a:pathLst>
                <a:path w="178181" h="258917">
                  <a:moveTo>
                    <a:pt x="8562" y="35674"/>
                  </a:moveTo>
                  <a:lnTo>
                    <a:pt x="0" y="35674"/>
                  </a:lnTo>
                  <a:lnTo>
                    <a:pt x="4481" y="35674"/>
                  </a:lnTo>
                  <a:lnTo>
                    <a:pt x="5841" y="34682"/>
                  </a:lnTo>
                  <a:lnTo>
                    <a:pt x="7353" y="30934"/>
                  </a:lnTo>
                  <a:lnTo>
                    <a:pt x="8748" y="29537"/>
                  </a:lnTo>
                  <a:lnTo>
                    <a:pt x="17585" y="25997"/>
                  </a:lnTo>
                  <a:lnTo>
                    <a:pt x="49486" y="3827"/>
                  </a:lnTo>
                  <a:lnTo>
                    <a:pt x="55854" y="1675"/>
                  </a:lnTo>
                  <a:lnTo>
                    <a:pt x="91529" y="0"/>
                  </a:lnTo>
                  <a:lnTo>
                    <a:pt x="97691" y="2622"/>
                  </a:lnTo>
                  <a:lnTo>
                    <a:pt x="103737" y="6101"/>
                  </a:lnTo>
                  <a:lnTo>
                    <a:pt x="109732" y="7648"/>
                  </a:lnTo>
                  <a:lnTo>
                    <a:pt x="111727" y="9053"/>
                  </a:lnTo>
                  <a:lnTo>
                    <a:pt x="113057" y="10981"/>
                  </a:lnTo>
                  <a:lnTo>
                    <a:pt x="115528" y="15770"/>
                  </a:lnTo>
                  <a:lnTo>
                    <a:pt x="121504" y="24044"/>
                  </a:lnTo>
                  <a:lnTo>
                    <a:pt x="123250" y="29844"/>
                  </a:lnTo>
                  <a:lnTo>
                    <a:pt x="121381" y="38375"/>
                  </a:lnTo>
                  <a:lnTo>
                    <a:pt x="114750" y="51688"/>
                  </a:lnTo>
                  <a:lnTo>
                    <a:pt x="72924" y="96305"/>
                  </a:lnTo>
                  <a:lnTo>
                    <a:pt x="69329" y="99907"/>
                  </a:lnTo>
                  <a:lnTo>
                    <a:pt x="60043" y="103910"/>
                  </a:lnTo>
                  <a:lnTo>
                    <a:pt x="50294" y="106681"/>
                  </a:lnTo>
                  <a:lnTo>
                    <a:pt x="35951" y="113898"/>
                  </a:lnTo>
                  <a:lnTo>
                    <a:pt x="29664" y="116082"/>
                  </a:lnTo>
                  <a:lnTo>
                    <a:pt x="20547" y="121896"/>
                  </a:lnTo>
                  <a:lnTo>
                    <a:pt x="8717" y="124935"/>
                  </a:lnTo>
                  <a:lnTo>
                    <a:pt x="13348" y="120220"/>
                  </a:lnTo>
                  <a:lnTo>
                    <a:pt x="18296" y="117898"/>
                  </a:lnTo>
                  <a:lnTo>
                    <a:pt x="59747" y="107712"/>
                  </a:lnTo>
                  <a:lnTo>
                    <a:pt x="101090" y="108127"/>
                  </a:lnTo>
                  <a:lnTo>
                    <a:pt x="130634" y="119543"/>
                  </a:lnTo>
                  <a:lnTo>
                    <a:pt x="150657" y="133970"/>
                  </a:lnTo>
                  <a:lnTo>
                    <a:pt x="172227" y="154741"/>
                  </a:lnTo>
                  <a:lnTo>
                    <a:pt x="175560" y="160691"/>
                  </a:lnTo>
                  <a:lnTo>
                    <a:pt x="177436" y="172266"/>
                  </a:lnTo>
                  <a:lnTo>
                    <a:pt x="178180" y="199017"/>
                  </a:lnTo>
                  <a:lnTo>
                    <a:pt x="175559" y="205175"/>
                  </a:lnTo>
                  <a:lnTo>
                    <a:pt x="161999" y="226336"/>
                  </a:lnTo>
                  <a:lnTo>
                    <a:pt x="148172" y="236254"/>
                  </a:lnTo>
                  <a:lnTo>
                    <a:pt x="117737" y="250490"/>
                  </a:lnTo>
                  <a:lnTo>
                    <a:pt x="114087" y="253299"/>
                  </a:lnTo>
                  <a:lnTo>
                    <a:pt x="104741" y="256420"/>
                  </a:lnTo>
                  <a:lnTo>
                    <a:pt x="60524" y="258873"/>
                  </a:lnTo>
                  <a:lnTo>
                    <a:pt x="35351" y="25891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1" name="SMARTInkShape-679"/>
            <p:cNvSpPr/>
            <p:nvPr/>
          </p:nvSpPr>
          <p:spPr>
            <a:xfrm>
              <a:off x="1759148" y="5456039"/>
              <a:ext cx="1" cy="8932"/>
            </a:xfrm>
            <a:custGeom>
              <a:avLst/>
              <a:gdLst/>
              <a:ahLst/>
              <a:cxnLst/>
              <a:rect l="0" t="0" r="0" b="0"/>
              <a:pathLst>
                <a:path w="1" h="8932">
                  <a:moveTo>
                    <a:pt x="0" y="0"/>
                  </a:moveTo>
                  <a:lnTo>
                    <a:pt x="0" y="893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2" name="SMARTInkShape-680"/>
            <p:cNvSpPr/>
            <p:nvPr/>
          </p:nvSpPr>
          <p:spPr>
            <a:xfrm>
              <a:off x="625078" y="5759648"/>
              <a:ext cx="1169790" cy="107158"/>
            </a:xfrm>
            <a:custGeom>
              <a:avLst/>
              <a:gdLst/>
              <a:ahLst/>
              <a:cxnLst/>
              <a:rect l="0" t="0" r="0" b="0"/>
              <a:pathLst>
                <a:path w="1169790" h="107158">
                  <a:moveTo>
                    <a:pt x="1169789" y="0"/>
                  </a:moveTo>
                  <a:lnTo>
                    <a:pt x="1165049" y="0"/>
                  </a:lnTo>
                  <a:lnTo>
                    <a:pt x="1135787" y="8103"/>
                  </a:lnTo>
                  <a:lnTo>
                    <a:pt x="1103211" y="6121"/>
                  </a:lnTo>
                  <a:lnTo>
                    <a:pt x="1063593" y="1209"/>
                  </a:lnTo>
                  <a:lnTo>
                    <a:pt x="1026647" y="359"/>
                  </a:lnTo>
                  <a:lnTo>
                    <a:pt x="989022" y="4847"/>
                  </a:lnTo>
                  <a:lnTo>
                    <a:pt x="947998" y="7720"/>
                  </a:lnTo>
                  <a:lnTo>
                    <a:pt x="909164" y="13312"/>
                  </a:lnTo>
                  <a:lnTo>
                    <a:pt x="867781" y="16512"/>
                  </a:lnTo>
                  <a:lnTo>
                    <a:pt x="824100" y="17461"/>
                  </a:lnTo>
                  <a:lnTo>
                    <a:pt x="791915" y="20328"/>
                  </a:lnTo>
                  <a:lnTo>
                    <a:pt x="758759" y="23918"/>
                  </a:lnTo>
                  <a:lnTo>
                    <a:pt x="727487" y="25513"/>
                  </a:lnTo>
                  <a:lnTo>
                    <a:pt x="694406" y="28868"/>
                  </a:lnTo>
                  <a:lnTo>
                    <a:pt x="660851" y="33667"/>
                  </a:lnTo>
                  <a:lnTo>
                    <a:pt x="629402" y="39106"/>
                  </a:lnTo>
                  <a:lnTo>
                    <a:pt x="596242" y="44831"/>
                  </a:lnTo>
                  <a:lnTo>
                    <a:pt x="562653" y="49691"/>
                  </a:lnTo>
                  <a:lnTo>
                    <a:pt x="531188" y="51852"/>
                  </a:lnTo>
                  <a:lnTo>
                    <a:pt x="498021" y="55456"/>
                  </a:lnTo>
                  <a:lnTo>
                    <a:pt x="464429" y="60367"/>
                  </a:lnTo>
                  <a:lnTo>
                    <a:pt x="432962" y="65856"/>
                  </a:lnTo>
                  <a:lnTo>
                    <a:pt x="402441" y="71602"/>
                  </a:lnTo>
                  <a:lnTo>
                    <a:pt x="372339" y="76472"/>
                  </a:lnTo>
                  <a:lnTo>
                    <a:pt x="342424" y="78636"/>
                  </a:lnTo>
                  <a:lnTo>
                    <a:pt x="312592" y="82243"/>
                  </a:lnTo>
                  <a:lnTo>
                    <a:pt x="282797" y="86163"/>
                  </a:lnTo>
                  <a:lnTo>
                    <a:pt x="239124" y="89361"/>
                  </a:lnTo>
                  <a:lnTo>
                    <a:pt x="199616" y="95159"/>
                  </a:lnTo>
                  <a:lnTo>
                    <a:pt x="158915" y="97319"/>
                  </a:lnTo>
                  <a:lnTo>
                    <a:pt x="114845" y="98047"/>
                  </a:lnTo>
                  <a:lnTo>
                    <a:pt x="72956" y="98191"/>
                  </a:lnTo>
                  <a:lnTo>
                    <a:pt x="34057" y="100868"/>
                  </a:lnTo>
                  <a:lnTo>
                    <a:pt x="0" y="10715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92" name="SMARTInkShape-Group146"/>
          <p:cNvGrpSpPr/>
          <p:nvPr/>
        </p:nvGrpSpPr>
        <p:grpSpPr>
          <a:xfrm>
            <a:off x="214313" y="1964531"/>
            <a:ext cx="1285876" cy="544712"/>
            <a:chOff x="214313" y="1964531"/>
            <a:chExt cx="1285876" cy="544712"/>
          </a:xfrm>
        </p:grpSpPr>
        <p:sp>
          <p:nvSpPr>
            <p:cNvPr id="184" name="SMARTInkShape-681"/>
            <p:cNvSpPr/>
            <p:nvPr/>
          </p:nvSpPr>
          <p:spPr>
            <a:xfrm>
              <a:off x="223610" y="2035969"/>
              <a:ext cx="44282" cy="366118"/>
            </a:xfrm>
            <a:custGeom>
              <a:avLst/>
              <a:gdLst/>
              <a:ahLst/>
              <a:cxnLst/>
              <a:rect l="0" t="0" r="0" b="0"/>
              <a:pathLst>
                <a:path w="44282" h="366118">
                  <a:moveTo>
                    <a:pt x="8562" y="0"/>
                  </a:moveTo>
                  <a:lnTo>
                    <a:pt x="0" y="0"/>
                  </a:lnTo>
                  <a:lnTo>
                    <a:pt x="8204" y="0"/>
                  </a:lnTo>
                  <a:lnTo>
                    <a:pt x="8561" y="41681"/>
                  </a:lnTo>
                  <a:lnTo>
                    <a:pt x="9554" y="77555"/>
                  </a:lnTo>
                  <a:lnTo>
                    <a:pt x="15630" y="101493"/>
                  </a:lnTo>
                  <a:lnTo>
                    <a:pt x="17328" y="142378"/>
                  </a:lnTo>
                  <a:lnTo>
                    <a:pt x="18462" y="178712"/>
                  </a:lnTo>
                  <a:lnTo>
                    <a:pt x="26584" y="223175"/>
                  </a:lnTo>
                  <a:lnTo>
                    <a:pt x="34451" y="262662"/>
                  </a:lnTo>
                  <a:lnTo>
                    <a:pt x="35272" y="304743"/>
                  </a:lnTo>
                  <a:lnTo>
                    <a:pt x="36320" y="318056"/>
                  </a:lnTo>
                  <a:lnTo>
                    <a:pt x="43451" y="344328"/>
                  </a:lnTo>
                  <a:lnTo>
                    <a:pt x="44281" y="36611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5" name="SMARTInkShape-682"/>
            <p:cNvSpPr/>
            <p:nvPr/>
          </p:nvSpPr>
          <p:spPr>
            <a:xfrm>
              <a:off x="214313" y="2018116"/>
              <a:ext cx="293842" cy="339323"/>
            </a:xfrm>
            <a:custGeom>
              <a:avLst/>
              <a:gdLst/>
              <a:ahLst/>
              <a:cxnLst/>
              <a:rect l="0" t="0" r="0" b="0"/>
              <a:pathLst>
                <a:path w="293842" h="339323">
                  <a:moveTo>
                    <a:pt x="0" y="8923"/>
                  </a:moveTo>
                  <a:lnTo>
                    <a:pt x="7688" y="8923"/>
                  </a:lnTo>
                  <a:lnTo>
                    <a:pt x="13302" y="4183"/>
                  </a:lnTo>
                  <a:lnTo>
                    <a:pt x="21125" y="1855"/>
                  </a:lnTo>
                  <a:lnTo>
                    <a:pt x="65611" y="66"/>
                  </a:lnTo>
                  <a:lnTo>
                    <a:pt x="107351" y="0"/>
                  </a:lnTo>
                  <a:lnTo>
                    <a:pt x="136041" y="2641"/>
                  </a:lnTo>
                  <a:lnTo>
                    <a:pt x="177993" y="15439"/>
                  </a:lnTo>
                  <a:lnTo>
                    <a:pt x="196275" y="19784"/>
                  </a:lnTo>
                  <a:lnTo>
                    <a:pt x="208280" y="25656"/>
                  </a:lnTo>
                  <a:lnTo>
                    <a:pt x="251240" y="63902"/>
                  </a:lnTo>
                  <a:lnTo>
                    <a:pt x="274725" y="89867"/>
                  </a:lnTo>
                  <a:lnTo>
                    <a:pt x="288312" y="117957"/>
                  </a:lnTo>
                  <a:lnTo>
                    <a:pt x="293841" y="151261"/>
                  </a:lnTo>
                  <a:lnTo>
                    <a:pt x="293577" y="181493"/>
                  </a:lnTo>
                  <a:lnTo>
                    <a:pt x="282236" y="211320"/>
                  </a:lnTo>
                  <a:lnTo>
                    <a:pt x="247916" y="251886"/>
                  </a:lnTo>
                  <a:lnTo>
                    <a:pt x="208235" y="287065"/>
                  </a:lnTo>
                  <a:lnTo>
                    <a:pt x="166680" y="309459"/>
                  </a:lnTo>
                  <a:lnTo>
                    <a:pt x="125015" y="330386"/>
                  </a:lnTo>
                  <a:lnTo>
                    <a:pt x="113109" y="335350"/>
                  </a:lnTo>
                  <a:lnTo>
                    <a:pt x="69617" y="339218"/>
                  </a:lnTo>
                  <a:lnTo>
                    <a:pt x="53578" y="33932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6" name="SMARTInkShape-683"/>
            <p:cNvSpPr/>
            <p:nvPr/>
          </p:nvSpPr>
          <p:spPr>
            <a:xfrm>
              <a:off x="526852" y="2153448"/>
              <a:ext cx="125016" cy="159183"/>
            </a:xfrm>
            <a:custGeom>
              <a:avLst/>
              <a:gdLst/>
              <a:ahLst/>
              <a:cxnLst/>
              <a:rect l="0" t="0" r="0" b="0"/>
              <a:pathLst>
                <a:path w="125016" h="159183">
                  <a:moveTo>
                    <a:pt x="0" y="123622"/>
                  </a:moveTo>
                  <a:lnTo>
                    <a:pt x="0" y="114725"/>
                  </a:lnTo>
                  <a:lnTo>
                    <a:pt x="4740" y="109962"/>
                  </a:lnTo>
                  <a:lnTo>
                    <a:pt x="9713" y="107629"/>
                  </a:lnTo>
                  <a:lnTo>
                    <a:pt x="12428" y="107007"/>
                  </a:lnTo>
                  <a:lnTo>
                    <a:pt x="20990" y="101391"/>
                  </a:lnTo>
                  <a:lnTo>
                    <a:pt x="59532" y="63092"/>
                  </a:lnTo>
                  <a:lnTo>
                    <a:pt x="87202" y="24892"/>
                  </a:lnTo>
                  <a:lnTo>
                    <a:pt x="88883" y="13390"/>
                  </a:lnTo>
                  <a:lnTo>
                    <a:pt x="88028" y="11439"/>
                  </a:lnTo>
                  <a:lnTo>
                    <a:pt x="86467" y="10138"/>
                  </a:lnTo>
                  <a:lnTo>
                    <a:pt x="84433" y="9271"/>
                  </a:lnTo>
                  <a:lnTo>
                    <a:pt x="83078" y="7701"/>
                  </a:lnTo>
                  <a:lnTo>
                    <a:pt x="81572" y="3310"/>
                  </a:lnTo>
                  <a:lnTo>
                    <a:pt x="80178" y="1742"/>
                  </a:lnTo>
                  <a:lnTo>
                    <a:pt x="75983" y="0"/>
                  </a:lnTo>
                  <a:lnTo>
                    <a:pt x="73476" y="528"/>
                  </a:lnTo>
                  <a:lnTo>
                    <a:pt x="62322" y="5858"/>
                  </a:lnTo>
                  <a:lnTo>
                    <a:pt x="59407" y="6417"/>
                  </a:lnTo>
                  <a:lnTo>
                    <a:pt x="50565" y="11945"/>
                  </a:lnTo>
                  <a:lnTo>
                    <a:pt x="23811" y="37339"/>
                  </a:lnTo>
                  <a:lnTo>
                    <a:pt x="20504" y="45917"/>
                  </a:lnTo>
                  <a:lnTo>
                    <a:pt x="10325" y="85083"/>
                  </a:lnTo>
                  <a:lnTo>
                    <a:pt x="9052" y="120659"/>
                  </a:lnTo>
                  <a:lnTo>
                    <a:pt x="11630" y="129912"/>
                  </a:lnTo>
                  <a:lnTo>
                    <a:pt x="21369" y="143937"/>
                  </a:lnTo>
                  <a:lnTo>
                    <a:pt x="29923" y="153233"/>
                  </a:lnTo>
                  <a:lnTo>
                    <a:pt x="35789" y="156626"/>
                  </a:lnTo>
                  <a:lnTo>
                    <a:pt x="47315" y="158537"/>
                  </a:lnTo>
                  <a:lnTo>
                    <a:pt x="64247" y="159182"/>
                  </a:lnTo>
                  <a:lnTo>
                    <a:pt x="90923" y="151639"/>
                  </a:lnTo>
                  <a:lnTo>
                    <a:pt x="120140" y="133287"/>
                  </a:lnTo>
                  <a:lnTo>
                    <a:pt x="125015" y="12362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7" name="SMARTInkShape-684"/>
            <p:cNvSpPr/>
            <p:nvPr/>
          </p:nvSpPr>
          <p:spPr>
            <a:xfrm>
              <a:off x="696516" y="2160984"/>
              <a:ext cx="223243" cy="169665"/>
            </a:xfrm>
            <a:custGeom>
              <a:avLst/>
              <a:gdLst/>
              <a:ahLst/>
              <a:cxnLst/>
              <a:rect l="0" t="0" r="0" b="0"/>
              <a:pathLst>
                <a:path w="223243" h="169665">
                  <a:moveTo>
                    <a:pt x="0" y="0"/>
                  </a:moveTo>
                  <a:lnTo>
                    <a:pt x="0" y="43191"/>
                  </a:lnTo>
                  <a:lnTo>
                    <a:pt x="8102" y="83433"/>
                  </a:lnTo>
                  <a:lnTo>
                    <a:pt x="8897" y="126232"/>
                  </a:lnTo>
                  <a:lnTo>
                    <a:pt x="11561" y="133163"/>
                  </a:lnTo>
                  <a:lnTo>
                    <a:pt x="13660" y="136401"/>
                  </a:lnTo>
                  <a:lnTo>
                    <a:pt x="14068" y="139551"/>
                  </a:lnTo>
                  <a:lnTo>
                    <a:pt x="9188" y="158957"/>
                  </a:lnTo>
                  <a:lnTo>
                    <a:pt x="8929" y="117261"/>
                  </a:lnTo>
                  <a:lnTo>
                    <a:pt x="17307" y="74014"/>
                  </a:lnTo>
                  <a:lnTo>
                    <a:pt x="18606" y="65637"/>
                  </a:lnTo>
                  <a:lnTo>
                    <a:pt x="31152" y="28415"/>
                  </a:lnTo>
                  <a:lnTo>
                    <a:pt x="33666" y="24896"/>
                  </a:lnTo>
                  <a:lnTo>
                    <a:pt x="47746" y="14046"/>
                  </a:lnTo>
                  <a:lnTo>
                    <a:pt x="56278" y="11204"/>
                  </a:lnTo>
                  <a:lnTo>
                    <a:pt x="73183" y="9379"/>
                  </a:lnTo>
                  <a:lnTo>
                    <a:pt x="79820" y="11776"/>
                  </a:lnTo>
                  <a:lnTo>
                    <a:pt x="82979" y="13804"/>
                  </a:lnTo>
                  <a:lnTo>
                    <a:pt x="85085" y="16148"/>
                  </a:lnTo>
                  <a:lnTo>
                    <a:pt x="110239" y="60069"/>
                  </a:lnTo>
                  <a:lnTo>
                    <a:pt x="114931" y="82458"/>
                  </a:lnTo>
                  <a:lnTo>
                    <a:pt x="116041" y="122411"/>
                  </a:lnTo>
                  <a:lnTo>
                    <a:pt x="116082" y="140621"/>
                  </a:lnTo>
                  <a:lnTo>
                    <a:pt x="107523" y="151379"/>
                  </a:lnTo>
                  <a:lnTo>
                    <a:pt x="107159" y="122864"/>
                  </a:lnTo>
                  <a:lnTo>
                    <a:pt x="118180" y="80167"/>
                  </a:lnTo>
                  <a:lnTo>
                    <a:pt x="125636" y="65095"/>
                  </a:lnTo>
                  <a:lnTo>
                    <a:pt x="148852" y="24558"/>
                  </a:lnTo>
                  <a:lnTo>
                    <a:pt x="163714" y="6443"/>
                  </a:lnTo>
                  <a:lnTo>
                    <a:pt x="169665" y="2864"/>
                  </a:lnTo>
                  <a:lnTo>
                    <a:pt x="185759" y="168"/>
                  </a:lnTo>
                  <a:lnTo>
                    <a:pt x="191741" y="4790"/>
                  </a:lnTo>
                  <a:lnTo>
                    <a:pt x="194358" y="9736"/>
                  </a:lnTo>
                  <a:lnTo>
                    <a:pt x="195057" y="12444"/>
                  </a:lnTo>
                  <a:lnTo>
                    <a:pt x="202314" y="24911"/>
                  </a:lnTo>
                  <a:lnTo>
                    <a:pt x="205465" y="38911"/>
                  </a:lnTo>
                  <a:lnTo>
                    <a:pt x="211250" y="50776"/>
                  </a:lnTo>
                  <a:lnTo>
                    <a:pt x="214193" y="95373"/>
                  </a:lnTo>
                  <a:lnTo>
                    <a:pt x="214310" y="139553"/>
                  </a:lnTo>
                  <a:lnTo>
                    <a:pt x="214311" y="145698"/>
                  </a:lnTo>
                  <a:lnTo>
                    <a:pt x="216958" y="151737"/>
                  </a:lnTo>
                  <a:lnTo>
                    <a:pt x="220449" y="157728"/>
                  </a:lnTo>
                  <a:lnTo>
                    <a:pt x="223242" y="16966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8" name="SMARTInkShape-685"/>
            <p:cNvSpPr/>
            <p:nvPr/>
          </p:nvSpPr>
          <p:spPr>
            <a:xfrm>
              <a:off x="982266" y="2152211"/>
              <a:ext cx="96831" cy="160530"/>
            </a:xfrm>
            <a:custGeom>
              <a:avLst/>
              <a:gdLst/>
              <a:ahLst/>
              <a:cxnLst/>
              <a:rect l="0" t="0" r="0" b="0"/>
              <a:pathLst>
                <a:path w="96831" h="160530">
                  <a:moveTo>
                    <a:pt x="17859" y="26633"/>
                  </a:moveTo>
                  <a:lnTo>
                    <a:pt x="10171" y="34321"/>
                  </a:lnTo>
                  <a:lnTo>
                    <a:pt x="9297" y="39935"/>
                  </a:lnTo>
                  <a:lnTo>
                    <a:pt x="8936" y="82568"/>
                  </a:lnTo>
                  <a:lnTo>
                    <a:pt x="7939" y="95020"/>
                  </a:lnTo>
                  <a:lnTo>
                    <a:pt x="4190" y="105314"/>
                  </a:lnTo>
                  <a:lnTo>
                    <a:pt x="3785" y="109845"/>
                  </a:lnTo>
                  <a:lnTo>
                    <a:pt x="9339" y="136676"/>
                  </a:lnTo>
                  <a:lnTo>
                    <a:pt x="15886" y="147763"/>
                  </a:lnTo>
                  <a:lnTo>
                    <a:pt x="25157" y="158695"/>
                  </a:lnTo>
                  <a:lnTo>
                    <a:pt x="28709" y="159741"/>
                  </a:lnTo>
                  <a:lnTo>
                    <a:pt x="47737" y="160529"/>
                  </a:lnTo>
                  <a:lnTo>
                    <a:pt x="53628" y="157911"/>
                  </a:lnTo>
                  <a:lnTo>
                    <a:pt x="74417" y="139586"/>
                  </a:lnTo>
                  <a:lnTo>
                    <a:pt x="83344" y="126026"/>
                  </a:lnTo>
                  <a:lnTo>
                    <a:pt x="96132" y="82786"/>
                  </a:lnTo>
                  <a:lnTo>
                    <a:pt x="96830" y="78951"/>
                  </a:lnTo>
                  <a:lnTo>
                    <a:pt x="94960" y="69398"/>
                  </a:lnTo>
                  <a:lnTo>
                    <a:pt x="90975" y="52864"/>
                  </a:lnTo>
                  <a:lnTo>
                    <a:pt x="89050" y="42260"/>
                  </a:lnTo>
                  <a:lnTo>
                    <a:pt x="82388" y="30712"/>
                  </a:lnTo>
                  <a:lnTo>
                    <a:pt x="59494" y="5840"/>
                  </a:lnTo>
                  <a:lnTo>
                    <a:pt x="53561" y="2508"/>
                  </a:lnTo>
                  <a:lnTo>
                    <a:pt x="41668" y="370"/>
                  </a:lnTo>
                  <a:lnTo>
                    <a:pt x="32741" y="0"/>
                  </a:lnTo>
                  <a:lnTo>
                    <a:pt x="26788" y="2559"/>
                  </a:lnTo>
                  <a:lnTo>
                    <a:pt x="10693" y="16098"/>
                  </a:lnTo>
                  <a:lnTo>
                    <a:pt x="3141" y="30652"/>
                  </a:lnTo>
                  <a:lnTo>
                    <a:pt x="0" y="4449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9" name="SMARTInkShape-686"/>
            <p:cNvSpPr/>
            <p:nvPr/>
          </p:nvSpPr>
          <p:spPr>
            <a:xfrm>
              <a:off x="1276945" y="1964531"/>
              <a:ext cx="35720" cy="437556"/>
            </a:xfrm>
            <a:custGeom>
              <a:avLst/>
              <a:gdLst/>
              <a:ahLst/>
              <a:cxnLst/>
              <a:rect l="0" t="0" r="0" b="0"/>
              <a:pathLst>
                <a:path w="35720" h="437556">
                  <a:moveTo>
                    <a:pt x="0" y="0"/>
                  </a:moveTo>
                  <a:lnTo>
                    <a:pt x="0" y="39902"/>
                  </a:lnTo>
                  <a:lnTo>
                    <a:pt x="0" y="83084"/>
                  </a:lnTo>
                  <a:lnTo>
                    <a:pt x="0" y="125374"/>
                  </a:lnTo>
                  <a:lnTo>
                    <a:pt x="0" y="164971"/>
                  </a:lnTo>
                  <a:lnTo>
                    <a:pt x="0" y="208587"/>
                  </a:lnTo>
                  <a:lnTo>
                    <a:pt x="0" y="248901"/>
                  </a:lnTo>
                  <a:lnTo>
                    <a:pt x="7068" y="291885"/>
                  </a:lnTo>
                  <a:lnTo>
                    <a:pt x="9677" y="331207"/>
                  </a:lnTo>
                  <a:lnTo>
                    <a:pt x="16586" y="370413"/>
                  </a:lnTo>
                  <a:lnTo>
                    <a:pt x="26389" y="413177"/>
                  </a:lnTo>
                  <a:lnTo>
                    <a:pt x="26671" y="422504"/>
                  </a:lnTo>
                  <a:lnTo>
                    <a:pt x="29382" y="428551"/>
                  </a:lnTo>
                  <a:lnTo>
                    <a:pt x="35719" y="43755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 name="SMARTInkShape-687"/>
            <p:cNvSpPr/>
            <p:nvPr/>
          </p:nvSpPr>
          <p:spPr>
            <a:xfrm>
              <a:off x="232172" y="2473525"/>
              <a:ext cx="1134071" cy="35718"/>
            </a:xfrm>
            <a:custGeom>
              <a:avLst/>
              <a:gdLst/>
              <a:ahLst/>
              <a:cxnLst/>
              <a:rect l="0" t="0" r="0" b="0"/>
              <a:pathLst>
                <a:path w="1134071" h="35718">
                  <a:moveTo>
                    <a:pt x="0" y="8928"/>
                  </a:moveTo>
                  <a:lnTo>
                    <a:pt x="22123" y="8928"/>
                  </a:lnTo>
                  <a:lnTo>
                    <a:pt x="27361" y="11574"/>
                  </a:lnTo>
                  <a:lnTo>
                    <a:pt x="30147" y="13669"/>
                  </a:lnTo>
                  <a:lnTo>
                    <a:pt x="38534" y="15996"/>
                  </a:lnTo>
                  <a:lnTo>
                    <a:pt x="82296" y="17749"/>
                  </a:lnTo>
                  <a:lnTo>
                    <a:pt x="117459" y="17836"/>
                  </a:lnTo>
                  <a:lnTo>
                    <a:pt x="161593" y="15208"/>
                  </a:lnTo>
                  <a:lnTo>
                    <a:pt x="196708" y="10789"/>
                  </a:lnTo>
                  <a:lnTo>
                    <a:pt x="234893" y="9480"/>
                  </a:lnTo>
                  <a:lnTo>
                    <a:pt x="277627" y="6446"/>
                  </a:lnTo>
                  <a:lnTo>
                    <a:pt x="321708" y="1909"/>
                  </a:lnTo>
                  <a:lnTo>
                    <a:pt x="352333" y="848"/>
                  </a:lnTo>
                  <a:lnTo>
                    <a:pt x="385788" y="376"/>
                  </a:lnTo>
                  <a:lnTo>
                    <a:pt x="417854" y="166"/>
                  </a:lnTo>
                  <a:lnTo>
                    <a:pt x="450627" y="73"/>
                  </a:lnTo>
                  <a:lnTo>
                    <a:pt x="488344" y="32"/>
                  </a:lnTo>
                  <a:lnTo>
                    <a:pt x="525612" y="13"/>
                  </a:lnTo>
                  <a:lnTo>
                    <a:pt x="563011" y="5"/>
                  </a:lnTo>
                  <a:lnTo>
                    <a:pt x="602784" y="1"/>
                  </a:lnTo>
                  <a:lnTo>
                    <a:pt x="640967" y="0"/>
                  </a:lnTo>
                  <a:lnTo>
                    <a:pt x="677780" y="991"/>
                  </a:lnTo>
                  <a:lnTo>
                    <a:pt x="713986" y="4739"/>
                  </a:lnTo>
                  <a:lnTo>
                    <a:pt x="749921" y="7066"/>
                  </a:lnTo>
                  <a:lnTo>
                    <a:pt x="785735" y="8101"/>
                  </a:lnTo>
                  <a:lnTo>
                    <a:pt x="821497" y="8560"/>
                  </a:lnTo>
                  <a:lnTo>
                    <a:pt x="854589" y="8765"/>
                  </a:lnTo>
                  <a:lnTo>
                    <a:pt x="885833" y="9847"/>
                  </a:lnTo>
                  <a:lnTo>
                    <a:pt x="930321" y="15043"/>
                  </a:lnTo>
                  <a:lnTo>
                    <a:pt x="969079" y="17024"/>
                  </a:lnTo>
                  <a:lnTo>
                    <a:pt x="1004707" y="18603"/>
                  </a:lnTo>
                  <a:lnTo>
                    <a:pt x="1043914" y="24877"/>
                  </a:lnTo>
                  <a:lnTo>
                    <a:pt x="1088316" y="27528"/>
                  </a:lnTo>
                  <a:lnTo>
                    <a:pt x="1134070" y="3571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 name="SMARTInkShape-688"/>
            <p:cNvSpPr/>
            <p:nvPr/>
          </p:nvSpPr>
          <p:spPr>
            <a:xfrm>
              <a:off x="1500188" y="2187773"/>
              <a:ext cx="1" cy="8931"/>
            </a:xfrm>
            <a:custGeom>
              <a:avLst/>
              <a:gdLst/>
              <a:ahLst/>
              <a:cxnLst/>
              <a:rect l="0" t="0" r="0" b="0"/>
              <a:pathLst>
                <a:path w="1" h="8931">
                  <a:moveTo>
                    <a:pt x="0" y="0"/>
                  </a:moveTo>
                  <a:lnTo>
                    <a:pt x="0" y="893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40" name="SMARTInkShape-Group147"/>
          <p:cNvGrpSpPr/>
          <p:nvPr/>
        </p:nvGrpSpPr>
        <p:grpSpPr>
          <a:xfrm>
            <a:off x="5501101" y="1187648"/>
            <a:ext cx="3625041" cy="446486"/>
            <a:chOff x="5501101" y="1187648"/>
            <a:chExt cx="3625041" cy="446486"/>
          </a:xfrm>
        </p:grpSpPr>
        <p:sp>
          <p:nvSpPr>
            <p:cNvPr id="193" name="SMARTInkShape-689"/>
            <p:cNvSpPr/>
            <p:nvPr/>
          </p:nvSpPr>
          <p:spPr>
            <a:xfrm>
              <a:off x="5501101" y="1191530"/>
              <a:ext cx="97814" cy="201479"/>
            </a:xfrm>
            <a:custGeom>
              <a:avLst/>
              <a:gdLst/>
              <a:ahLst/>
              <a:cxnLst/>
              <a:rect l="0" t="0" r="0" b="0"/>
              <a:pathLst>
                <a:path w="97814" h="201479">
                  <a:moveTo>
                    <a:pt x="88883" y="40767"/>
                  </a:moveTo>
                  <a:lnTo>
                    <a:pt x="88883" y="18567"/>
                  </a:lnTo>
                  <a:lnTo>
                    <a:pt x="86238" y="13372"/>
                  </a:lnTo>
                  <a:lnTo>
                    <a:pt x="81195" y="6692"/>
                  </a:lnTo>
                  <a:lnTo>
                    <a:pt x="77860" y="5779"/>
                  </a:lnTo>
                  <a:lnTo>
                    <a:pt x="75581" y="5535"/>
                  </a:lnTo>
                  <a:lnTo>
                    <a:pt x="70403" y="2619"/>
                  </a:lnTo>
                  <a:lnTo>
                    <a:pt x="67634" y="452"/>
                  </a:lnTo>
                  <a:lnTo>
                    <a:pt x="65787" y="0"/>
                  </a:lnTo>
                  <a:lnTo>
                    <a:pt x="64556" y="690"/>
                  </a:lnTo>
                  <a:lnTo>
                    <a:pt x="63735" y="2143"/>
                  </a:lnTo>
                  <a:lnTo>
                    <a:pt x="62197" y="3111"/>
                  </a:lnTo>
                  <a:lnTo>
                    <a:pt x="55289" y="5466"/>
                  </a:lnTo>
                  <a:lnTo>
                    <a:pt x="41146" y="17401"/>
                  </a:lnTo>
                  <a:lnTo>
                    <a:pt x="23389" y="47282"/>
                  </a:lnTo>
                  <a:lnTo>
                    <a:pt x="11161" y="83627"/>
                  </a:lnTo>
                  <a:lnTo>
                    <a:pt x="6654" y="102745"/>
                  </a:lnTo>
                  <a:lnTo>
                    <a:pt x="2727" y="115938"/>
                  </a:lnTo>
                  <a:lnTo>
                    <a:pt x="0" y="152604"/>
                  </a:lnTo>
                  <a:lnTo>
                    <a:pt x="2417" y="162571"/>
                  </a:lnTo>
                  <a:lnTo>
                    <a:pt x="6709" y="173761"/>
                  </a:lnTo>
                  <a:lnTo>
                    <a:pt x="10627" y="186006"/>
                  </a:lnTo>
                  <a:lnTo>
                    <a:pt x="16099" y="198440"/>
                  </a:lnTo>
                  <a:lnTo>
                    <a:pt x="17540" y="199461"/>
                  </a:lnTo>
                  <a:lnTo>
                    <a:pt x="25016" y="201232"/>
                  </a:lnTo>
                  <a:lnTo>
                    <a:pt x="38685" y="201478"/>
                  </a:lnTo>
                  <a:lnTo>
                    <a:pt x="44414" y="198845"/>
                  </a:lnTo>
                  <a:lnTo>
                    <a:pt x="65081" y="180510"/>
                  </a:lnTo>
                  <a:lnTo>
                    <a:pt x="68383" y="171997"/>
                  </a:lnTo>
                  <a:lnTo>
                    <a:pt x="70842" y="162591"/>
                  </a:lnTo>
                  <a:lnTo>
                    <a:pt x="80506" y="148469"/>
                  </a:lnTo>
                  <a:lnTo>
                    <a:pt x="97813" y="13006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4" name="SMARTInkShape-690"/>
            <p:cNvSpPr/>
            <p:nvPr/>
          </p:nvSpPr>
          <p:spPr>
            <a:xfrm>
              <a:off x="5638418" y="1187648"/>
              <a:ext cx="103372" cy="223244"/>
            </a:xfrm>
            <a:custGeom>
              <a:avLst/>
              <a:gdLst/>
              <a:ahLst/>
              <a:cxnLst/>
              <a:rect l="0" t="0" r="0" b="0"/>
              <a:pathLst>
                <a:path w="103372" h="223244">
                  <a:moveTo>
                    <a:pt x="5145" y="0"/>
                  </a:moveTo>
                  <a:lnTo>
                    <a:pt x="9885" y="0"/>
                  </a:lnTo>
                  <a:lnTo>
                    <a:pt x="11281" y="993"/>
                  </a:lnTo>
                  <a:lnTo>
                    <a:pt x="12213" y="2646"/>
                  </a:lnTo>
                  <a:lnTo>
                    <a:pt x="13706" y="12429"/>
                  </a:lnTo>
                  <a:lnTo>
                    <a:pt x="14059" y="53831"/>
                  </a:lnTo>
                  <a:lnTo>
                    <a:pt x="13080" y="89514"/>
                  </a:lnTo>
                  <a:lnTo>
                    <a:pt x="5696" y="133784"/>
                  </a:lnTo>
                  <a:lnTo>
                    <a:pt x="5159" y="177806"/>
                  </a:lnTo>
                  <a:lnTo>
                    <a:pt x="5148" y="185604"/>
                  </a:lnTo>
                  <a:lnTo>
                    <a:pt x="4155" y="186244"/>
                  </a:lnTo>
                  <a:lnTo>
                    <a:pt x="0" y="187145"/>
                  </a:lnTo>
                  <a:lnTo>
                    <a:pt x="4271" y="187474"/>
                  </a:lnTo>
                  <a:lnTo>
                    <a:pt x="4756" y="184856"/>
                  </a:lnTo>
                  <a:lnTo>
                    <a:pt x="6086" y="171298"/>
                  </a:lnTo>
                  <a:lnTo>
                    <a:pt x="26133" y="127824"/>
                  </a:lnTo>
                  <a:lnTo>
                    <a:pt x="46825" y="86311"/>
                  </a:lnTo>
                  <a:lnTo>
                    <a:pt x="61700" y="61294"/>
                  </a:lnTo>
                  <a:lnTo>
                    <a:pt x="67653" y="57008"/>
                  </a:lnTo>
                  <a:lnTo>
                    <a:pt x="76060" y="53779"/>
                  </a:lnTo>
                  <a:lnTo>
                    <a:pt x="81169" y="58379"/>
                  </a:lnTo>
                  <a:lnTo>
                    <a:pt x="83581" y="63319"/>
                  </a:lnTo>
                  <a:lnTo>
                    <a:pt x="91573" y="102576"/>
                  </a:lnTo>
                  <a:lnTo>
                    <a:pt x="94189" y="145058"/>
                  </a:lnTo>
                  <a:lnTo>
                    <a:pt x="94431" y="188706"/>
                  </a:lnTo>
                  <a:lnTo>
                    <a:pt x="94440" y="208202"/>
                  </a:lnTo>
                  <a:lnTo>
                    <a:pt x="97087" y="214243"/>
                  </a:lnTo>
                  <a:lnTo>
                    <a:pt x="103371" y="22324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5" name="SMARTInkShape-691"/>
            <p:cNvSpPr/>
            <p:nvPr/>
          </p:nvSpPr>
          <p:spPr>
            <a:xfrm>
              <a:off x="5786438" y="1250603"/>
              <a:ext cx="89297" cy="141982"/>
            </a:xfrm>
            <a:custGeom>
              <a:avLst/>
              <a:gdLst/>
              <a:ahLst/>
              <a:cxnLst/>
              <a:rect l="0" t="0" r="0" b="0"/>
              <a:pathLst>
                <a:path w="89297" h="141982">
                  <a:moveTo>
                    <a:pt x="0" y="62061"/>
                  </a:moveTo>
                  <a:lnTo>
                    <a:pt x="13302" y="75363"/>
                  </a:lnTo>
                  <a:lnTo>
                    <a:pt x="18481" y="77895"/>
                  </a:lnTo>
                  <a:lnTo>
                    <a:pt x="38731" y="79802"/>
                  </a:lnTo>
                  <a:lnTo>
                    <a:pt x="44663" y="77222"/>
                  </a:lnTo>
                  <a:lnTo>
                    <a:pt x="59533" y="65675"/>
                  </a:lnTo>
                  <a:lnTo>
                    <a:pt x="65485" y="63667"/>
                  </a:lnTo>
                  <a:lnTo>
                    <a:pt x="67469" y="61147"/>
                  </a:lnTo>
                  <a:lnTo>
                    <a:pt x="73299" y="45491"/>
                  </a:lnTo>
                  <a:lnTo>
                    <a:pt x="77226" y="38822"/>
                  </a:lnTo>
                  <a:lnTo>
                    <a:pt x="79436" y="28496"/>
                  </a:lnTo>
                  <a:lnTo>
                    <a:pt x="79954" y="18701"/>
                  </a:lnTo>
                  <a:lnTo>
                    <a:pt x="79099" y="15295"/>
                  </a:lnTo>
                  <a:lnTo>
                    <a:pt x="77537" y="13024"/>
                  </a:lnTo>
                  <a:lnTo>
                    <a:pt x="75503" y="11510"/>
                  </a:lnTo>
                  <a:lnTo>
                    <a:pt x="74148" y="9509"/>
                  </a:lnTo>
                  <a:lnTo>
                    <a:pt x="72642" y="4640"/>
                  </a:lnTo>
                  <a:lnTo>
                    <a:pt x="71248" y="2944"/>
                  </a:lnTo>
                  <a:lnTo>
                    <a:pt x="67054" y="1060"/>
                  </a:lnTo>
                  <a:lnTo>
                    <a:pt x="59114" y="0"/>
                  </a:lnTo>
                  <a:lnTo>
                    <a:pt x="57269" y="843"/>
                  </a:lnTo>
                  <a:lnTo>
                    <a:pt x="56038" y="2398"/>
                  </a:lnTo>
                  <a:lnTo>
                    <a:pt x="53679" y="6771"/>
                  </a:lnTo>
                  <a:lnTo>
                    <a:pt x="23779" y="50692"/>
                  </a:lnTo>
                  <a:lnTo>
                    <a:pt x="12891" y="74073"/>
                  </a:lnTo>
                  <a:lnTo>
                    <a:pt x="9084" y="109168"/>
                  </a:lnTo>
                  <a:lnTo>
                    <a:pt x="16631" y="130448"/>
                  </a:lnTo>
                  <a:lnTo>
                    <a:pt x="22235" y="137335"/>
                  </a:lnTo>
                  <a:lnTo>
                    <a:pt x="27411" y="140165"/>
                  </a:lnTo>
                  <a:lnTo>
                    <a:pt x="38817" y="141981"/>
                  </a:lnTo>
                  <a:lnTo>
                    <a:pt x="44703" y="139584"/>
                  </a:lnTo>
                  <a:lnTo>
                    <a:pt x="50625" y="136203"/>
                  </a:lnTo>
                  <a:lnTo>
                    <a:pt x="59539" y="133308"/>
                  </a:lnTo>
                  <a:lnTo>
                    <a:pt x="65487" y="129114"/>
                  </a:lnTo>
                  <a:lnTo>
                    <a:pt x="89296" y="9778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6" name="SMARTInkShape-692"/>
            <p:cNvSpPr/>
            <p:nvPr/>
          </p:nvSpPr>
          <p:spPr>
            <a:xfrm>
              <a:off x="5893595" y="1276945"/>
              <a:ext cx="160734" cy="124884"/>
            </a:xfrm>
            <a:custGeom>
              <a:avLst/>
              <a:gdLst/>
              <a:ahLst/>
              <a:cxnLst/>
              <a:rect l="0" t="0" r="0" b="0"/>
              <a:pathLst>
                <a:path w="160734" h="124884">
                  <a:moveTo>
                    <a:pt x="0" y="0"/>
                  </a:moveTo>
                  <a:lnTo>
                    <a:pt x="8820" y="0"/>
                  </a:lnTo>
                  <a:lnTo>
                    <a:pt x="8896" y="4741"/>
                  </a:lnTo>
                  <a:lnTo>
                    <a:pt x="9899" y="6137"/>
                  </a:lnTo>
                  <a:lnTo>
                    <a:pt x="13660" y="7689"/>
                  </a:lnTo>
                  <a:lnTo>
                    <a:pt x="15059" y="10087"/>
                  </a:lnTo>
                  <a:lnTo>
                    <a:pt x="17490" y="28938"/>
                  </a:lnTo>
                  <a:lnTo>
                    <a:pt x="17843" y="71638"/>
                  </a:lnTo>
                  <a:lnTo>
                    <a:pt x="17857" y="112930"/>
                  </a:lnTo>
                  <a:lnTo>
                    <a:pt x="20504" y="117329"/>
                  </a:lnTo>
                  <a:lnTo>
                    <a:pt x="26679" y="124883"/>
                  </a:lnTo>
                  <a:lnTo>
                    <a:pt x="27778" y="93969"/>
                  </a:lnTo>
                  <a:lnTo>
                    <a:pt x="42602" y="50733"/>
                  </a:lnTo>
                  <a:lnTo>
                    <a:pt x="66735" y="14046"/>
                  </a:lnTo>
                  <a:lnTo>
                    <a:pt x="68302" y="13332"/>
                  </a:lnTo>
                  <a:lnTo>
                    <a:pt x="69347" y="13849"/>
                  </a:lnTo>
                  <a:lnTo>
                    <a:pt x="70043" y="15186"/>
                  </a:lnTo>
                  <a:lnTo>
                    <a:pt x="71500" y="16077"/>
                  </a:lnTo>
                  <a:lnTo>
                    <a:pt x="78290" y="18324"/>
                  </a:lnTo>
                  <a:lnTo>
                    <a:pt x="83742" y="22365"/>
                  </a:lnTo>
                  <a:lnTo>
                    <a:pt x="86828" y="27469"/>
                  </a:lnTo>
                  <a:lnTo>
                    <a:pt x="96941" y="68996"/>
                  </a:lnTo>
                  <a:lnTo>
                    <a:pt x="98113" y="99486"/>
                  </a:lnTo>
                  <a:lnTo>
                    <a:pt x="95529" y="106394"/>
                  </a:lnTo>
                  <a:lnTo>
                    <a:pt x="92066" y="112771"/>
                  </a:lnTo>
                  <a:lnTo>
                    <a:pt x="89327" y="124857"/>
                  </a:lnTo>
                  <a:lnTo>
                    <a:pt x="89299" y="112573"/>
                  </a:lnTo>
                  <a:lnTo>
                    <a:pt x="100319" y="71185"/>
                  </a:lnTo>
                  <a:lnTo>
                    <a:pt x="105130" y="53503"/>
                  </a:lnTo>
                  <a:lnTo>
                    <a:pt x="107247" y="42631"/>
                  </a:lnTo>
                  <a:lnTo>
                    <a:pt x="114017" y="30932"/>
                  </a:lnTo>
                  <a:lnTo>
                    <a:pt x="132215" y="10739"/>
                  </a:lnTo>
                  <a:lnTo>
                    <a:pt x="135822" y="9734"/>
                  </a:lnTo>
                  <a:lnTo>
                    <a:pt x="147201" y="8977"/>
                  </a:lnTo>
                  <a:lnTo>
                    <a:pt x="149728" y="10946"/>
                  </a:lnTo>
                  <a:lnTo>
                    <a:pt x="155180" y="18425"/>
                  </a:lnTo>
                  <a:lnTo>
                    <a:pt x="159088" y="29051"/>
                  </a:lnTo>
                  <a:lnTo>
                    <a:pt x="160690" y="69839"/>
                  </a:lnTo>
                  <a:lnTo>
                    <a:pt x="160732" y="114178"/>
                  </a:lnTo>
                  <a:lnTo>
                    <a:pt x="160733" y="11608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7" name="SMARTInkShape-693"/>
            <p:cNvSpPr/>
            <p:nvPr/>
          </p:nvSpPr>
          <p:spPr>
            <a:xfrm>
              <a:off x="6152555" y="1357313"/>
              <a:ext cx="1" cy="17860"/>
            </a:xfrm>
            <a:custGeom>
              <a:avLst/>
              <a:gdLst/>
              <a:ahLst/>
              <a:cxnLst/>
              <a:rect l="0" t="0" r="0" b="0"/>
              <a:pathLst>
                <a:path w="1" h="17860">
                  <a:moveTo>
                    <a:pt x="0" y="0"/>
                  </a:moveTo>
                  <a:lnTo>
                    <a:pt x="0" y="1785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8" name="SMARTInkShape-694"/>
            <p:cNvSpPr/>
            <p:nvPr/>
          </p:nvSpPr>
          <p:spPr>
            <a:xfrm>
              <a:off x="6313289" y="1250156"/>
              <a:ext cx="8932" cy="1"/>
            </a:xfrm>
            <a:custGeom>
              <a:avLst/>
              <a:gdLst/>
              <a:ahLst/>
              <a:cxnLst/>
              <a:rect l="0" t="0" r="0" b="0"/>
              <a:pathLst>
                <a:path w="8932" h="1">
                  <a:moveTo>
                    <a:pt x="0" y="0"/>
                  </a:moveTo>
                  <a:lnTo>
                    <a:pt x="8931"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9" name="SMARTInkShape-695"/>
            <p:cNvSpPr/>
            <p:nvPr/>
          </p:nvSpPr>
          <p:spPr>
            <a:xfrm>
              <a:off x="6357938" y="1321594"/>
              <a:ext cx="1" cy="26790"/>
            </a:xfrm>
            <a:custGeom>
              <a:avLst/>
              <a:gdLst/>
              <a:ahLst/>
              <a:cxnLst/>
              <a:rect l="0" t="0" r="0" b="0"/>
              <a:pathLst>
                <a:path w="1" h="26790">
                  <a:moveTo>
                    <a:pt x="0" y="0"/>
                  </a:moveTo>
                  <a:lnTo>
                    <a:pt x="0" y="2678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0" name="SMARTInkShape-696"/>
            <p:cNvSpPr/>
            <p:nvPr/>
          </p:nvSpPr>
          <p:spPr>
            <a:xfrm>
              <a:off x="6563331" y="1198342"/>
              <a:ext cx="196443" cy="141112"/>
            </a:xfrm>
            <a:custGeom>
              <a:avLst/>
              <a:gdLst/>
              <a:ahLst/>
              <a:cxnLst/>
              <a:rect l="0" t="0" r="0" b="0"/>
              <a:pathLst>
                <a:path w="196443" h="141112">
                  <a:moveTo>
                    <a:pt x="80357" y="78603"/>
                  </a:moveTo>
                  <a:lnTo>
                    <a:pt x="75616" y="78603"/>
                  </a:lnTo>
                  <a:lnTo>
                    <a:pt x="74220" y="77611"/>
                  </a:lnTo>
                  <a:lnTo>
                    <a:pt x="73289" y="75958"/>
                  </a:lnTo>
                  <a:lnTo>
                    <a:pt x="71672" y="69509"/>
                  </a:lnTo>
                  <a:lnTo>
                    <a:pt x="71459" y="57354"/>
                  </a:lnTo>
                  <a:lnTo>
                    <a:pt x="68795" y="51630"/>
                  </a:lnTo>
                  <a:lnTo>
                    <a:pt x="65296" y="45779"/>
                  </a:lnTo>
                  <a:lnTo>
                    <a:pt x="62334" y="36907"/>
                  </a:lnTo>
                  <a:lnTo>
                    <a:pt x="47100" y="16094"/>
                  </a:lnTo>
                  <a:lnTo>
                    <a:pt x="44740" y="10142"/>
                  </a:lnTo>
                  <a:lnTo>
                    <a:pt x="40384" y="4189"/>
                  </a:lnTo>
                  <a:lnTo>
                    <a:pt x="35140" y="882"/>
                  </a:lnTo>
                  <a:lnTo>
                    <a:pt x="32353" y="0"/>
                  </a:lnTo>
                  <a:lnTo>
                    <a:pt x="29502" y="404"/>
                  </a:lnTo>
                  <a:lnTo>
                    <a:pt x="19580" y="6079"/>
                  </a:lnTo>
                  <a:lnTo>
                    <a:pt x="13621" y="16325"/>
                  </a:lnTo>
                  <a:lnTo>
                    <a:pt x="2034" y="60869"/>
                  </a:lnTo>
                  <a:lnTo>
                    <a:pt x="109" y="102423"/>
                  </a:lnTo>
                  <a:lnTo>
                    <a:pt x="0" y="125706"/>
                  </a:lnTo>
                  <a:lnTo>
                    <a:pt x="988" y="127865"/>
                  </a:lnTo>
                  <a:lnTo>
                    <a:pt x="2640" y="129304"/>
                  </a:lnTo>
                  <a:lnTo>
                    <a:pt x="7121" y="131895"/>
                  </a:lnTo>
                  <a:lnTo>
                    <a:pt x="16240" y="139702"/>
                  </a:lnTo>
                  <a:lnTo>
                    <a:pt x="17768" y="139179"/>
                  </a:lnTo>
                  <a:lnTo>
                    <a:pt x="47648" y="111289"/>
                  </a:lnTo>
                  <a:lnTo>
                    <a:pt x="58535" y="93291"/>
                  </a:lnTo>
                  <a:lnTo>
                    <a:pt x="74772" y="54377"/>
                  </a:lnTo>
                  <a:lnTo>
                    <a:pt x="79621" y="27617"/>
                  </a:lnTo>
                  <a:lnTo>
                    <a:pt x="79867" y="23776"/>
                  </a:lnTo>
                  <a:lnTo>
                    <a:pt x="82785" y="16863"/>
                  </a:lnTo>
                  <a:lnTo>
                    <a:pt x="89253" y="7216"/>
                  </a:lnTo>
                  <a:lnTo>
                    <a:pt x="89285" y="49407"/>
                  </a:lnTo>
                  <a:lnTo>
                    <a:pt x="89286" y="92508"/>
                  </a:lnTo>
                  <a:lnTo>
                    <a:pt x="89286" y="115798"/>
                  </a:lnTo>
                  <a:lnTo>
                    <a:pt x="91932" y="122585"/>
                  </a:lnTo>
                  <a:lnTo>
                    <a:pt x="97848" y="131620"/>
                  </a:lnTo>
                  <a:lnTo>
                    <a:pt x="106768" y="132167"/>
                  </a:lnTo>
                  <a:lnTo>
                    <a:pt x="111775" y="127437"/>
                  </a:lnTo>
                  <a:lnTo>
                    <a:pt x="114164" y="119820"/>
                  </a:lnTo>
                  <a:lnTo>
                    <a:pt x="118155" y="104376"/>
                  </a:lnTo>
                  <a:lnTo>
                    <a:pt x="137033" y="63661"/>
                  </a:lnTo>
                  <a:lnTo>
                    <a:pt x="158963" y="22570"/>
                  </a:lnTo>
                  <a:lnTo>
                    <a:pt x="160202" y="13273"/>
                  </a:lnTo>
                  <a:lnTo>
                    <a:pt x="161369" y="11237"/>
                  </a:lnTo>
                  <a:lnTo>
                    <a:pt x="163137" y="9880"/>
                  </a:lnTo>
                  <a:lnTo>
                    <a:pt x="169272" y="7325"/>
                  </a:lnTo>
                  <a:lnTo>
                    <a:pt x="170639" y="29119"/>
                  </a:lnTo>
                  <a:lnTo>
                    <a:pt x="175789" y="40349"/>
                  </a:lnTo>
                  <a:lnTo>
                    <a:pt x="178474" y="84690"/>
                  </a:lnTo>
                  <a:lnTo>
                    <a:pt x="178582" y="128917"/>
                  </a:lnTo>
                  <a:lnTo>
                    <a:pt x="178582" y="130005"/>
                  </a:lnTo>
                  <a:lnTo>
                    <a:pt x="187145" y="140687"/>
                  </a:lnTo>
                  <a:lnTo>
                    <a:pt x="196442" y="14111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1" name="SMARTInkShape-697"/>
            <p:cNvSpPr/>
            <p:nvPr/>
          </p:nvSpPr>
          <p:spPr>
            <a:xfrm>
              <a:off x="6768858" y="1223399"/>
              <a:ext cx="312385" cy="133378"/>
            </a:xfrm>
            <a:custGeom>
              <a:avLst/>
              <a:gdLst/>
              <a:ahLst/>
              <a:cxnLst/>
              <a:rect l="0" t="0" r="0" b="0"/>
              <a:pathLst>
                <a:path w="312385" h="133378">
                  <a:moveTo>
                    <a:pt x="53423" y="8898"/>
                  </a:moveTo>
                  <a:lnTo>
                    <a:pt x="53423" y="77"/>
                  </a:lnTo>
                  <a:lnTo>
                    <a:pt x="48682" y="0"/>
                  </a:lnTo>
                  <a:lnTo>
                    <a:pt x="47286" y="982"/>
                  </a:lnTo>
                  <a:lnTo>
                    <a:pt x="46355" y="2628"/>
                  </a:lnTo>
                  <a:lnTo>
                    <a:pt x="45735" y="4718"/>
                  </a:lnTo>
                  <a:lnTo>
                    <a:pt x="34943" y="18061"/>
                  </a:lnTo>
                  <a:lnTo>
                    <a:pt x="26450" y="29472"/>
                  </a:lnTo>
                  <a:lnTo>
                    <a:pt x="3806" y="68351"/>
                  </a:lnTo>
                  <a:lnTo>
                    <a:pt x="0" y="96021"/>
                  </a:lnTo>
                  <a:lnTo>
                    <a:pt x="7547" y="105692"/>
                  </a:lnTo>
                  <a:lnTo>
                    <a:pt x="10875" y="106488"/>
                  </a:lnTo>
                  <a:lnTo>
                    <a:pt x="13151" y="106700"/>
                  </a:lnTo>
                  <a:lnTo>
                    <a:pt x="18326" y="104290"/>
                  </a:lnTo>
                  <a:lnTo>
                    <a:pt x="21096" y="102258"/>
                  </a:lnTo>
                  <a:lnTo>
                    <a:pt x="24172" y="97355"/>
                  </a:lnTo>
                  <a:lnTo>
                    <a:pt x="24993" y="94658"/>
                  </a:lnTo>
                  <a:lnTo>
                    <a:pt x="31197" y="89016"/>
                  </a:lnTo>
                  <a:lnTo>
                    <a:pt x="38584" y="83201"/>
                  </a:lnTo>
                  <a:lnTo>
                    <a:pt x="59837" y="45166"/>
                  </a:lnTo>
                  <a:lnTo>
                    <a:pt x="62227" y="38908"/>
                  </a:lnTo>
                  <a:lnTo>
                    <a:pt x="71161" y="26915"/>
                  </a:lnTo>
                  <a:lnTo>
                    <a:pt x="72275" y="68625"/>
                  </a:lnTo>
                  <a:lnTo>
                    <a:pt x="84585" y="105513"/>
                  </a:lnTo>
                  <a:lnTo>
                    <a:pt x="87096" y="109027"/>
                  </a:lnTo>
                  <a:lnTo>
                    <a:pt x="96431" y="115129"/>
                  </a:lnTo>
                  <a:lnTo>
                    <a:pt x="110356" y="115973"/>
                  </a:lnTo>
                  <a:lnTo>
                    <a:pt x="112214" y="115008"/>
                  </a:lnTo>
                  <a:lnTo>
                    <a:pt x="113454" y="113372"/>
                  </a:lnTo>
                  <a:lnTo>
                    <a:pt x="122734" y="94681"/>
                  </a:lnTo>
                  <a:lnTo>
                    <a:pt x="138826" y="73604"/>
                  </a:lnTo>
                  <a:lnTo>
                    <a:pt x="153676" y="31898"/>
                  </a:lnTo>
                  <a:lnTo>
                    <a:pt x="159670" y="18688"/>
                  </a:lnTo>
                  <a:lnTo>
                    <a:pt x="160544" y="9338"/>
                  </a:lnTo>
                  <a:lnTo>
                    <a:pt x="160576" y="21365"/>
                  </a:lnTo>
                  <a:lnTo>
                    <a:pt x="157932" y="27007"/>
                  </a:lnTo>
                  <a:lnTo>
                    <a:pt x="155838" y="29900"/>
                  </a:lnTo>
                  <a:lnTo>
                    <a:pt x="152890" y="43453"/>
                  </a:lnTo>
                  <a:lnTo>
                    <a:pt x="150903" y="59674"/>
                  </a:lnTo>
                  <a:lnTo>
                    <a:pt x="143994" y="81963"/>
                  </a:lnTo>
                  <a:lnTo>
                    <a:pt x="142723" y="115605"/>
                  </a:lnTo>
                  <a:lnTo>
                    <a:pt x="142720" y="95052"/>
                  </a:lnTo>
                  <a:lnTo>
                    <a:pt x="153744" y="55953"/>
                  </a:lnTo>
                  <a:lnTo>
                    <a:pt x="181452" y="15261"/>
                  </a:lnTo>
                  <a:lnTo>
                    <a:pt x="187385" y="11726"/>
                  </a:lnTo>
                  <a:lnTo>
                    <a:pt x="196116" y="9270"/>
                  </a:lnTo>
                  <a:lnTo>
                    <a:pt x="200517" y="9063"/>
                  </a:lnTo>
                  <a:lnTo>
                    <a:pt x="203079" y="10993"/>
                  </a:lnTo>
                  <a:lnTo>
                    <a:pt x="208573" y="18428"/>
                  </a:lnTo>
                  <a:lnTo>
                    <a:pt x="219968" y="48630"/>
                  </a:lnTo>
                  <a:lnTo>
                    <a:pt x="229972" y="89326"/>
                  </a:lnTo>
                  <a:lnTo>
                    <a:pt x="232101" y="100206"/>
                  </a:lnTo>
                  <a:lnTo>
                    <a:pt x="239586" y="118512"/>
                  </a:lnTo>
                  <a:lnTo>
                    <a:pt x="245633" y="124753"/>
                  </a:lnTo>
                  <a:lnTo>
                    <a:pt x="253944" y="129842"/>
                  </a:lnTo>
                  <a:lnTo>
                    <a:pt x="264200" y="132707"/>
                  </a:lnTo>
                  <a:lnTo>
                    <a:pt x="270464" y="133377"/>
                  </a:lnTo>
                  <a:lnTo>
                    <a:pt x="284308" y="129014"/>
                  </a:lnTo>
                  <a:lnTo>
                    <a:pt x="302893" y="118447"/>
                  </a:lnTo>
                  <a:lnTo>
                    <a:pt x="312384" y="11605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2" name="SMARTInkShape-698"/>
            <p:cNvSpPr/>
            <p:nvPr/>
          </p:nvSpPr>
          <p:spPr>
            <a:xfrm>
              <a:off x="6974086" y="1232306"/>
              <a:ext cx="151806" cy="299458"/>
            </a:xfrm>
            <a:custGeom>
              <a:avLst/>
              <a:gdLst/>
              <a:ahLst/>
              <a:cxnLst/>
              <a:rect l="0" t="0" r="0" b="0"/>
              <a:pathLst>
                <a:path w="151806" h="299458">
                  <a:moveTo>
                    <a:pt x="151805" y="8921"/>
                  </a:moveTo>
                  <a:lnTo>
                    <a:pt x="151805" y="1232"/>
                  </a:lnTo>
                  <a:lnTo>
                    <a:pt x="150812" y="818"/>
                  </a:lnTo>
                  <a:lnTo>
                    <a:pt x="121993" y="0"/>
                  </a:lnTo>
                  <a:lnTo>
                    <a:pt x="108355" y="4734"/>
                  </a:lnTo>
                  <a:lnTo>
                    <a:pt x="100082" y="12352"/>
                  </a:lnTo>
                  <a:lnTo>
                    <a:pt x="92106" y="21360"/>
                  </a:lnTo>
                  <a:lnTo>
                    <a:pt x="77451" y="33001"/>
                  </a:lnTo>
                  <a:lnTo>
                    <a:pt x="51110" y="68972"/>
                  </a:lnTo>
                  <a:lnTo>
                    <a:pt x="42559" y="76290"/>
                  </a:lnTo>
                  <a:lnTo>
                    <a:pt x="38759" y="82849"/>
                  </a:lnTo>
                  <a:lnTo>
                    <a:pt x="35985" y="96411"/>
                  </a:lnTo>
                  <a:lnTo>
                    <a:pt x="35798" y="102423"/>
                  </a:lnTo>
                  <a:lnTo>
                    <a:pt x="36764" y="103005"/>
                  </a:lnTo>
                  <a:lnTo>
                    <a:pt x="38400" y="102401"/>
                  </a:lnTo>
                  <a:lnTo>
                    <a:pt x="42864" y="100077"/>
                  </a:lnTo>
                  <a:lnTo>
                    <a:pt x="50954" y="97776"/>
                  </a:lnTo>
                  <a:lnTo>
                    <a:pt x="74629" y="82042"/>
                  </a:lnTo>
                  <a:lnTo>
                    <a:pt x="96000" y="57347"/>
                  </a:lnTo>
                  <a:lnTo>
                    <a:pt x="117790" y="41768"/>
                  </a:lnTo>
                  <a:lnTo>
                    <a:pt x="121804" y="35756"/>
                  </a:lnTo>
                  <a:lnTo>
                    <a:pt x="124381" y="28553"/>
                  </a:lnTo>
                  <a:lnTo>
                    <a:pt x="125585" y="27962"/>
                  </a:lnTo>
                  <a:lnTo>
                    <a:pt x="132648" y="26936"/>
                  </a:lnTo>
                  <a:lnTo>
                    <a:pt x="133081" y="27876"/>
                  </a:lnTo>
                  <a:lnTo>
                    <a:pt x="133935" y="69022"/>
                  </a:lnTo>
                  <a:lnTo>
                    <a:pt x="133944" y="108961"/>
                  </a:lnTo>
                  <a:lnTo>
                    <a:pt x="134937" y="136095"/>
                  </a:lnTo>
                  <a:lnTo>
                    <a:pt x="142048" y="179689"/>
                  </a:lnTo>
                  <a:lnTo>
                    <a:pt x="145357" y="211876"/>
                  </a:lnTo>
                  <a:lnTo>
                    <a:pt x="150531" y="237636"/>
                  </a:lnTo>
                  <a:lnTo>
                    <a:pt x="151427" y="255833"/>
                  </a:lnTo>
                  <a:lnTo>
                    <a:pt x="148992" y="265173"/>
                  </a:lnTo>
                  <a:lnTo>
                    <a:pt x="139343" y="279253"/>
                  </a:lnTo>
                  <a:lnTo>
                    <a:pt x="130804" y="288559"/>
                  </a:lnTo>
                  <a:lnTo>
                    <a:pt x="122296" y="291954"/>
                  </a:lnTo>
                  <a:lnTo>
                    <a:pt x="93900" y="299457"/>
                  </a:lnTo>
                  <a:lnTo>
                    <a:pt x="51398" y="294229"/>
                  </a:lnTo>
                  <a:lnTo>
                    <a:pt x="7748" y="278442"/>
                  </a:lnTo>
                  <a:lnTo>
                    <a:pt x="0" y="27681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3" name="SMARTInkShape-699"/>
            <p:cNvSpPr/>
            <p:nvPr/>
          </p:nvSpPr>
          <p:spPr>
            <a:xfrm>
              <a:off x="7143750" y="1268062"/>
              <a:ext cx="80368" cy="124847"/>
            </a:xfrm>
            <a:custGeom>
              <a:avLst/>
              <a:gdLst/>
              <a:ahLst/>
              <a:cxnLst/>
              <a:rect l="0" t="0" r="0" b="0"/>
              <a:pathLst>
                <a:path w="80368" h="124847">
                  <a:moveTo>
                    <a:pt x="0" y="44602"/>
                  </a:moveTo>
                  <a:lnTo>
                    <a:pt x="0" y="53164"/>
                  </a:lnTo>
                  <a:lnTo>
                    <a:pt x="13303" y="53522"/>
                  </a:lnTo>
                  <a:lnTo>
                    <a:pt x="18480" y="50882"/>
                  </a:lnTo>
                  <a:lnTo>
                    <a:pt x="38732" y="32541"/>
                  </a:lnTo>
                  <a:lnTo>
                    <a:pt x="42019" y="26674"/>
                  </a:lnTo>
                  <a:lnTo>
                    <a:pt x="44472" y="20759"/>
                  </a:lnTo>
                  <a:lnTo>
                    <a:pt x="50439" y="11851"/>
                  </a:lnTo>
                  <a:lnTo>
                    <a:pt x="52183" y="5903"/>
                  </a:lnTo>
                  <a:lnTo>
                    <a:pt x="51656" y="3920"/>
                  </a:lnTo>
                  <a:lnTo>
                    <a:pt x="50312" y="2598"/>
                  </a:lnTo>
                  <a:lnTo>
                    <a:pt x="45767" y="476"/>
                  </a:lnTo>
                  <a:lnTo>
                    <a:pt x="37058" y="0"/>
                  </a:lnTo>
                  <a:lnTo>
                    <a:pt x="23407" y="12387"/>
                  </a:lnTo>
                  <a:lnTo>
                    <a:pt x="5917" y="42194"/>
                  </a:lnTo>
                  <a:lnTo>
                    <a:pt x="1169" y="64558"/>
                  </a:lnTo>
                  <a:lnTo>
                    <a:pt x="45" y="99765"/>
                  </a:lnTo>
                  <a:lnTo>
                    <a:pt x="2667" y="106491"/>
                  </a:lnTo>
                  <a:lnTo>
                    <a:pt x="4754" y="109674"/>
                  </a:lnTo>
                  <a:lnTo>
                    <a:pt x="7138" y="111796"/>
                  </a:lnTo>
                  <a:lnTo>
                    <a:pt x="26858" y="122859"/>
                  </a:lnTo>
                  <a:lnTo>
                    <a:pt x="39940" y="124846"/>
                  </a:lnTo>
                  <a:lnTo>
                    <a:pt x="45202" y="122269"/>
                  </a:lnTo>
                  <a:lnTo>
                    <a:pt x="50847" y="118808"/>
                  </a:lnTo>
                  <a:lnTo>
                    <a:pt x="59604" y="115868"/>
                  </a:lnTo>
                  <a:lnTo>
                    <a:pt x="68483" y="110146"/>
                  </a:lnTo>
                  <a:lnTo>
                    <a:pt x="74424" y="108459"/>
                  </a:lnTo>
                  <a:lnTo>
                    <a:pt x="76405" y="107017"/>
                  </a:lnTo>
                  <a:lnTo>
                    <a:pt x="77726" y="105064"/>
                  </a:lnTo>
                  <a:lnTo>
                    <a:pt x="80367" y="9818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4" name="SMARTInkShape-700"/>
            <p:cNvSpPr/>
            <p:nvPr/>
          </p:nvSpPr>
          <p:spPr>
            <a:xfrm>
              <a:off x="7411651" y="1241227"/>
              <a:ext cx="62485" cy="115551"/>
            </a:xfrm>
            <a:custGeom>
              <a:avLst/>
              <a:gdLst/>
              <a:ahLst/>
              <a:cxnLst/>
              <a:rect l="0" t="0" r="0" b="0"/>
              <a:pathLst>
                <a:path w="62485" h="115551">
                  <a:moveTo>
                    <a:pt x="26779" y="0"/>
                  </a:moveTo>
                  <a:lnTo>
                    <a:pt x="13476" y="0"/>
                  </a:lnTo>
                  <a:lnTo>
                    <a:pt x="11958" y="992"/>
                  </a:lnTo>
                  <a:lnTo>
                    <a:pt x="10944" y="2645"/>
                  </a:lnTo>
                  <a:lnTo>
                    <a:pt x="9186" y="9094"/>
                  </a:lnTo>
                  <a:lnTo>
                    <a:pt x="9038" y="13302"/>
                  </a:lnTo>
                  <a:lnTo>
                    <a:pt x="6326" y="18479"/>
                  </a:lnTo>
                  <a:lnTo>
                    <a:pt x="4214" y="21249"/>
                  </a:lnTo>
                  <a:lnTo>
                    <a:pt x="1867" y="29618"/>
                  </a:lnTo>
                  <a:lnTo>
                    <a:pt x="38" y="72062"/>
                  </a:lnTo>
                  <a:lnTo>
                    <a:pt x="0" y="90633"/>
                  </a:lnTo>
                  <a:lnTo>
                    <a:pt x="2639" y="97497"/>
                  </a:lnTo>
                  <a:lnTo>
                    <a:pt x="12420" y="109988"/>
                  </a:lnTo>
                  <a:lnTo>
                    <a:pt x="18082" y="113376"/>
                  </a:lnTo>
                  <a:lnTo>
                    <a:pt x="29801" y="115550"/>
                  </a:lnTo>
                  <a:lnTo>
                    <a:pt x="35729" y="113202"/>
                  </a:lnTo>
                  <a:lnTo>
                    <a:pt x="56546" y="95081"/>
                  </a:lnTo>
                  <a:lnTo>
                    <a:pt x="59853" y="89221"/>
                  </a:lnTo>
                  <a:lnTo>
                    <a:pt x="61714" y="77699"/>
                  </a:lnTo>
                  <a:lnTo>
                    <a:pt x="62484" y="34091"/>
                  </a:lnTo>
                  <a:lnTo>
                    <a:pt x="59845" y="27389"/>
                  </a:lnTo>
                  <a:lnTo>
                    <a:pt x="37426" y="1774"/>
                  </a:lnTo>
                  <a:lnTo>
                    <a:pt x="33826" y="788"/>
                  </a:lnTo>
                  <a:lnTo>
                    <a:pt x="31478" y="525"/>
                  </a:lnTo>
                  <a:lnTo>
                    <a:pt x="29911" y="1342"/>
                  </a:lnTo>
                  <a:lnTo>
                    <a:pt x="28867" y="2879"/>
                  </a:lnTo>
                  <a:lnTo>
                    <a:pt x="28171" y="4896"/>
                  </a:lnTo>
                  <a:lnTo>
                    <a:pt x="26715" y="6240"/>
                  </a:lnTo>
                  <a:lnTo>
                    <a:pt x="17849" y="892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5" name="SMARTInkShape-701"/>
            <p:cNvSpPr/>
            <p:nvPr/>
          </p:nvSpPr>
          <p:spPr>
            <a:xfrm>
              <a:off x="7518797" y="1241227"/>
              <a:ext cx="98227" cy="114395"/>
            </a:xfrm>
            <a:custGeom>
              <a:avLst/>
              <a:gdLst/>
              <a:ahLst/>
              <a:cxnLst/>
              <a:rect l="0" t="0" r="0" b="0"/>
              <a:pathLst>
                <a:path w="98227" h="114395">
                  <a:moveTo>
                    <a:pt x="0" y="0"/>
                  </a:moveTo>
                  <a:lnTo>
                    <a:pt x="0" y="42240"/>
                  </a:lnTo>
                  <a:lnTo>
                    <a:pt x="0" y="82251"/>
                  </a:lnTo>
                  <a:lnTo>
                    <a:pt x="0" y="114394"/>
                  </a:lnTo>
                  <a:lnTo>
                    <a:pt x="0" y="86261"/>
                  </a:lnTo>
                  <a:lnTo>
                    <a:pt x="11024" y="44413"/>
                  </a:lnTo>
                  <a:lnTo>
                    <a:pt x="18480" y="29365"/>
                  </a:lnTo>
                  <a:lnTo>
                    <a:pt x="31832" y="12245"/>
                  </a:lnTo>
                  <a:lnTo>
                    <a:pt x="33991" y="6104"/>
                  </a:lnTo>
                  <a:lnTo>
                    <a:pt x="35559" y="4069"/>
                  </a:lnTo>
                  <a:lnTo>
                    <a:pt x="39947" y="1808"/>
                  </a:lnTo>
                  <a:lnTo>
                    <a:pt x="52736" y="535"/>
                  </a:lnTo>
                  <a:lnTo>
                    <a:pt x="60811" y="2883"/>
                  </a:lnTo>
                  <a:lnTo>
                    <a:pt x="64353" y="4899"/>
                  </a:lnTo>
                  <a:lnTo>
                    <a:pt x="66714" y="7234"/>
                  </a:lnTo>
                  <a:lnTo>
                    <a:pt x="85554" y="38912"/>
                  </a:lnTo>
                  <a:lnTo>
                    <a:pt x="88188" y="50776"/>
                  </a:lnTo>
                  <a:lnTo>
                    <a:pt x="89253" y="82944"/>
                  </a:lnTo>
                  <a:lnTo>
                    <a:pt x="91923" y="89119"/>
                  </a:lnTo>
                  <a:lnTo>
                    <a:pt x="98226" y="9822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6" name="SMARTInkShape-702"/>
            <p:cNvSpPr/>
            <p:nvPr/>
          </p:nvSpPr>
          <p:spPr>
            <a:xfrm>
              <a:off x="7643813" y="1237013"/>
              <a:ext cx="53579" cy="111325"/>
            </a:xfrm>
            <a:custGeom>
              <a:avLst/>
              <a:gdLst/>
              <a:ahLst/>
              <a:cxnLst/>
              <a:rect l="0" t="0" r="0" b="0"/>
              <a:pathLst>
                <a:path w="53579" h="111325">
                  <a:moveTo>
                    <a:pt x="0" y="75651"/>
                  </a:moveTo>
                  <a:lnTo>
                    <a:pt x="4740" y="75651"/>
                  </a:lnTo>
                  <a:lnTo>
                    <a:pt x="9713" y="73005"/>
                  </a:lnTo>
                  <a:lnTo>
                    <a:pt x="16250" y="67963"/>
                  </a:lnTo>
                  <a:lnTo>
                    <a:pt x="24670" y="65974"/>
                  </a:lnTo>
                  <a:lnTo>
                    <a:pt x="38808" y="54325"/>
                  </a:lnTo>
                  <a:lnTo>
                    <a:pt x="42052" y="48644"/>
                  </a:lnTo>
                  <a:lnTo>
                    <a:pt x="44135" y="36913"/>
                  </a:lnTo>
                  <a:lnTo>
                    <a:pt x="44635" y="14906"/>
                  </a:lnTo>
                  <a:lnTo>
                    <a:pt x="38509" y="6362"/>
                  </a:lnTo>
                  <a:lnTo>
                    <a:pt x="36958" y="869"/>
                  </a:lnTo>
                  <a:lnTo>
                    <a:pt x="35553" y="0"/>
                  </a:lnTo>
                  <a:lnTo>
                    <a:pt x="33624" y="412"/>
                  </a:lnTo>
                  <a:lnTo>
                    <a:pt x="28139" y="3463"/>
                  </a:lnTo>
                  <a:lnTo>
                    <a:pt x="12628" y="28495"/>
                  </a:lnTo>
                  <a:lnTo>
                    <a:pt x="7015" y="46897"/>
                  </a:lnTo>
                  <a:lnTo>
                    <a:pt x="4676" y="50528"/>
                  </a:lnTo>
                  <a:lnTo>
                    <a:pt x="1385" y="65121"/>
                  </a:lnTo>
                  <a:lnTo>
                    <a:pt x="410" y="77271"/>
                  </a:lnTo>
                  <a:lnTo>
                    <a:pt x="2828" y="83978"/>
                  </a:lnTo>
                  <a:lnTo>
                    <a:pt x="6218" y="90266"/>
                  </a:lnTo>
                  <a:lnTo>
                    <a:pt x="8393" y="102387"/>
                  </a:lnTo>
                  <a:lnTo>
                    <a:pt x="8573" y="105381"/>
                  </a:lnTo>
                  <a:lnTo>
                    <a:pt x="9683" y="107377"/>
                  </a:lnTo>
                  <a:lnTo>
                    <a:pt x="11416" y="108708"/>
                  </a:lnTo>
                  <a:lnTo>
                    <a:pt x="15988" y="110187"/>
                  </a:lnTo>
                  <a:lnTo>
                    <a:pt x="31050" y="111324"/>
                  </a:lnTo>
                  <a:lnTo>
                    <a:pt x="36289" y="108703"/>
                  </a:lnTo>
                  <a:lnTo>
                    <a:pt x="42997" y="103677"/>
                  </a:lnTo>
                  <a:lnTo>
                    <a:pt x="48900" y="102807"/>
                  </a:lnTo>
                  <a:lnTo>
                    <a:pt x="50458" y="101692"/>
                  </a:lnTo>
                  <a:lnTo>
                    <a:pt x="51498" y="99957"/>
                  </a:lnTo>
                  <a:lnTo>
                    <a:pt x="53578" y="9351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7" name="SMARTInkShape-703"/>
            <p:cNvSpPr/>
            <p:nvPr/>
          </p:nvSpPr>
          <p:spPr>
            <a:xfrm>
              <a:off x="7840266" y="1250157"/>
              <a:ext cx="123134" cy="121150"/>
            </a:xfrm>
            <a:custGeom>
              <a:avLst/>
              <a:gdLst/>
              <a:ahLst/>
              <a:cxnLst/>
              <a:rect l="0" t="0" r="0" b="0"/>
              <a:pathLst>
                <a:path w="123134" h="121150">
                  <a:moveTo>
                    <a:pt x="71437" y="8929"/>
                  </a:moveTo>
                  <a:lnTo>
                    <a:pt x="66696" y="8929"/>
                  </a:lnTo>
                  <a:lnTo>
                    <a:pt x="65300" y="7937"/>
                  </a:lnTo>
                  <a:lnTo>
                    <a:pt x="64369" y="6283"/>
                  </a:lnTo>
                  <a:lnTo>
                    <a:pt x="62616" y="367"/>
                  </a:lnTo>
                  <a:lnTo>
                    <a:pt x="45048" y="0"/>
                  </a:lnTo>
                  <a:lnTo>
                    <a:pt x="36995" y="7688"/>
                  </a:lnTo>
                  <a:lnTo>
                    <a:pt x="36097" y="13302"/>
                  </a:lnTo>
                  <a:lnTo>
                    <a:pt x="35831" y="21249"/>
                  </a:lnTo>
                  <a:lnTo>
                    <a:pt x="38414" y="26972"/>
                  </a:lnTo>
                  <a:lnTo>
                    <a:pt x="40492" y="29887"/>
                  </a:lnTo>
                  <a:lnTo>
                    <a:pt x="45446" y="33127"/>
                  </a:lnTo>
                  <a:lnTo>
                    <a:pt x="48157" y="33990"/>
                  </a:lnTo>
                  <a:lnTo>
                    <a:pt x="53815" y="40242"/>
                  </a:lnTo>
                  <a:lnTo>
                    <a:pt x="60628" y="48643"/>
                  </a:lnTo>
                  <a:lnTo>
                    <a:pt x="74629" y="57958"/>
                  </a:lnTo>
                  <a:lnTo>
                    <a:pt x="101144" y="69237"/>
                  </a:lnTo>
                  <a:lnTo>
                    <a:pt x="123133" y="87563"/>
                  </a:lnTo>
                  <a:lnTo>
                    <a:pt x="122768" y="89133"/>
                  </a:lnTo>
                  <a:lnTo>
                    <a:pt x="118506" y="96083"/>
                  </a:lnTo>
                  <a:lnTo>
                    <a:pt x="117161" y="101573"/>
                  </a:lnTo>
                  <a:lnTo>
                    <a:pt x="115810" y="103434"/>
                  </a:lnTo>
                  <a:lnTo>
                    <a:pt x="113918" y="104674"/>
                  </a:lnTo>
                  <a:lnTo>
                    <a:pt x="84086" y="115161"/>
                  </a:lnTo>
                  <a:lnTo>
                    <a:pt x="73642" y="116803"/>
                  </a:lnTo>
                  <a:lnTo>
                    <a:pt x="63817" y="120704"/>
                  </a:lnTo>
                  <a:lnTo>
                    <a:pt x="59412" y="121149"/>
                  </a:lnTo>
                  <a:lnTo>
                    <a:pt x="32809" y="115668"/>
                  </a:lnTo>
                  <a:lnTo>
                    <a:pt x="18461" y="109131"/>
                  </a:lnTo>
                  <a:lnTo>
                    <a:pt x="15283" y="108473"/>
                  </a:lnTo>
                  <a:lnTo>
                    <a:pt x="13165" y="107041"/>
                  </a:lnTo>
                  <a:lnTo>
                    <a:pt x="11754" y="105095"/>
                  </a:lnTo>
                  <a:lnTo>
                    <a:pt x="10811" y="102805"/>
                  </a:lnTo>
                  <a:lnTo>
                    <a:pt x="9192" y="101279"/>
                  </a:lnTo>
                  <a:lnTo>
                    <a:pt x="0" y="9822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8" name="SMARTInkShape-704"/>
            <p:cNvSpPr/>
            <p:nvPr/>
          </p:nvSpPr>
          <p:spPr>
            <a:xfrm>
              <a:off x="7956720" y="1250156"/>
              <a:ext cx="70948" cy="103246"/>
            </a:xfrm>
            <a:custGeom>
              <a:avLst/>
              <a:gdLst/>
              <a:ahLst/>
              <a:cxnLst/>
              <a:rect l="0" t="0" r="0" b="0"/>
              <a:pathLst>
                <a:path w="70948" h="103246">
                  <a:moveTo>
                    <a:pt x="8561" y="8930"/>
                  </a:moveTo>
                  <a:lnTo>
                    <a:pt x="8561" y="29921"/>
                  </a:lnTo>
                  <a:lnTo>
                    <a:pt x="5916" y="35788"/>
                  </a:lnTo>
                  <a:lnTo>
                    <a:pt x="3820" y="38741"/>
                  </a:lnTo>
                  <a:lnTo>
                    <a:pt x="873" y="52379"/>
                  </a:lnTo>
                  <a:lnTo>
                    <a:pt x="0" y="64247"/>
                  </a:lnTo>
                  <a:lnTo>
                    <a:pt x="7353" y="90924"/>
                  </a:lnTo>
                  <a:lnTo>
                    <a:pt x="8747" y="93358"/>
                  </a:lnTo>
                  <a:lnTo>
                    <a:pt x="10670" y="94981"/>
                  </a:lnTo>
                  <a:lnTo>
                    <a:pt x="16144" y="97586"/>
                  </a:lnTo>
                  <a:lnTo>
                    <a:pt x="21832" y="102777"/>
                  </a:lnTo>
                  <a:lnTo>
                    <a:pt x="24354" y="103245"/>
                  </a:lnTo>
                  <a:lnTo>
                    <a:pt x="27027" y="102564"/>
                  </a:lnTo>
                  <a:lnTo>
                    <a:pt x="32644" y="100155"/>
                  </a:lnTo>
                  <a:lnTo>
                    <a:pt x="38446" y="99084"/>
                  </a:lnTo>
                  <a:lnTo>
                    <a:pt x="40391" y="97806"/>
                  </a:lnTo>
                  <a:lnTo>
                    <a:pt x="41688" y="95962"/>
                  </a:lnTo>
                  <a:lnTo>
                    <a:pt x="44120" y="91267"/>
                  </a:lnTo>
                  <a:lnTo>
                    <a:pt x="56557" y="72518"/>
                  </a:lnTo>
                  <a:lnTo>
                    <a:pt x="69682" y="34089"/>
                  </a:lnTo>
                  <a:lnTo>
                    <a:pt x="70947" y="15001"/>
                  </a:lnTo>
                  <a:lnTo>
                    <a:pt x="69996" y="12978"/>
                  </a:lnTo>
                  <a:lnTo>
                    <a:pt x="68369" y="11628"/>
                  </a:lnTo>
                  <a:lnTo>
                    <a:pt x="63370" y="9463"/>
                  </a:lnTo>
                  <a:lnTo>
                    <a:pt x="62687" y="6521"/>
                  </a:lnTo>
                  <a:lnTo>
                    <a:pt x="62139"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9" name="SMARTInkShape-705"/>
            <p:cNvSpPr/>
            <p:nvPr/>
          </p:nvSpPr>
          <p:spPr>
            <a:xfrm>
              <a:off x="8045648" y="1205508"/>
              <a:ext cx="89143" cy="177198"/>
            </a:xfrm>
            <a:custGeom>
              <a:avLst/>
              <a:gdLst/>
              <a:ahLst/>
              <a:cxnLst/>
              <a:rect l="0" t="0" r="0" b="0"/>
              <a:pathLst>
                <a:path w="89143" h="177198">
                  <a:moveTo>
                    <a:pt x="8930" y="0"/>
                  </a:moveTo>
                  <a:lnTo>
                    <a:pt x="8930" y="43114"/>
                  </a:lnTo>
                  <a:lnTo>
                    <a:pt x="828" y="85393"/>
                  </a:lnTo>
                  <a:lnTo>
                    <a:pt x="33" y="126308"/>
                  </a:lnTo>
                  <a:lnTo>
                    <a:pt x="1014" y="128854"/>
                  </a:lnTo>
                  <a:lnTo>
                    <a:pt x="2661" y="130551"/>
                  </a:lnTo>
                  <a:lnTo>
                    <a:pt x="4751" y="131682"/>
                  </a:lnTo>
                  <a:lnTo>
                    <a:pt x="6143" y="133429"/>
                  </a:lnTo>
                  <a:lnTo>
                    <a:pt x="8898" y="142748"/>
                  </a:lnTo>
                  <a:lnTo>
                    <a:pt x="8927" y="135175"/>
                  </a:lnTo>
                  <a:lnTo>
                    <a:pt x="13670" y="129569"/>
                  </a:lnTo>
                  <a:lnTo>
                    <a:pt x="15998" y="121748"/>
                  </a:lnTo>
                  <a:lnTo>
                    <a:pt x="18024" y="112649"/>
                  </a:lnTo>
                  <a:lnTo>
                    <a:pt x="27410" y="98723"/>
                  </a:lnTo>
                  <a:lnTo>
                    <a:pt x="38818" y="86418"/>
                  </a:lnTo>
                  <a:lnTo>
                    <a:pt x="44703" y="83057"/>
                  </a:lnTo>
                  <a:lnTo>
                    <a:pt x="56566" y="80898"/>
                  </a:lnTo>
                  <a:lnTo>
                    <a:pt x="74416" y="80414"/>
                  </a:lnTo>
                  <a:lnTo>
                    <a:pt x="80368" y="83034"/>
                  </a:lnTo>
                  <a:lnTo>
                    <a:pt x="87533" y="88060"/>
                  </a:lnTo>
                  <a:lnTo>
                    <a:pt x="89142" y="109305"/>
                  </a:lnTo>
                  <a:lnTo>
                    <a:pt x="86583" y="115718"/>
                  </a:lnTo>
                  <a:lnTo>
                    <a:pt x="59484" y="145845"/>
                  </a:lnTo>
                  <a:lnTo>
                    <a:pt x="30591" y="165695"/>
                  </a:lnTo>
                  <a:lnTo>
                    <a:pt x="18023" y="171526"/>
                  </a:lnTo>
                  <a:lnTo>
                    <a:pt x="11979" y="175452"/>
                  </a:lnTo>
                  <a:lnTo>
                    <a:pt x="5986" y="177197"/>
                  </a:lnTo>
                  <a:lnTo>
                    <a:pt x="3991" y="176671"/>
                  </a:lnTo>
                  <a:lnTo>
                    <a:pt x="2661" y="175327"/>
                  </a:lnTo>
                  <a:lnTo>
                    <a:pt x="0" y="16966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0" name="SMARTInkShape-706"/>
            <p:cNvSpPr/>
            <p:nvPr/>
          </p:nvSpPr>
          <p:spPr>
            <a:xfrm>
              <a:off x="8137961" y="1259086"/>
              <a:ext cx="85750" cy="116087"/>
            </a:xfrm>
            <a:custGeom>
              <a:avLst/>
              <a:gdLst/>
              <a:ahLst/>
              <a:cxnLst/>
              <a:rect l="0" t="0" r="0" b="0"/>
              <a:pathLst>
                <a:path w="85750" h="116087">
                  <a:moveTo>
                    <a:pt x="68422" y="0"/>
                  </a:moveTo>
                  <a:lnTo>
                    <a:pt x="55120" y="0"/>
                  </a:lnTo>
                  <a:lnTo>
                    <a:pt x="42431" y="4740"/>
                  </a:lnTo>
                  <a:lnTo>
                    <a:pt x="24270" y="15446"/>
                  </a:lnTo>
                  <a:lnTo>
                    <a:pt x="21129" y="16250"/>
                  </a:lnTo>
                  <a:lnTo>
                    <a:pt x="18" y="33095"/>
                  </a:lnTo>
                  <a:lnTo>
                    <a:pt x="0" y="34962"/>
                  </a:lnTo>
                  <a:lnTo>
                    <a:pt x="2624" y="39682"/>
                  </a:lnTo>
                  <a:lnTo>
                    <a:pt x="9680" y="47917"/>
                  </a:lnTo>
                  <a:lnTo>
                    <a:pt x="15194" y="51062"/>
                  </a:lnTo>
                  <a:lnTo>
                    <a:pt x="29772" y="54239"/>
                  </a:lnTo>
                  <a:lnTo>
                    <a:pt x="67871" y="77784"/>
                  </a:lnTo>
                  <a:lnTo>
                    <a:pt x="74130" y="80212"/>
                  </a:lnTo>
                  <a:lnTo>
                    <a:pt x="80219" y="84597"/>
                  </a:lnTo>
                  <a:lnTo>
                    <a:pt x="83587" y="89854"/>
                  </a:lnTo>
                  <a:lnTo>
                    <a:pt x="85749" y="96573"/>
                  </a:lnTo>
                  <a:lnTo>
                    <a:pt x="83399" y="100137"/>
                  </a:lnTo>
                  <a:lnTo>
                    <a:pt x="73806" y="110510"/>
                  </a:lnTo>
                  <a:lnTo>
                    <a:pt x="68169" y="113608"/>
                  </a:lnTo>
                  <a:lnTo>
                    <a:pt x="53506" y="115760"/>
                  </a:lnTo>
                  <a:lnTo>
                    <a:pt x="10128" y="116083"/>
                  </a:lnTo>
                  <a:lnTo>
                    <a:pt x="5914" y="11608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1" name="SMARTInkShape-707"/>
            <p:cNvSpPr/>
            <p:nvPr/>
          </p:nvSpPr>
          <p:spPr>
            <a:xfrm>
              <a:off x="8295680" y="1232297"/>
              <a:ext cx="17860" cy="169665"/>
            </a:xfrm>
            <a:custGeom>
              <a:avLst/>
              <a:gdLst/>
              <a:ahLst/>
              <a:cxnLst/>
              <a:rect l="0" t="0" r="0" b="0"/>
              <a:pathLst>
                <a:path w="17860" h="169665">
                  <a:moveTo>
                    <a:pt x="0" y="0"/>
                  </a:moveTo>
                  <a:lnTo>
                    <a:pt x="4740" y="4740"/>
                  </a:lnTo>
                  <a:lnTo>
                    <a:pt x="7067" y="9714"/>
                  </a:lnTo>
                  <a:lnTo>
                    <a:pt x="8881" y="53831"/>
                  </a:lnTo>
                  <a:lnTo>
                    <a:pt x="8927" y="95265"/>
                  </a:lnTo>
                  <a:lnTo>
                    <a:pt x="8929" y="135526"/>
                  </a:lnTo>
                  <a:lnTo>
                    <a:pt x="11576" y="142255"/>
                  </a:lnTo>
                  <a:lnTo>
                    <a:pt x="15066" y="148552"/>
                  </a:lnTo>
                  <a:lnTo>
                    <a:pt x="17614" y="160526"/>
                  </a:lnTo>
                  <a:lnTo>
                    <a:pt x="17859" y="16966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2" name="SMARTInkShape-708"/>
            <p:cNvSpPr/>
            <p:nvPr/>
          </p:nvSpPr>
          <p:spPr>
            <a:xfrm>
              <a:off x="8233172" y="1285875"/>
              <a:ext cx="151806" cy="17860"/>
            </a:xfrm>
            <a:custGeom>
              <a:avLst/>
              <a:gdLst/>
              <a:ahLst/>
              <a:cxnLst/>
              <a:rect l="0" t="0" r="0" b="0"/>
              <a:pathLst>
                <a:path w="151806" h="17860">
                  <a:moveTo>
                    <a:pt x="0" y="17859"/>
                  </a:moveTo>
                  <a:lnTo>
                    <a:pt x="13302" y="17859"/>
                  </a:lnTo>
                  <a:lnTo>
                    <a:pt x="18479" y="15214"/>
                  </a:lnTo>
                  <a:lnTo>
                    <a:pt x="21249" y="13119"/>
                  </a:lnTo>
                  <a:lnTo>
                    <a:pt x="29618" y="10792"/>
                  </a:lnTo>
                  <a:lnTo>
                    <a:pt x="69824" y="2025"/>
                  </a:lnTo>
                  <a:lnTo>
                    <a:pt x="113015" y="119"/>
                  </a:lnTo>
                  <a:lnTo>
                    <a:pt x="151805"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3" name="SMARTInkShape-709"/>
            <p:cNvSpPr/>
            <p:nvPr/>
          </p:nvSpPr>
          <p:spPr>
            <a:xfrm>
              <a:off x="8394064" y="1285875"/>
              <a:ext cx="133789" cy="89251"/>
            </a:xfrm>
            <a:custGeom>
              <a:avLst/>
              <a:gdLst/>
              <a:ahLst/>
              <a:cxnLst/>
              <a:rect l="0" t="0" r="0" b="0"/>
              <a:pathLst>
                <a:path w="133789" h="89251">
                  <a:moveTo>
                    <a:pt x="98069" y="0"/>
                  </a:moveTo>
                  <a:lnTo>
                    <a:pt x="76820" y="0"/>
                  </a:lnTo>
                  <a:lnTo>
                    <a:pt x="63441" y="4740"/>
                  </a:lnTo>
                  <a:lnTo>
                    <a:pt x="47278" y="16223"/>
                  </a:lnTo>
                  <a:lnTo>
                    <a:pt x="21576" y="41867"/>
                  </a:lnTo>
                  <a:lnTo>
                    <a:pt x="2541" y="70839"/>
                  </a:lnTo>
                  <a:lnTo>
                    <a:pt x="0" y="87498"/>
                  </a:lnTo>
                  <a:lnTo>
                    <a:pt x="939" y="88098"/>
                  </a:lnTo>
                  <a:lnTo>
                    <a:pt x="7545" y="89139"/>
                  </a:lnTo>
                  <a:lnTo>
                    <a:pt x="50223" y="56523"/>
                  </a:lnTo>
                  <a:lnTo>
                    <a:pt x="59308" y="46624"/>
                  </a:lnTo>
                  <a:lnTo>
                    <a:pt x="84426" y="13751"/>
                  </a:lnTo>
                  <a:lnTo>
                    <a:pt x="85997" y="13136"/>
                  </a:lnTo>
                  <a:lnTo>
                    <a:pt x="87045" y="13718"/>
                  </a:lnTo>
                  <a:lnTo>
                    <a:pt x="88725" y="17041"/>
                  </a:lnTo>
                  <a:lnTo>
                    <a:pt x="89138" y="60663"/>
                  </a:lnTo>
                  <a:lnTo>
                    <a:pt x="89139" y="74050"/>
                  </a:lnTo>
                  <a:lnTo>
                    <a:pt x="91785" y="80205"/>
                  </a:lnTo>
                  <a:lnTo>
                    <a:pt x="96829" y="87501"/>
                  </a:lnTo>
                  <a:lnTo>
                    <a:pt x="100163" y="88499"/>
                  </a:lnTo>
                  <a:lnTo>
                    <a:pt x="119027" y="89250"/>
                  </a:lnTo>
                  <a:lnTo>
                    <a:pt x="124912" y="86630"/>
                  </a:lnTo>
                  <a:lnTo>
                    <a:pt x="127870" y="84543"/>
                  </a:lnTo>
                  <a:lnTo>
                    <a:pt x="131158" y="79577"/>
                  </a:lnTo>
                  <a:lnTo>
                    <a:pt x="133788" y="7143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4" name="SMARTInkShape-710"/>
            <p:cNvSpPr/>
            <p:nvPr/>
          </p:nvSpPr>
          <p:spPr>
            <a:xfrm>
              <a:off x="8545711" y="1289660"/>
              <a:ext cx="80368" cy="85513"/>
            </a:xfrm>
            <a:custGeom>
              <a:avLst/>
              <a:gdLst/>
              <a:ahLst/>
              <a:cxnLst/>
              <a:rect l="0" t="0" r="0" b="0"/>
              <a:pathLst>
                <a:path w="80368" h="85513">
                  <a:moveTo>
                    <a:pt x="8930" y="5145"/>
                  </a:moveTo>
                  <a:lnTo>
                    <a:pt x="8930" y="0"/>
                  </a:lnTo>
                  <a:lnTo>
                    <a:pt x="8930" y="34954"/>
                  </a:lnTo>
                  <a:lnTo>
                    <a:pt x="164" y="76419"/>
                  </a:lnTo>
                  <a:lnTo>
                    <a:pt x="1" y="85465"/>
                  </a:lnTo>
                  <a:lnTo>
                    <a:pt x="0" y="64520"/>
                  </a:lnTo>
                  <a:lnTo>
                    <a:pt x="4741" y="50960"/>
                  </a:lnTo>
                  <a:lnTo>
                    <a:pt x="18092" y="32479"/>
                  </a:lnTo>
                  <a:lnTo>
                    <a:pt x="38708" y="11130"/>
                  </a:lnTo>
                  <a:lnTo>
                    <a:pt x="44655" y="7805"/>
                  </a:lnTo>
                  <a:lnTo>
                    <a:pt x="47629" y="6918"/>
                  </a:lnTo>
                  <a:lnTo>
                    <a:pt x="50604" y="7319"/>
                  </a:lnTo>
                  <a:lnTo>
                    <a:pt x="67469" y="14343"/>
                  </a:lnTo>
                  <a:lnTo>
                    <a:pt x="68793" y="16238"/>
                  </a:lnTo>
                  <a:lnTo>
                    <a:pt x="71254" y="20989"/>
                  </a:lnTo>
                  <a:lnTo>
                    <a:pt x="77226" y="29242"/>
                  </a:lnTo>
                  <a:lnTo>
                    <a:pt x="79436" y="37971"/>
                  </a:lnTo>
                  <a:lnTo>
                    <a:pt x="80366" y="82371"/>
                  </a:lnTo>
                  <a:lnTo>
                    <a:pt x="80367" y="8551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5" name="SMARTInkShape-711"/>
            <p:cNvSpPr/>
            <p:nvPr/>
          </p:nvSpPr>
          <p:spPr>
            <a:xfrm>
              <a:off x="8653022" y="1276978"/>
              <a:ext cx="62354" cy="98195"/>
            </a:xfrm>
            <a:custGeom>
              <a:avLst/>
              <a:gdLst/>
              <a:ahLst/>
              <a:cxnLst/>
              <a:rect l="0" t="0" r="0" b="0"/>
              <a:pathLst>
                <a:path w="62354" h="98195">
                  <a:moveTo>
                    <a:pt x="62353" y="17827"/>
                  </a:moveTo>
                  <a:lnTo>
                    <a:pt x="62353" y="4166"/>
                  </a:lnTo>
                  <a:lnTo>
                    <a:pt x="61361" y="2767"/>
                  </a:lnTo>
                  <a:lnTo>
                    <a:pt x="59707" y="1833"/>
                  </a:lnTo>
                  <a:lnTo>
                    <a:pt x="53258" y="213"/>
                  </a:lnTo>
                  <a:lnTo>
                    <a:pt x="45844" y="0"/>
                  </a:lnTo>
                  <a:lnTo>
                    <a:pt x="37631" y="6111"/>
                  </a:lnTo>
                  <a:lnTo>
                    <a:pt x="29342" y="9064"/>
                  </a:lnTo>
                  <a:lnTo>
                    <a:pt x="14692" y="21217"/>
                  </a:lnTo>
                  <a:lnTo>
                    <a:pt x="5787" y="34596"/>
                  </a:lnTo>
                  <a:lnTo>
                    <a:pt x="1606" y="46387"/>
                  </a:lnTo>
                  <a:lnTo>
                    <a:pt x="0" y="65346"/>
                  </a:lnTo>
                  <a:lnTo>
                    <a:pt x="2559" y="71358"/>
                  </a:lnTo>
                  <a:lnTo>
                    <a:pt x="12288" y="83302"/>
                  </a:lnTo>
                  <a:lnTo>
                    <a:pt x="17943" y="86614"/>
                  </a:lnTo>
                  <a:lnTo>
                    <a:pt x="23763" y="89079"/>
                  </a:lnTo>
                  <a:lnTo>
                    <a:pt x="32618" y="95052"/>
                  </a:lnTo>
                  <a:lnTo>
                    <a:pt x="41526" y="97263"/>
                  </a:lnTo>
                  <a:lnTo>
                    <a:pt x="53423" y="981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6" name="SMARTInkShape-712"/>
            <p:cNvSpPr/>
            <p:nvPr/>
          </p:nvSpPr>
          <p:spPr>
            <a:xfrm>
              <a:off x="8768953" y="1259576"/>
              <a:ext cx="133946" cy="106598"/>
            </a:xfrm>
            <a:custGeom>
              <a:avLst/>
              <a:gdLst/>
              <a:ahLst/>
              <a:cxnLst/>
              <a:rect l="0" t="0" r="0" b="0"/>
              <a:pathLst>
                <a:path w="133946" h="106598">
                  <a:moveTo>
                    <a:pt x="0" y="62018"/>
                  </a:moveTo>
                  <a:lnTo>
                    <a:pt x="0" y="57277"/>
                  </a:lnTo>
                  <a:lnTo>
                    <a:pt x="992" y="55881"/>
                  </a:lnTo>
                  <a:lnTo>
                    <a:pt x="2646" y="54950"/>
                  </a:lnTo>
                  <a:lnTo>
                    <a:pt x="15231" y="52341"/>
                  </a:lnTo>
                  <a:lnTo>
                    <a:pt x="35739" y="35011"/>
                  </a:lnTo>
                  <a:lnTo>
                    <a:pt x="40689" y="29179"/>
                  </a:lnTo>
                  <a:lnTo>
                    <a:pt x="42889" y="23279"/>
                  </a:lnTo>
                  <a:lnTo>
                    <a:pt x="44468" y="21309"/>
                  </a:lnTo>
                  <a:lnTo>
                    <a:pt x="50438" y="17545"/>
                  </a:lnTo>
                  <a:lnTo>
                    <a:pt x="52182" y="13148"/>
                  </a:lnTo>
                  <a:lnTo>
                    <a:pt x="53456" y="1164"/>
                  </a:lnTo>
                  <a:lnTo>
                    <a:pt x="52505" y="613"/>
                  </a:lnTo>
                  <a:lnTo>
                    <a:pt x="48801" y="0"/>
                  </a:lnTo>
                  <a:lnTo>
                    <a:pt x="43848" y="2374"/>
                  </a:lnTo>
                  <a:lnTo>
                    <a:pt x="41139" y="4396"/>
                  </a:lnTo>
                  <a:lnTo>
                    <a:pt x="38127" y="9288"/>
                  </a:lnTo>
                  <a:lnTo>
                    <a:pt x="35797" y="14770"/>
                  </a:lnTo>
                  <a:lnTo>
                    <a:pt x="12823" y="47329"/>
                  </a:lnTo>
                  <a:lnTo>
                    <a:pt x="9091" y="58217"/>
                  </a:lnTo>
                  <a:lnTo>
                    <a:pt x="3135" y="67727"/>
                  </a:lnTo>
                  <a:lnTo>
                    <a:pt x="1394" y="73815"/>
                  </a:lnTo>
                  <a:lnTo>
                    <a:pt x="1921" y="76828"/>
                  </a:lnTo>
                  <a:lnTo>
                    <a:pt x="5153" y="82821"/>
                  </a:lnTo>
                  <a:lnTo>
                    <a:pt x="21028" y="100710"/>
                  </a:lnTo>
                  <a:lnTo>
                    <a:pt x="29520" y="104019"/>
                  </a:lnTo>
                  <a:lnTo>
                    <a:pt x="73371" y="106597"/>
                  </a:lnTo>
                  <a:lnTo>
                    <a:pt x="84203" y="105643"/>
                  </a:lnTo>
                  <a:lnTo>
                    <a:pt x="112009" y="97569"/>
                  </a:lnTo>
                  <a:lnTo>
                    <a:pt x="124735" y="88715"/>
                  </a:lnTo>
                  <a:lnTo>
                    <a:pt x="133945" y="7987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7" name="SMARTInkShape-713"/>
            <p:cNvSpPr/>
            <p:nvPr/>
          </p:nvSpPr>
          <p:spPr>
            <a:xfrm>
              <a:off x="6522457" y="1419820"/>
              <a:ext cx="14075" cy="187525"/>
            </a:xfrm>
            <a:custGeom>
              <a:avLst/>
              <a:gdLst/>
              <a:ahLst/>
              <a:cxnLst/>
              <a:rect l="0" t="0" r="0" b="0"/>
              <a:pathLst>
                <a:path w="14075" h="187525">
                  <a:moveTo>
                    <a:pt x="5145" y="0"/>
                  </a:moveTo>
                  <a:lnTo>
                    <a:pt x="0" y="0"/>
                  </a:lnTo>
                  <a:lnTo>
                    <a:pt x="4886" y="0"/>
                  </a:lnTo>
                  <a:lnTo>
                    <a:pt x="5141" y="42692"/>
                  </a:lnTo>
                  <a:lnTo>
                    <a:pt x="5145" y="83616"/>
                  </a:lnTo>
                  <a:lnTo>
                    <a:pt x="5145" y="126239"/>
                  </a:lnTo>
                  <a:lnTo>
                    <a:pt x="6137" y="145689"/>
                  </a:lnTo>
                  <a:lnTo>
                    <a:pt x="13247" y="160275"/>
                  </a:lnTo>
                  <a:lnTo>
                    <a:pt x="14074" y="18752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8" name="SMARTInkShape-714"/>
            <p:cNvSpPr/>
            <p:nvPr/>
          </p:nvSpPr>
          <p:spPr>
            <a:xfrm>
              <a:off x="6581212" y="1429285"/>
              <a:ext cx="80336" cy="115552"/>
            </a:xfrm>
            <a:custGeom>
              <a:avLst/>
              <a:gdLst/>
              <a:ahLst/>
              <a:cxnLst/>
              <a:rect l="0" t="0" r="0" b="0"/>
              <a:pathLst>
                <a:path w="80336" h="115552">
                  <a:moveTo>
                    <a:pt x="8897" y="35184"/>
                  </a:moveTo>
                  <a:lnTo>
                    <a:pt x="8897" y="26286"/>
                  </a:lnTo>
                  <a:lnTo>
                    <a:pt x="8897" y="69220"/>
                  </a:lnTo>
                  <a:lnTo>
                    <a:pt x="8897" y="113784"/>
                  </a:lnTo>
                  <a:lnTo>
                    <a:pt x="7905" y="114373"/>
                  </a:lnTo>
                  <a:lnTo>
                    <a:pt x="4157" y="115028"/>
                  </a:lnTo>
                  <a:lnTo>
                    <a:pt x="2761" y="114210"/>
                  </a:lnTo>
                  <a:lnTo>
                    <a:pt x="1830" y="112672"/>
                  </a:lnTo>
                  <a:lnTo>
                    <a:pt x="213" y="106426"/>
                  </a:lnTo>
                  <a:lnTo>
                    <a:pt x="0" y="94297"/>
                  </a:lnTo>
                  <a:lnTo>
                    <a:pt x="8531" y="54613"/>
                  </a:lnTo>
                  <a:lnTo>
                    <a:pt x="17970" y="21394"/>
                  </a:lnTo>
                  <a:lnTo>
                    <a:pt x="30144" y="5562"/>
                  </a:lnTo>
                  <a:lnTo>
                    <a:pt x="35869" y="2175"/>
                  </a:lnTo>
                  <a:lnTo>
                    <a:pt x="42888" y="0"/>
                  </a:lnTo>
                  <a:lnTo>
                    <a:pt x="46494" y="2349"/>
                  </a:lnTo>
                  <a:lnTo>
                    <a:pt x="57873" y="12781"/>
                  </a:lnTo>
                  <a:lnTo>
                    <a:pt x="60431" y="20597"/>
                  </a:lnTo>
                  <a:lnTo>
                    <a:pt x="62558" y="29693"/>
                  </a:lnTo>
                  <a:lnTo>
                    <a:pt x="68343" y="41384"/>
                  </a:lnTo>
                  <a:lnTo>
                    <a:pt x="71352" y="82302"/>
                  </a:lnTo>
                  <a:lnTo>
                    <a:pt x="71404" y="105113"/>
                  </a:lnTo>
                  <a:lnTo>
                    <a:pt x="76145" y="110915"/>
                  </a:lnTo>
                  <a:lnTo>
                    <a:pt x="77542" y="111468"/>
                  </a:lnTo>
                  <a:lnTo>
                    <a:pt x="78473" y="110845"/>
                  </a:lnTo>
                  <a:lnTo>
                    <a:pt x="79093" y="109437"/>
                  </a:lnTo>
                  <a:lnTo>
                    <a:pt x="79507" y="109490"/>
                  </a:lnTo>
                  <a:lnTo>
                    <a:pt x="80335" y="11555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9" name="SMARTInkShape-715"/>
            <p:cNvSpPr/>
            <p:nvPr/>
          </p:nvSpPr>
          <p:spPr>
            <a:xfrm>
              <a:off x="6715125" y="1410891"/>
              <a:ext cx="8931" cy="169665"/>
            </a:xfrm>
            <a:custGeom>
              <a:avLst/>
              <a:gdLst/>
              <a:ahLst/>
              <a:cxnLst/>
              <a:rect l="0" t="0" r="0" b="0"/>
              <a:pathLst>
                <a:path w="8931" h="169665">
                  <a:moveTo>
                    <a:pt x="0" y="0"/>
                  </a:moveTo>
                  <a:lnTo>
                    <a:pt x="0" y="8562"/>
                  </a:lnTo>
                  <a:lnTo>
                    <a:pt x="7068" y="25662"/>
                  </a:lnTo>
                  <a:lnTo>
                    <a:pt x="8821" y="67676"/>
                  </a:lnTo>
                  <a:lnTo>
                    <a:pt x="8923" y="110087"/>
                  </a:lnTo>
                  <a:lnTo>
                    <a:pt x="8930" y="153623"/>
                  </a:lnTo>
                  <a:lnTo>
                    <a:pt x="8930" y="16966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0" name="SMARTInkShape-716"/>
            <p:cNvSpPr/>
            <p:nvPr/>
          </p:nvSpPr>
          <p:spPr>
            <a:xfrm>
              <a:off x="6688336" y="1455542"/>
              <a:ext cx="142753" cy="103264"/>
            </a:xfrm>
            <a:custGeom>
              <a:avLst/>
              <a:gdLst/>
              <a:ahLst/>
              <a:cxnLst/>
              <a:rect l="0" t="0" r="0" b="0"/>
              <a:pathLst>
                <a:path w="142753" h="103264">
                  <a:moveTo>
                    <a:pt x="0" y="26786"/>
                  </a:moveTo>
                  <a:lnTo>
                    <a:pt x="4741" y="26786"/>
                  </a:lnTo>
                  <a:lnTo>
                    <a:pt x="6137" y="25794"/>
                  </a:lnTo>
                  <a:lnTo>
                    <a:pt x="7068" y="24140"/>
                  </a:lnTo>
                  <a:lnTo>
                    <a:pt x="7689" y="22046"/>
                  </a:lnTo>
                  <a:lnTo>
                    <a:pt x="9094" y="20649"/>
                  </a:lnTo>
                  <a:lnTo>
                    <a:pt x="13303" y="19098"/>
                  </a:lnTo>
                  <a:lnTo>
                    <a:pt x="30224" y="17109"/>
                  </a:lnTo>
                  <a:lnTo>
                    <a:pt x="44152" y="10837"/>
                  </a:lnTo>
                  <a:lnTo>
                    <a:pt x="86070" y="264"/>
                  </a:lnTo>
                  <a:lnTo>
                    <a:pt x="105757" y="0"/>
                  </a:lnTo>
                  <a:lnTo>
                    <a:pt x="106224" y="991"/>
                  </a:lnTo>
                  <a:lnTo>
                    <a:pt x="106741" y="4738"/>
                  </a:lnTo>
                  <a:lnTo>
                    <a:pt x="104326" y="9711"/>
                  </a:lnTo>
                  <a:lnTo>
                    <a:pt x="100937" y="15228"/>
                  </a:lnTo>
                  <a:lnTo>
                    <a:pt x="99030" y="24905"/>
                  </a:lnTo>
                  <a:lnTo>
                    <a:pt x="97472" y="38907"/>
                  </a:lnTo>
                  <a:lnTo>
                    <a:pt x="92160" y="50772"/>
                  </a:lnTo>
                  <a:lnTo>
                    <a:pt x="89319" y="94176"/>
                  </a:lnTo>
                  <a:lnTo>
                    <a:pt x="89307" y="96425"/>
                  </a:lnTo>
                  <a:lnTo>
                    <a:pt x="90295" y="97024"/>
                  </a:lnTo>
                  <a:lnTo>
                    <a:pt x="96428" y="98861"/>
                  </a:lnTo>
                  <a:lnTo>
                    <a:pt x="101727" y="102806"/>
                  </a:lnTo>
                  <a:lnTo>
                    <a:pt x="103536" y="103263"/>
                  </a:lnTo>
                  <a:lnTo>
                    <a:pt x="104743" y="102575"/>
                  </a:lnTo>
                  <a:lnTo>
                    <a:pt x="105548" y="101125"/>
                  </a:lnTo>
                  <a:lnTo>
                    <a:pt x="107076" y="100158"/>
                  </a:lnTo>
                  <a:lnTo>
                    <a:pt x="113967" y="97804"/>
                  </a:lnTo>
                  <a:lnTo>
                    <a:pt x="128105" y="85870"/>
                  </a:lnTo>
                  <a:lnTo>
                    <a:pt x="131349" y="80165"/>
                  </a:lnTo>
                  <a:lnTo>
                    <a:pt x="133784" y="74323"/>
                  </a:lnTo>
                  <a:lnTo>
                    <a:pt x="138173" y="68419"/>
                  </a:lnTo>
                  <a:lnTo>
                    <a:pt x="140785" y="59842"/>
                  </a:lnTo>
                  <a:lnTo>
                    <a:pt x="142752" y="36054"/>
                  </a:lnTo>
                  <a:lnTo>
                    <a:pt x="140174" y="28259"/>
                  </a:lnTo>
                  <a:lnTo>
                    <a:pt x="138098" y="24792"/>
                  </a:lnTo>
                  <a:lnTo>
                    <a:pt x="135722" y="22480"/>
                  </a:lnTo>
                  <a:lnTo>
                    <a:pt x="115513" y="10869"/>
                  </a:lnTo>
                  <a:lnTo>
                    <a:pt x="112727" y="10221"/>
                  </a:lnTo>
                  <a:lnTo>
                    <a:pt x="109879" y="10782"/>
                  </a:lnTo>
                  <a:lnTo>
                    <a:pt x="98227" y="178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1" name="SMARTInkShape-717"/>
            <p:cNvSpPr/>
            <p:nvPr/>
          </p:nvSpPr>
          <p:spPr>
            <a:xfrm>
              <a:off x="7152716" y="1491635"/>
              <a:ext cx="142840" cy="105351"/>
            </a:xfrm>
            <a:custGeom>
              <a:avLst/>
              <a:gdLst/>
              <a:ahLst/>
              <a:cxnLst/>
              <a:rect l="0" t="0" r="0" b="0"/>
              <a:pathLst>
                <a:path w="142840" h="105351">
                  <a:moveTo>
                    <a:pt x="71401" y="26412"/>
                  </a:moveTo>
                  <a:lnTo>
                    <a:pt x="62840" y="17850"/>
                  </a:lnTo>
                  <a:lnTo>
                    <a:pt x="62504" y="9826"/>
                  </a:lnTo>
                  <a:lnTo>
                    <a:pt x="61501" y="9401"/>
                  </a:lnTo>
                  <a:lnTo>
                    <a:pt x="57740" y="8930"/>
                  </a:lnTo>
                  <a:lnTo>
                    <a:pt x="56341" y="7812"/>
                  </a:lnTo>
                  <a:lnTo>
                    <a:pt x="54786" y="3924"/>
                  </a:lnTo>
                  <a:lnTo>
                    <a:pt x="53379" y="2490"/>
                  </a:lnTo>
                  <a:lnTo>
                    <a:pt x="49170" y="897"/>
                  </a:lnTo>
                  <a:lnTo>
                    <a:pt x="41222" y="0"/>
                  </a:lnTo>
                  <a:lnTo>
                    <a:pt x="39376" y="867"/>
                  </a:lnTo>
                  <a:lnTo>
                    <a:pt x="38144" y="2436"/>
                  </a:lnTo>
                  <a:lnTo>
                    <a:pt x="37323" y="4475"/>
                  </a:lnTo>
                  <a:lnTo>
                    <a:pt x="13437" y="23545"/>
                  </a:lnTo>
                  <a:lnTo>
                    <a:pt x="2091" y="51345"/>
                  </a:lnTo>
                  <a:lnTo>
                    <a:pt x="0" y="86756"/>
                  </a:lnTo>
                  <a:lnTo>
                    <a:pt x="4715" y="93019"/>
                  </a:lnTo>
                  <a:lnTo>
                    <a:pt x="7100" y="93637"/>
                  </a:lnTo>
                  <a:lnTo>
                    <a:pt x="9682" y="93057"/>
                  </a:lnTo>
                  <a:lnTo>
                    <a:pt x="15197" y="90758"/>
                  </a:lnTo>
                  <a:lnTo>
                    <a:pt x="25035" y="89162"/>
                  </a:lnTo>
                  <a:lnTo>
                    <a:pt x="30983" y="84251"/>
                  </a:lnTo>
                  <a:lnTo>
                    <a:pt x="58524" y="46472"/>
                  </a:lnTo>
                  <a:lnTo>
                    <a:pt x="64338" y="28316"/>
                  </a:lnTo>
                  <a:lnTo>
                    <a:pt x="71366" y="17538"/>
                  </a:lnTo>
                  <a:lnTo>
                    <a:pt x="71390" y="22239"/>
                  </a:lnTo>
                  <a:lnTo>
                    <a:pt x="74042" y="27203"/>
                  </a:lnTo>
                  <a:lnTo>
                    <a:pt x="76139" y="29916"/>
                  </a:lnTo>
                  <a:lnTo>
                    <a:pt x="78467" y="38222"/>
                  </a:lnTo>
                  <a:lnTo>
                    <a:pt x="81077" y="58357"/>
                  </a:lnTo>
                  <a:lnTo>
                    <a:pt x="86395" y="68840"/>
                  </a:lnTo>
                  <a:lnTo>
                    <a:pt x="89403" y="83080"/>
                  </a:lnTo>
                  <a:lnTo>
                    <a:pt x="93624" y="90624"/>
                  </a:lnTo>
                  <a:lnTo>
                    <a:pt x="98806" y="94638"/>
                  </a:lnTo>
                  <a:lnTo>
                    <a:pt x="104417" y="97414"/>
                  </a:lnTo>
                  <a:lnTo>
                    <a:pt x="113154" y="103563"/>
                  </a:lnTo>
                  <a:lnTo>
                    <a:pt x="119062" y="105350"/>
                  </a:lnTo>
                  <a:lnTo>
                    <a:pt x="122027" y="104834"/>
                  </a:lnTo>
                  <a:lnTo>
                    <a:pt x="133727" y="98593"/>
                  </a:lnTo>
                  <a:lnTo>
                    <a:pt x="142839" y="9784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2" name="SMARTInkShape-718"/>
            <p:cNvSpPr/>
            <p:nvPr/>
          </p:nvSpPr>
          <p:spPr>
            <a:xfrm>
              <a:off x="7331273" y="1493025"/>
              <a:ext cx="80369" cy="114320"/>
            </a:xfrm>
            <a:custGeom>
              <a:avLst/>
              <a:gdLst/>
              <a:ahLst/>
              <a:cxnLst/>
              <a:rect l="0" t="0" r="0" b="0"/>
              <a:pathLst>
                <a:path w="80369" h="114320">
                  <a:moveTo>
                    <a:pt x="0" y="7163"/>
                  </a:moveTo>
                  <a:lnTo>
                    <a:pt x="0" y="50612"/>
                  </a:lnTo>
                  <a:lnTo>
                    <a:pt x="0" y="85734"/>
                  </a:lnTo>
                  <a:lnTo>
                    <a:pt x="8562" y="96045"/>
                  </a:lnTo>
                  <a:lnTo>
                    <a:pt x="11575" y="58073"/>
                  </a:lnTo>
                  <a:lnTo>
                    <a:pt x="19954" y="34501"/>
                  </a:lnTo>
                  <a:lnTo>
                    <a:pt x="32026" y="19141"/>
                  </a:lnTo>
                  <a:lnTo>
                    <a:pt x="37636" y="7177"/>
                  </a:lnTo>
                  <a:lnTo>
                    <a:pt x="39973" y="4196"/>
                  </a:lnTo>
                  <a:lnTo>
                    <a:pt x="45217" y="883"/>
                  </a:lnTo>
                  <a:lnTo>
                    <a:pt x="48004" y="0"/>
                  </a:lnTo>
                  <a:lnTo>
                    <a:pt x="50855" y="403"/>
                  </a:lnTo>
                  <a:lnTo>
                    <a:pt x="56668" y="3497"/>
                  </a:lnTo>
                  <a:lnTo>
                    <a:pt x="65518" y="10817"/>
                  </a:lnTo>
                  <a:lnTo>
                    <a:pt x="68807" y="16393"/>
                  </a:lnTo>
                  <a:lnTo>
                    <a:pt x="71260" y="22179"/>
                  </a:lnTo>
                  <a:lnTo>
                    <a:pt x="75659" y="28058"/>
                  </a:lnTo>
                  <a:lnTo>
                    <a:pt x="78275" y="36624"/>
                  </a:lnTo>
                  <a:lnTo>
                    <a:pt x="80313" y="79221"/>
                  </a:lnTo>
                  <a:lnTo>
                    <a:pt x="80368" y="1143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3" name="SMARTInkShape-719"/>
            <p:cNvSpPr/>
            <p:nvPr/>
          </p:nvSpPr>
          <p:spPr>
            <a:xfrm>
              <a:off x="7438430" y="1500188"/>
              <a:ext cx="89146" cy="97803"/>
            </a:xfrm>
            <a:custGeom>
              <a:avLst/>
              <a:gdLst/>
              <a:ahLst/>
              <a:cxnLst/>
              <a:rect l="0" t="0" r="0" b="0"/>
              <a:pathLst>
                <a:path w="89146" h="97803">
                  <a:moveTo>
                    <a:pt x="8929" y="0"/>
                  </a:moveTo>
                  <a:lnTo>
                    <a:pt x="8929" y="43113"/>
                  </a:lnTo>
                  <a:lnTo>
                    <a:pt x="9922" y="59632"/>
                  </a:lnTo>
                  <a:lnTo>
                    <a:pt x="18023" y="84422"/>
                  </a:lnTo>
                  <a:lnTo>
                    <a:pt x="19954" y="86047"/>
                  </a:lnTo>
                  <a:lnTo>
                    <a:pt x="22232" y="87130"/>
                  </a:lnTo>
                  <a:lnTo>
                    <a:pt x="23750" y="88844"/>
                  </a:lnTo>
                  <a:lnTo>
                    <a:pt x="25438" y="93395"/>
                  </a:lnTo>
                  <a:lnTo>
                    <a:pt x="27873" y="95005"/>
                  </a:lnTo>
                  <a:lnTo>
                    <a:pt x="43392" y="97590"/>
                  </a:lnTo>
                  <a:lnTo>
                    <a:pt x="46788" y="97802"/>
                  </a:lnTo>
                  <a:lnTo>
                    <a:pt x="53206" y="95392"/>
                  </a:lnTo>
                  <a:lnTo>
                    <a:pt x="56306" y="93360"/>
                  </a:lnTo>
                  <a:lnTo>
                    <a:pt x="58374" y="91013"/>
                  </a:lnTo>
                  <a:lnTo>
                    <a:pt x="66704" y="77224"/>
                  </a:lnTo>
                  <a:lnTo>
                    <a:pt x="83450" y="59516"/>
                  </a:lnTo>
                  <a:lnTo>
                    <a:pt x="86698" y="50925"/>
                  </a:lnTo>
                  <a:lnTo>
                    <a:pt x="89145" y="24179"/>
                  </a:lnTo>
                  <a:lnTo>
                    <a:pt x="86583" y="18022"/>
                  </a:lnTo>
                  <a:lnTo>
                    <a:pt x="76854" y="5985"/>
                  </a:lnTo>
                  <a:lnTo>
                    <a:pt x="71198" y="2660"/>
                  </a:lnTo>
                  <a:lnTo>
                    <a:pt x="59484" y="525"/>
                  </a:lnTo>
                  <a:lnTo>
                    <a:pt x="14991" y="4"/>
                  </a:lnTo>
                  <a:lnTo>
                    <a:pt x="12970" y="994"/>
                  </a:lnTo>
                  <a:lnTo>
                    <a:pt x="11624" y="2647"/>
                  </a:lnTo>
                  <a:lnTo>
                    <a:pt x="9462" y="7688"/>
                  </a:lnTo>
                  <a:lnTo>
                    <a:pt x="0" y="1785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4" name="SMARTInkShape-720"/>
            <p:cNvSpPr/>
            <p:nvPr/>
          </p:nvSpPr>
          <p:spPr>
            <a:xfrm>
              <a:off x="7572375" y="1464469"/>
              <a:ext cx="8931" cy="151805"/>
            </a:xfrm>
            <a:custGeom>
              <a:avLst/>
              <a:gdLst/>
              <a:ahLst/>
              <a:cxnLst/>
              <a:rect l="0" t="0" r="0" b="0"/>
              <a:pathLst>
                <a:path w="8931" h="151805">
                  <a:moveTo>
                    <a:pt x="0" y="0"/>
                  </a:moveTo>
                  <a:lnTo>
                    <a:pt x="0" y="13302"/>
                  </a:lnTo>
                  <a:lnTo>
                    <a:pt x="2646" y="18480"/>
                  </a:lnTo>
                  <a:lnTo>
                    <a:pt x="4741" y="21249"/>
                  </a:lnTo>
                  <a:lnTo>
                    <a:pt x="7068" y="29618"/>
                  </a:lnTo>
                  <a:lnTo>
                    <a:pt x="8882" y="73373"/>
                  </a:lnTo>
                  <a:lnTo>
                    <a:pt x="8927" y="113222"/>
                  </a:lnTo>
                  <a:lnTo>
                    <a:pt x="8930" y="15180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5" name="SMARTInkShape-721"/>
            <p:cNvSpPr/>
            <p:nvPr/>
          </p:nvSpPr>
          <p:spPr>
            <a:xfrm>
              <a:off x="7545586" y="1535906"/>
              <a:ext cx="80368" cy="17861"/>
            </a:xfrm>
            <a:custGeom>
              <a:avLst/>
              <a:gdLst/>
              <a:ahLst/>
              <a:cxnLst/>
              <a:rect l="0" t="0" r="0" b="0"/>
              <a:pathLst>
                <a:path w="80368" h="17861">
                  <a:moveTo>
                    <a:pt x="0" y="17860"/>
                  </a:moveTo>
                  <a:lnTo>
                    <a:pt x="0" y="12715"/>
                  </a:lnTo>
                  <a:lnTo>
                    <a:pt x="0" y="14912"/>
                  </a:lnTo>
                  <a:lnTo>
                    <a:pt x="992" y="14902"/>
                  </a:lnTo>
                  <a:lnTo>
                    <a:pt x="7689" y="9912"/>
                  </a:lnTo>
                  <a:lnTo>
                    <a:pt x="25081" y="8987"/>
                  </a:lnTo>
                  <a:lnTo>
                    <a:pt x="39953" y="7955"/>
                  </a:lnTo>
                  <a:lnTo>
                    <a:pt x="70727" y="553"/>
                  </a:lnTo>
                  <a:lnTo>
                    <a:pt x="8036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6" name="SMARTInkShape-722"/>
            <p:cNvSpPr/>
            <p:nvPr/>
          </p:nvSpPr>
          <p:spPr>
            <a:xfrm>
              <a:off x="7634883" y="1473398"/>
              <a:ext cx="107157" cy="116063"/>
            </a:xfrm>
            <a:custGeom>
              <a:avLst/>
              <a:gdLst/>
              <a:ahLst/>
              <a:cxnLst/>
              <a:rect l="0" t="0" r="0" b="0"/>
              <a:pathLst>
                <a:path w="107157" h="116063">
                  <a:moveTo>
                    <a:pt x="0" y="0"/>
                  </a:moveTo>
                  <a:lnTo>
                    <a:pt x="0" y="4741"/>
                  </a:lnTo>
                  <a:lnTo>
                    <a:pt x="2645" y="9714"/>
                  </a:lnTo>
                  <a:lnTo>
                    <a:pt x="6137" y="15232"/>
                  </a:lnTo>
                  <a:lnTo>
                    <a:pt x="8102" y="24908"/>
                  </a:lnTo>
                  <a:lnTo>
                    <a:pt x="9849" y="55920"/>
                  </a:lnTo>
                  <a:lnTo>
                    <a:pt x="15983" y="73371"/>
                  </a:lnTo>
                  <a:lnTo>
                    <a:pt x="20340" y="100259"/>
                  </a:lnTo>
                  <a:lnTo>
                    <a:pt x="26779" y="116062"/>
                  </a:lnTo>
                  <a:lnTo>
                    <a:pt x="26786" y="111339"/>
                  </a:lnTo>
                  <a:lnTo>
                    <a:pt x="29434" y="106370"/>
                  </a:lnTo>
                  <a:lnTo>
                    <a:pt x="32925" y="100854"/>
                  </a:lnTo>
                  <a:lnTo>
                    <a:pt x="42603" y="77177"/>
                  </a:lnTo>
                  <a:lnTo>
                    <a:pt x="59916" y="53740"/>
                  </a:lnTo>
                  <a:lnTo>
                    <a:pt x="60780" y="50710"/>
                  </a:lnTo>
                  <a:lnTo>
                    <a:pt x="62348" y="48690"/>
                  </a:lnTo>
                  <a:lnTo>
                    <a:pt x="66736" y="46445"/>
                  </a:lnTo>
                  <a:lnTo>
                    <a:pt x="89135" y="44680"/>
                  </a:lnTo>
                  <a:lnTo>
                    <a:pt x="93524" y="44663"/>
                  </a:lnTo>
                  <a:lnTo>
                    <a:pt x="95092" y="45650"/>
                  </a:lnTo>
                  <a:lnTo>
                    <a:pt x="96137" y="47301"/>
                  </a:lnTo>
                  <a:lnTo>
                    <a:pt x="97607" y="54364"/>
                  </a:lnTo>
                  <a:lnTo>
                    <a:pt x="98104" y="65640"/>
                  </a:lnTo>
                  <a:lnTo>
                    <a:pt x="100818" y="71507"/>
                  </a:lnTo>
                  <a:lnTo>
                    <a:pt x="102931" y="74460"/>
                  </a:lnTo>
                  <a:lnTo>
                    <a:pt x="106786" y="95226"/>
                  </a:lnTo>
                  <a:lnTo>
                    <a:pt x="107156" y="10715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7" name="SMARTInkShape-723"/>
            <p:cNvSpPr/>
            <p:nvPr/>
          </p:nvSpPr>
          <p:spPr>
            <a:xfrm>
              <a:off x="7777877" y="1509262"/>
              <a:ext cx="44530" cy="98083"/>
            </a:xfrm>
            <a:custGeom>
              <a:avLst/>
              <a:gdLst/>
              <a:ahLst/>
              <a:cxnLst/>
              <a:rect l="0" t="0" r="0" b="0"/>
              <a:pathLst>
                <a:path w="44530" h="98083">
                  <a:moveTo>
                    <a:pt x="8811" y="53433"/>
                  </a:moveTo>
                  <a:lnTo>
                    <a:pt x="16499" y="53433"/>
                  </a:lnTo>
                  <a:lnTo>
                    <a:pt x="16913" y="52441"/>
                  </a:lnTo>
                  <a:lnTo>
                    <a:pt x="17372" y="48693"/>
                  </a:lnTo>
                  <a:lnTo>
                    <a:pt x="18487" y="47296"/>
                  </a:lnTo>
                  <a:lnTo>
                    <a:pt x="26813" y="43757"/>
                  </a:lnTo>
                  <a:lnTo>
                    <a:pt x="33547" y="38439"/>
                  </a:lnTo>
                  <a:lnTo>
                    <a:pt x="38987" y="36847"/>
                  </a:lnTo>
                  <a:lnTo>
                    <a:pt x="40834" y="35431"/>
                  </a:lnTo>
                  <a:lnTo>
                    <a:pt x="42887" y="31211"/>
                  </a:lnTo>
                  <a:lnTo>
                    <a:pt x="44487" y="13461"/>
                  </a:lnTo>
                  <a:lnTo>
                    <a:pt x="41865" y="8217"/>
                  </a:lnTo>
                  <a:lnTo>
                    <a:pt x="36837" y="1507"/>
                  </a:lnTo>
                  <a:lnTo>
                    <a:pt x="33504" y="589"/>
                  </a:lnTo>
                  <a:lnTo>
                    <a:pt x="23279" y="0"/>
                  </a:lnTo>
                  <a:lnTo>
                    <a:pt x="21433" y="944"/>
                  </a:lnTo>
                  <a:lnTo>
                    <a:pt x="20202" y="2565"/>
                  </a:lnTo>
                  <a:lnTo>
                    <a:pt x="17842" y="7013"/>
                  </a:lnTo>
                  <a:lnTo>
                    <a:pt x="11927" y="15095"/>
                  </a:lnTo>
                  <a:lnTo>
                    <a:pt x="8742" y="23773"/>
                  </a:lnTo>
                  <a:lnTo>
                    <a:pt x="2947" y="32629"/>
                  </a:lnTo>
                  <a:lnTo>
                    <a:pt x="789" y="42528"/>
                  </a:lnTo>
                  <a:lnTo>
                    <a:pt x="0" y="64100"/>
                  </a:lnTo>
                  <a:lnTo>
                    <a:pt x="2580" y="70742"/>
                  </a:lnTo>
                  <a:lnTo>
                    <a:pt x="20875" y="92096"/>
                  </a:lnTo>
                  <a:lnTo>
                    <a:pt x="26740" y="95422"/>
                  </a:lnTo>
                  <a:lnTo>
                    <a:pt x="44529" y="9808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8" name="SMARTInkShape-724"/>
            <p:cNvSpPr/>
            <p:nvPr/>
          </p:nvSpPr>
          <p:spPr>
            <a:xfrm>
              <a:off x="7884914" y="1518047"/>
              <a:ext cx="53579" cy="80354"/>
            </a:xfrm>
            <a:custGeom>
              <a:avLst/>
              <a:gdLst/>
              <a:ahLst/>
              <a:cxnLst/>
              <a:rect l="0" t="0" r="0" b="0"/>
              <a:pathLst>
                <a:path w="53579" h="80354">
                  <a:moveTo>
                    <a:pt x="0" y="8930"/>
                  </a:moveTo>
                  <a:lnTo>
                    <a:pt x="0" y="50610"/>
                  </a:lnTo>
                  <a:lnTo>
                    <a:pt x="0" y="80353"/>
                  </a:lnTo>
                  <a:lnTo>
                    <a:pt x="0" y="67937"/>
                  </a:lnTo>
                  <a:lnTo>
                    <a:pt x="2646" y="62275"/>
                  </a:lnTo>
                  <a:lnTo>
                    <a:pt x="6137" y="56451"/>
                  </a:lnTo>
                  <a:lnTo>
                    <a:pt x="9094" y="47594"/>
                  </a:lnTo>
                  <a:lnTo>
                    <a:pt x="14821" y="38686"/>
                  </a:lnTo>
                  <a:lnTo>
                    <a:pt x="17952" y="29763"/>
                  </a:lnTo>
                  <a:lnTo>
                    <a:pt x="30170" y="14882"/>
                  </a:lnTo>
                  <a:lnTo>
                    <a:pt x="35899" y="11575"/>
                  </a:lnTo>
                  <a:lnTo>
                    <a:pt x="41752" y="9113"/>
                  </a:lnTo>
                  <a:lnTo>
                    <a:pt x="53578"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9" name="SMARTInkShape-725"/>
            <p:cNvSpPr/>
            <p:nvPr/>
          </p:nvSpPr>
          <p:spPr>
            <a:xfrm>
              <a:off x="8090297" y="1504045"/>
              <a:ext cx="98227" cy="119907"/>
            </a:xfrm>
            <a:custGeom>
              <a:avLst/>
              <a:gdLst/>
              <a:ahLst/>
              <a:cxnLst/>
              <a:rect l="0" t="0" r="0" b="0"/>
              <a:pathLst>
                <a:path w="98227" h="119907">
                  <a:moveTo>
                    <a:pt x="98226" y="14002"/>
                  </a:moveTo>
                  <a:lnTo>
                    <a:pt x="90537" y="6314"/>
                  </a:lnTo>
                  <a:lnTo>
                    <a:pt x="82413" y="4325"/>
                  </a:lnTo>
                  <a:lnTo>
                    <a:pt x="76977" y="441"/>
                  </a:lnTo>
                  <a:lnTo>
                    <a:pt x="74138" y="0"/>
                  </a:lnTo>
                  <a:lnTo>
                    <a:pt x="71253" y="699"/>
                  </a:lnTo>
                  <a:lnTo>
                    <a:pt x="65402" y="3128"/>
                  </a:lnTo>
                  <a:lnTo>
                    <a:pt x="47617" y="5894"/>
                  </a:lnTo>
                  <a:lnTo>
                    <a:pt x="37481" y="12738"/>
                  </a:lnTo>
                  <a:lnTo>
                    <a:pt x="36502" y="16086"/>
                  </a:lnTo>
                  <a:lnTo>
                    <a:pt x="35764" y="34960"/>
                  </a:lnTo>
                  <a:lnTo>
                    <a:pt x="38385" y="40845"/>
                  </a:lnTo>
                  <a:lnTo>
                    <a:pt x="40473" y="43804"/>
                  </a:lnTo>
                  <a:lnTo>
                    <a:pt x="45437" y="47091"/>
                  </a:lnTo>
                  <a:lnTo>
                    <a:pt x="50953" y="49544"/>
                  </a:lnTo>
                  <a:lnTo>
                    <a:pt x="92275" y="88426"/>
                  </a:lnTo>
                  <a:lnTo>
                    <a:pt x="95582" y="94373"/>
                  </a:lnTo>
                  <a:lnTo>
                    <a:pt x="97704" y="101536"/>
                  </a:lnTo>
                  <a:lnTo>
                    <a:pt x="95349" y="105161"/>
                  </a:lnTo>
                  <a:lnTo>
                    <a:pt x="93331" y="107517"/>
                  </a:lnTo>
                  <a:lnTo>
                    <a:pt x="88444" y="110134"/>
                  </a:lnTo>
                  <a:lnTo>
                    <a:pt x="71363" y="112045"/>
                  </a:lnTo>
                  <a:lnTo>
                    <a:pt x="68411" y="112106"/>
                  </a:lnTo>
                  <a:lnTo>
                    <a:pt x="42909" y="119906"/>
                  </a:lnTo>
                  <a:lnTo>
                    <a:pt x="39520" y="119331"/>
                  </a:lnTo>
                  <a:lnTo>
                    <a:pt x="17907" y="110085"/>
                  </a:lnTo>
                  <a:lnTo>
                    <a:pt x="11928" y="106315"/>
                  </a:lnTo>
                  <a:lnTo>
                    <a:pt x="0" y="10329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0" name="SMARTInkShape-726"/>
            <p:cNvSpPr/>
            <p:nvPr/>
          </p:nvSpPr>
          <p:spPr>
            <a:xfrm>
              <a:off x="8206383" y="1509117"/>
              <a:ext cx="88011" cy="89252"/>
            </a:xfrm>
            <a:custGeom>
              <a:avLst/>
              <a:gdLst/>
              <a:ahLst/>
              <a:cxnLst/>
              <a:rect l="0" t="0" r="0" b="0"/>
              <a:pathLst>
                <a:path w="88011" h="89252">
                  <a:moveTo>
                    <a:pt x="0" y="8930"/>
                  </a:moveTo>
                  <a:lnTo>
                    <a:pt x="0" y="53091"/>
                  </a:lnTo>
                  <a:lnTo>
                    <a:pt x="0" y="65388"/>
                  </a:lnTo>
                  <a:lnTo>
                    <a:pt x="2646" y="71395"/>
                  </a:lnTo>
                  <a:lnTo>
                    <a:pt x="6137" y="77372"/>
                  </a:lnTo>
                  <a:lnTo>
                    <a:pt x="7689" y="83336"/>
                  </a:lnTo>
                  <a:lnTo>
                    <a:pt x="9095" y="85323"/>
                  </a:lnTo>
                  <a:lnTo>
                    <a:pt x="11024" y="86648"/>
                  </a:lnTo>
                  <a:lnTo>
                    <a:pt x="18479" y="88512"/>
                  </a:lnTo>
                  <a:lnTo>
                    <a:pt x="38731" y="89251"/>
                  </a:lnTo>
                  <a:lnTo>
                    <a:pt x="44665" y="86631"/>
                  </a:lnTo>
                  <a:lnTo>
                    <a:pt x="74414" y="59485"/>
                  </a:lnTo>
                  <a:lnTo>
                    <a:pt x="77721" y="50912"/>
                  </a:lnTo>
                  <a:lnTo>
                    <a:pt x="81010" y="30591"/>
                  </a:lnTo>
                  <a:lnTo>
                    <a:pt x="87365" y="18023"/>
                  </a:lnTo>
                  <a:lnTo>
                    <a:pt x="88010" y="14992"/>
                  </a:lnTo>
                  <a:lnTo>
                    <a:pt x="87446" y="11979"/>
                  </a:lnTo>
                  <a:lnTo>
                    <a:pt x="8036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1" name="SMARTInkShape-727"/>
            <p:cNvSpPr/>
            <p:nvPr/>
          </p:nvSpPr>
          <p:spPr>
            <a:xfrm>
              <a:off x="8322469" y="1482328"/>
              <a:ext cx="8930" cy="151279"/>
            </a:xfrm>
            <a:custGeom>
              <a:avLst/>
              <a:gdLst/>
              <a:ahLst/>
              <a:cxnLst/>
              <a:rect l="0" t="0" r="0" b="0"/>
              <a:pathLst>
                <a:path w="8930" h="151279">
                  <a:moveTo>
                    <a:pt x="0" y="0"/>
                  </a:moveTo>
                  <a:lnTo>
                    <a:pt x="0" y="39902"/>
                  </a:lnTo>
                  <a:lnTo>
                    <a:pt x="0" y="80438"/>
                  </a:lnTo>
                  <a:lnTo>
                    <a:pt x="0" y="124234"/>
                  </a:lnTo>
                  <a:lnTo>
                    <a:pt x="0" y="151278"/>
                  </a:lnTo>
                  <a:lnTo>
                    <a:pt x="0" y="138489"/>
                  </a:lnTo>
                  <a:lnTo>
                    <a:pt x="2646" y="133319"/>
                  </a:lnTo>
                  <a:lnTo>
                    <a:pt x="6137" y="127714"/>
                  </a:lnTo>
                  <a:lnTo>
                    <a:pt x="8929" y="11608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2" name="SMARTInkShape-728"/>
            <p:cNvSpPr/>
            <p:nvPr/>
          </p:nvSpPr>
          <p:spPr>
            <a:xfrm>
              <a:off x="8322469" y="1526977"/>
              <a:ext cx="105403" cy="107146"/>
            </a:xfrm>
            <a:custGeom>
              <a:avLst/>
              <a:gdLst/>
              <a:ahLst/>
              <a:cxnLst/>
              <a:rect l="0" t="0" r="0" b="0"/>
              <a:pathLst>
                <a:path w="105403" h="107146">
                  <a:moveTo>
                    <a:pt x="53578" y="0"/>
                  </a:moveTo>
                  <a:lnTo>
                    <a:pt x="75701" y="0"/>
                  </a:lnTo>
                  <a:lnTo>
                    <a:pt x="80940" y="2645"/>
                  </a:lnTo>
                  <a:lnTo>
                    <a:pt x="101237" y="20990"/>
                  </a:lnTo>
                  <a:lnTo>
                    <a:pt x="104525" y="26857"/>
                  </a:lnTo>
                  <a:lnTo>
                    <a:pt x="105402" y="29811"/>
                  </a:lnTo>
                  <a:lnTo>
                    <a:pt x="103731" y="38385"/>
                  </a:lnTo>
                  <a:lnTo>
                    <a:pt x="96967" y="59698"/>
                  </a:lnTo>
                  <a:lnTo>
                    <a:pt x="68701" y="91873"/>
                  </a:lnTo>
                  <a:lnTo>
                    <a:pt x="59969" y="95402"/>
                  </a:lnTo>
                  <a:lnTo>
                    <a:pt x="50465" y="97963"/>
                  </a:lnTo>
                  <a:lnTo>
                    <a:pt x="36280" y="105046"/>
                  </a:lnTo>
                  <a:lnTo>
                    <a:pt x="1766" y="107145"/>
                  </a:lnTo>
                  <a:lnTo>
                    <a:pt x="1178" y="106156"/>
                  </a:lnTo>
                  <a:lnTo>
                    <a:pt x="0" y="9822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3" name="SMARTInkShape-729"/>
            <p:cNvSpPr/>
            <p:nvPr/>
          </p:nvSpPr>
          <p:spPr>
            <a:xfrm>
              <a:off x="8456414" y="1492509"/>
              <a:ext cx="97695" cy="141614"/>
            </a:xfrm>
            <a:custGeom>
              <a:avLst/>
              <a:gdLst/>
              <a:ahLst/>
              <a:cxnLst/>
              <a:rect l="0" t="0" r="0" b="0"/>
              <a:pathLst>
                <a:path w="97695" h="141614">
                  <a:moveTo>
                    <a:pt x="80367" y="16608"/>
                  </a:moveTo>
                  <a:lnTo>
                    <a:pt x="80367" y="11868"/>
                  </a:lnTo>
                  <a:lnTo>
                    <a:pt x="79375" y="10471"/>
                  </a:lnTo>
                  <a:lnTo>
                    <a:pt x="77721" y="9540"/>
                  </a:lnTo>
                  <a:lnTo>
                    <a:pt x="71805" y="7788"/>
                  </a:lnTo>
                  <a:lnTo>
                    <a:pt x="64381" y="1563"/>
                  </a:lnTo>
                  <a:lnTo>
                    <a:pt x="59041" y="0"/>
                  </a:lnTo>
                  <a:lnTo>
                    <a:pt x="56228" y="575"/>
                  </a:lnTo>
                  <a:lnTo>
                    <a:pt x="44583" y="5981"/>
                  </a:lnTo>
                  <a:lnTo>
                    <a:pt x="41629" y="6547"/>
                  </a:lnTo>
                  <a:lnTo>
                    <a:pt x="32730" y="12084"/>
                  </a:lnTo>
                  <a:lnTo>
                    <a:pt x="23809" y="20008"/>
                  </a:lnTo>
                  <a:lnTo>
                    <a:pt x="20503" y="25726"/>
                  </a:lnTo>
                  <a:lnTo>
                    <a:pt x="18382" y="37481"/>
                  </a:lnTo>
                  <a:lnTo>
                    <a:pt x="18014" y="46385"/>
                  </a:lnTo>
                  <a:lnTo>
                    <a:pt x="20574" y="52332"/>
                  </a:lnTo>
                  <a:lnTo>
                    <a:pt x="30302" y="64234"/>
                  </a:lnTo>
                  <a:lnTo>
                    <a:pt x="35958" y="67541"/>
                  </a:lnTo>
                  <a:lnTo>
                    <a:pt x="41777" y="70003"/>
                  </a:lnTo>
                  <a:lnTo>
                    <a:pt x="86076" y="102950"/>
                  </a:lnTo>
                  <a:lnTo>
                    <a:pt x="96431" y="113074"/>
                  </a:lnTo>
                  <a:lnTo>
                    <a:pt x="97428" y="116698"/>
                  </a:lnTo>
                  <a:lnTo>
                    <a:pt x="97694" y="119053"/>
                  </a:lnTo>
                  <a:lnTo>
                    <a:pt x="95345" y="124316"/>
                  </a:lnTo>
                  <a:lnTo>
                    <a:pt x="90491" y="131039"/>
                  </a:lnTo>
                  <a:lnTo>
                    <a:pt x="76267" y="138504"/>
                  </a:lnTo>
                  <a:lnTo>
                    <a:pt x="59775" y="141213"/>
                  </a:lnTo>
                  <a:lnTo>
                    <a:pt x="24186" y="141613"/>
                  </a:lnTo>
                  <a:lnTo>
                    <a:pt x="18026" y="138973"/>
                  </a:lnTo>
                  <a:lnTo>
                    <a:pt x="11980" y="135485"/>
                  </a:lnTo>
                  <a:lnTo>
                    <a:pt x="0" y="1326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4" name="SMARTInkShape-730"/>
            <p:cNvSpPr/>
            <p:nvPr/>
          </p:nvSpPr>
          <p:spPr>
            <a:xfrm>
              <a:off x="8626078" y="1464469"/>
              <a:ext cx="8931" cy="169665"/>
            </a:xfrm>
            <a:custGeom>
              <a:avLst/>
              <a:gdLst/>
              <a:ahLst/>
              <a:cxnLst/>
              <a:rect l="0" t="0" r="0" b="0"/>
              <a:pathLst>
                <a:path w="8931" h="169665">
                  <a:moveTo>
                    <a:pt x="8930" y="0"/>
                  </a:moveTo>
                  <a:lnTo>
                    <a:pt x="8930" y="18043"/>
                  </a:lnTo>
                  <a:lnTo>
                    <a:pt x="6283" y="25547"/>
                  </a:lnTo>
                  <a:lnTo>
                    <a:pt x="4189" y="28938"/>
                  </a:lnTo>
                  <a:lnTo>
                    <a:pt x="551" y="61321"/>
                  </a:lnTo>
                  <a:lnTo>
                    <a:pt x="33" y="104110"/>
                  </a:lnTo>
                  <a:lnTo>
                    <a:pt x="1" y="148478"/>
                  </a:lnTo>
                  <a:lnTo>
                    <a:pt x="0" y="165316"/>
                  </a:lnTo>
                  <a:lnTo>
                    <a:pt x="992" y="166765"/>
                  </a:lnTo>
                  <a:lnTo>
                    <a:pt x="2646" y="167731"/>
                  </a:lnTo>
                  <a:lnTo>
                    <a:pt x="8930" y="16966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5" name="SMARTInkShape-731"/>
            <p:cNvSpPr/>
            <p:nvPr/>
          </p:nvSpPr>
          <p:spPr>
            <a:xfrm>
              <a:off x="8563570" y="1535906"/>
              <a:ext cx="107158" cy="8931"/>
            </a:xfrm>
            <a:custGeom>
              <a:avLst/>
              <a:gdLst/>
              <a:ahLst/>
              <a:cxnLst/>
              <a:rect l="0" t="0" r="0" b="0"/>
              <a:pathLst>
                <a:path w="107158" h="8931">
                  <a:moveTo>
                    <a:pt x="0" y="8930"/>
                  </a:moveTo>
                  <a:lnTo>
                    <a:pt x="4741" y="8930"/>
                  </a:lnTo>
                  <a:lnTo>
                    <a:pt x="6137" y="7938"/>
                  </a:lnTo>
                  <a:lnTo>
                    <a:pt x="7068" y="6284"/>
                  </a:lnTo>
                  <a:lnTo>
                    <a:pt x="7690" y="4190"/>
                  </a:lnTo>
                  <a:lnTo>
                    <a:pt x="10087" y="2793"/>
                  </a:lnTo>
                  <a:lnTo>
                    <a:pt x="28939" y="368"/>
                  </a:lnTo>
                  <a:lnTo>
                    <a:pt x="66777" y="22"/>
                  </a:lnTo>
                  <a:lnTo>
                    <a:pt x="10715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6" name="SMARTInkShape-732"/>
            <p:cNvSpPr/>
            <p:nvPr/>
          </p:nvSpPr>
          <p:spPr>
            <a:xfrm>
              <a:off x="8715378" y="1521832"/>
              <a:ext cx="107154" cy="84990"/>
            </a:xfrm>
            <a:custGeom>
              <a:avLst/>
              <a:gdLst/>
              <a:ahLst/>
              <a:cxnLst/>
              <a:rect l="0" t="0" r="0" b="0"/>
              <a:pathLst>
                <a:path w="107154" h="84990">
                  <a:moveTo>
                    <a:pt x="53575" y="5145"/>
                  </a:moveTo>
                  <a:lnTo>
                    <a:pt x="62504" y="5145"/>
                  </a:lnTo>
                  <a:lnTo>
                    <a:pt x="57764" y="404"/>
                  </a:lnTo>
                  <a:lnTo>
                    <a:pt x="56368" y="0"/>
                  </a:lnTo>
                  <a:lnTo>
                    <a:pt x="55437" y="723"/>
                  </a:lnTo>
                  <a:lnTo>
                    <a:pt x="54815" y="2197"/>
                  </a:lnTo>
                  <a:lnTo>
                    <a:pt x="15852" y="35146"/>
                  </a:lnTo>
                  <a:lnTo>
                    <a:pt x="2264" y="58562"/>
                  </a:lnTo>
                  <a:lnTo>
                    <a:pt x="0" y="76536"/>
                  </a:lnTo>
                  <a:lnTo>
                    <a:pt x="4739" y="76568"/>
                  </a:lnTo>
                  <a:lnTo>
                    <a:pt x="9710" y="73930"/>
                  </a:lnTo>
                  <a:lnTo>
                    <a:pt x="47626" y="37873"/>
                  </a:lnTo>
                  <a:lnTo>
                    <a:pt x="50931" y="31928"/>
                  </a:lnTo>
                  <a:lnTo>
                    <a:pt x="53392" y="25978"/>
                  </a:lnTo>
                  <a:lnTo>
                    <a:pt x="62382" y="14229"/>
                  </a:lnTo>
                  <a:lnTo>
                    <a:pt x="70183" y="21776"/>
                  </a:lnTo>
                  <a:lnTo>
                    <a:pt x="71064" y="27381"/>
                  </a:lnTo>
                  <a:lnTo>
                    <a:pt x="71424" y="52806"/>
                  </a:lnTo>
                  <a:lnTo>
                    <a:pt x="74075" y="58739"/>
                  </a:lnTo>
                  <a:lnTo>
                    <a:pt x="77570" y="64683"/>
                  </a:lnTo>
                  <a:lnTo>
                    <a:pt x="80529" y="73608"/>
                  </a:lnTo>
                  <a:lnTo>
                    <a:pt x="87944" y="83748"/>
                  </a:lnTo>
                  <a:lnTo>
                    <a:pt x="91339" y="84728"/>
                  </a:lnTo>
                  <a:lnTo>
                    <a:pt x="93635" y="84989"/>
                  </a:lnTo>
                  <a:lnTo>
                    <a:pt x="95164" y="84171"/>
                  </a:lnTo>
                  <a:lnTo>
                    <a:pt x="96184" y="82634"/>
                  </a:lnTo>
                  <a:lnTo>
                    <a:pt x="96864" y="80616"/>
                  </a:lnTo>
                  <a:lnTo>
                    <a:pt x="98309" y="79272"/>
                  </a:lnTo>
                  <a:lnTo>
                    <a:pt x="107153" y="7658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7" name="SMARTInkShape-733"/>
            <p:cNvSpPr/>
            <p:nvPr/>
          </p:nvSpPr>
          <p:spPr>
            <a:xfrm>
              <a:off x="8867180" y="1535906"/>
              <a:ext cx="71438" cy="70152"/>
            </a:xfrm>
            <a:custGeom>
              <a:avLst/>
              <a:gdLst/>
              <a:ahLst/>
              <a:cxnLst/>
              <a:rect l="0" t="0" r="0" b="0"/>
              <a:pathLst>
                <a:path w="71438" h="70152">
                  <a:moveTo>
                    <a:pt x="0" y="0"/>
                  </a:moveTo>
                  <a:lnTo>
                    <a:pt x="0" y="41681"/>
                  </a:lnTo>
                  <a:lnTo>
                    <a:pt x="0" y="70151"/>
                  </a:lnTo>
                  <a:lnTo>
                    <a:pt x="0" y="41547"/>
                  </a:lnTo>
                  <a:lnTo>
                    <a:pt x="2646" y="35663"/>
                  </a:lnTo>
                  <a:lnTo>
                    <a:pt x="29811" y="5952"/>
                  </a:lnTo>
                  <a:lnTo>
                    <a:pt x="35739" y="2646"/>
                  </a:lnTo>
                  <a:lnTo>
                    <a:pt x="47629" y="523"/>
                  </a:lnTo>
                  <a:lnTo>
                    <a:pt x="66726" y="14"/>
                  </a:lnTo>
                  <a:lnTo>
                    <a:pt x="68296" y="1994"/>
                  </a:lnTo>
                  <a:lnTo>
                    <a:pt x="71024" y="15378"/>
                  </a:lnTo>
                  <a:lnTo>
                    <a:pt x="71437" y="4464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8" name="SMARTInkShape-734"/>
            <p:cNvSpPr/>
            <p:nvPr/>
          </p:nvSpPr>
          <p:spPr>
            <a:xfrm>
              <a:off x="8966835" y="1518047"/>
              <a:ext cx="70010" cy="71438"/>
            </a:xfrm>
            <a:custGeom>
              <a:avLst/>
              <a:gdLst/>
              <a:ahLst/>
              <a:cxnLst/>
              <a:rect l="0" t="0" r="0" b="0"/>
              <a:pathLst>
                <a:path w="70010" h="71438">
                  <a:moveTo>
                    <a:pt x="70009" y="0"/>
                  </a:moveTo>
                  <a:lnTo>
                    <a:pt x="48760" y="0"/>
                  </a:lnTo>
                  <a:lnTo>
                    <a:pt x="43035" y="2646"/>
                  </a:lnTo>
                  <a:lnTo>
                    <a:pt x="40121" y="4740"/>
                  </a:lnTo>
                  <a:lnTo>
                    <a:pt x="22176" y="10086"/>
                  </a:lnTo>
                  <a:lnTo>
                    <a:pt x="14685" y="18043"/>
                  </a:lnTo>
                  <a:lnTo>
                    <a:pt x="10694" y="25548"/>
                  </a:lnTo>
                  <a:lnTo>
                    <a:pt x="9629" y="28938"/>
                  </a:lnTo>
                  <a:lnTo>
                    <a:pt x="7927" y="31198"/>
                  </a:lnTo>
                  <a:lnTo>
                    <a:pt x="1784" y="35371"/>
                  </a:lnTo>
                  <a:lnTo>
                    <a:pt x="0" y="39864"/>
                  </a:lnTo>
                  <a:lnTo>
                    <a:pt x="515" y="42451"/>
                  </a:lnTo>
                  <a:lnTo>
                    <a:pt x="5828" y="53732"/>
                  </a:lnTo>
                  <a:lnTo>
                    <a:pt x="6386" y="56657"/>
                  </a:lnTo>
                  <a:lnTo>
                    <a:pt x="7749" y="58607"/>
                  </a:lnTo>
                  <a:lnTo>
                    <a:pt x="9651" y="59907"/>
                  </a:lnTo>
                  <a:lnTo>
                    <a:pt x="15092" y="61994"/>
                  </a:lnTo>
                  <a:lnTo>
                    <a:pt x="23295" y="68543"/>
                  </a:lnTo>
                  <a:lnTo>
                    <a:pt x="31583" y="70580"/>
                  </a:lnTo>
                  <a:lnTo>
                    <a:pt x="52149" y="7143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9" name="SMARTInkShape-735"/>
            <p:cNvSpPr/>
            <p:nvPr/>
          </p:nvSpPr>
          <p:spPr>
            <a:xfrm>
              <a:off x="9054703" y="1510480"/>
              <a:ext cx="71439" cy="105794"/>
            </a:xfrm>
            <a:custGeom>
              <a:avLst/>
              <a:gdLst/>
              <a:ahLst/>
              <a:cxnLst/>
              <a:rect l="0" t="0" r="0" b="0"/>
              <a:pathLst>
                <a:path w="71439" h="105794">
                  <a:moveTo>
                    <a:pt x="0" y="52215"/>
                  </a:moveTo>
                  <a:lnTo>
                    <a:pt x="0" y="44527"/>
                  </a:lnTo>
                  <a:lnTo>
                    <a:pt x="992" y="44113"/>
                  </a:lnTo>
                  <a:lnTo>
                    <a:pt x="24671" y="42300"/>
                  </a:lnTo>
                  <a:lnTo>
                    <a:pt x="32997" y="37151"/>
                  </a:lnTo>
                  <a:lnTo>
                    <a:pt x="41748" y="34192"/>
                  </a:lnTo>
                  <a:lnTo>
                    <a:pt x="47659" y="29984"/>
                  </a:lnTo>
                  <a:lnTo>
                    <a:pt x="50947" y="24806"/>
                  </a:lnTo>
                  <a:lnTo>
                    <a:pt x="51824" y="22036"/>
                  </a:lnTo>
                  <a:lnTo>
                    <a:pt x="53402" y="20190"/>
                  </a:lnTo>
                  <a:lnTo>
                    <a:pt x="57799" y="18138"/>
                  </a:lnTo>
                  <a:lnTo>
                    <a:pt x="59369" y="16599"/>
                  </a:lnTo>
                  <a:lnTo>
                    <a:pt x="62095" y="8952"/>
                  </a:lnTo>
                  <a:lnTo>
                    <a:pt x="54783" y="0"/>
                  </a:lnTo>
                  <a:lnTo>
                    <a:pt x="53389" y="538"/>
                  </a:lnTo>
                  <a:lnTo>
                    <a:pt x="46687" y="5043"/>
                  </a:lnTo>
                  <a:lnTo>
                    <a:pt x="38418" y="7811"/>
                  </a:lnTo>
                  <a:lnTo>
                    <a:pt x="14872" y="28528"/>
                  </a:lnTo>
                  <a:lnTo>
                    <a:pt x="11571" y="34412"/>
                  </a:lnTo>
                  <a:lnTo>
                    <a:pt x="9112" y="40334"/>
                  </a:lnTo>
                  <a:lnTo>
                    <a:pt x="3141" y="49246"/>
                  </a:lnTo>
                  <a:lnTo>
                    <a:pt x="931" y="58171"/>
                  </a:lnTo>
                  <a:lnTo>
                    <a:pt x="413" y="64123"/>
                  </a:lnTo>
                  <a:lnTo>
                    <a:pt x="2829" y="70075"/>
                  </a:lnTo>
                  <a:lnTo>
                    <a:pt x="12465" y="81981"/>
                  </a:lnTo>
                  <a:lnTo>
                    <a:pt x="18108" y="85288"/>
                  </a:lnTo>
                  <a:lnTo>
                    <a:pt x="23923" y="87750"/>
                  </a:lnTo>
                  <a:lnTo>
                    <a:pt x="29815" y="92152"/>
                  </a:lnTo>
                  <a:lnTo>
                    <a:pt x="38386" y="94770"/>
                  </a:lnTo>
                  <a:lnTo>
                    <a:pt x="47819" y="96925"/>
                  </a:lnTo>
                  <a:lnTo>
                    <a:pt x="61958" y="103748"/>
                  </a:lnTo>
                  <a:lnTo>
                    <a:pt x="71438" y="10579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44" name="SMARTInkShape-Group148"/>
          <p:cNvGrpSpPr/>
          <p:nvPr/>
        </p:nvGrpSpPr>
        <p:grpSpPr>
          <a:xfrm>
            <a:off x="5188148" y="1205508"/>
            <a:ext cx="187525" cy="250032"/>
            <a:chOff x="5188148" y="1205508"/>
            <a:chExt cx="187525" cy="250032"/>
          </a:xfrm>
        </p:grpSpPr>
        <p:sp>
          <p:nvSpPr>
            <p:cNvPr id="241" name="SMARTInkShape-736"/>
            <p:cNvSpPr/>
            <p:nvPr/>
          </p:nvSpPr>
          <p:spPr>
            <a:xfrm>
              <a:off x="5223867" y="1205508"/>
              <a:ext cx="151806" cy="250032"/>
            </a:xfrm>
            <a:custGeom>
              <a:avLst/>
              <a:gdLst/>
              <a:ahLst/>
              <a:cxnLst/>
              <a:rect l="0" t="0" r="0" b="0"/>
              <a:pathLst>
                <a:path w="151806" h="250032">
                  <a:moveTo>
                    <a:pt x="151805" y="0"/>
                  </a:moveTo>
                  <a:lnTo>
                    <a:pt x="147064" y="4740"/>
                  </a:lnTo>
                  <a:lnTo>
                    <a:pt x="144737" y="9713"/>
                  </a:lnTo>
                  <a:lnTo>
                    <a:pt x="143243" y="20991"/>
                  </a:lnTo>
                  <a:lnTo>
                    <a:pt x="142128" y="22923"/>
                  </a:lnTo>
                  <a:lnTo>
                    <a:pt x="140393" y="24212"/>
                  </a:lnTo>
                  <a:lnTo>
                    <a:pt x="138244" y="25071"/>
                  </a:lnTo>
                  <a:lnTo>
                    <a:pt x="136811" y="27628"/>
                  </a:lnTo>
                  <a:lnTo>
                    <a:pt x="133802" y="39715"/>
                  </a:lnTo>
                  <a:lnTo>
                    <a:pt x="124400" y="53192"/>
                  </a:lnTo>
                  <a:lnTo>
                    <a:pt x="119780" y="59359"/>
                  </a:lnTo>
                  <a:lnTo>
                    <a:pt x="114170" y="71403"/>
                  </a:lnTo>
                  <a:lnTo>
                    <a:pt x="83322" y="113273"/>
                  </a:lnTo>
                  <a:lnTo>
                    <a:pt x="56554" y="148561"/>
                  </a:lnTo>
                  <a:lnTo>
                    <a:pt x="44649" y="163327"/>
                  </a:lnTo>
                  <a:lnTo>
                    <a:pt x="38365" y="176716"/>
                  </a:lnTo>
                  <a:lnTo>
                    <a:pt x="35903" y="183712"/>
                  </a:lnTo>
                  <a:lnTo>
                    <a:pt x="20591" y="207477"/>
                  </a:lnTo>
                  <a:lnTo>
                    <a:pt x="14774" y="211275"/>
                  </a:lnTo>
                  <a:lnTo>
                    <a:pt x="12826" y="214272"/>
                  </a:lnTo>
                  <a:lnTo>
                    <a:pt x="9092" y="225986"/>
                  </a:lnTo>
                  <a:lnTo>
                    <a:pt x="7052" y="228048"/>
                  </a:lnTo>
                  <a:lnTo>
                    <a:pt x="4701" y="229422"/>
                  </a:lnTo>
                  <a:lnTo>
                    <a:pt x="3135" y="231331"/>
                  </a:lnTo>
                  <a:lnTo>
                    <a:pt x="413" y="239619"/>
                  </a:lnTo>
                  <a:lnTo>
                    <a:pt x="0" y="2500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2" name="SMARTInkShape-737"/>
            <p:cNvSpPr/>
            <p:nvPr/>
          </p:nvSpPr>
          <p:spPr>
            <a:xfrm>
              <a:off x="5223867" y="1268016"/>
              <a:ext cx="133947" cy="151805"/>
            </a:xfrm>
            <a:custGeom>
              <a:avLst/>
              <a:gdLst/>
              <a:ahLst/>
              <a:cxnLst/>
              <a:rect l="0" t="0" r="0" b="0"/>
              <a:pathLst>
                <a:path w="133947" h="151805">
                  <a:moveTo>
                    <a:pt x="0" y="0"/>
                  </a:moveTo>
                  <a:lnTo>
                    <a:pt x="0" y="12429"/>
                  </a:lnTo>
                  <a:lnTo>
                    <a:pt x="2646" y="18091"/>
                  </a:lnTo>
                  <a:lnTo>
                    <a:pt x="35739" y="60647"/>
                  </a:lnTo>
                  <a:lnTo>
                    <a:pt x="68461" y="103330"/>
                  </a:lnTo>
                  <a:lnTo>
                    <a:pt x="78383" y="112857"/>
                  </a:lnTo>
                  <a:lnTo>
                    <a:pt x="106605" y="131284"/>
                  </a:lnTo>
                  <a:lnTo>
                    <a:pt x="109765" y="132171"/>
                  </a:lnTo>
                  <a:lnTo>
                    <a:pt x="111872" y="133755"/>
                  </a:lnTo>
                  <a:lnTo>
                    <a:pt x="123610" y="150149"/>
                  </a:lnTo>
                  <a:lnTo>
                    <a:pt x="127037" y="151069"/>
                  </a:lnTo>
                  <a:lnTo>
                    <a:pt x="133946" y="15180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3" name="SMARTInkShape-738"/>
            <p:cNvSpPr/>
            <p:nvPr/>
          </p:nvSpPr>
          <p:spPr>
            <a:xfrm>
              <a:off x="5188148" y="1334330"/>
              <a:ext cx="187525" cy="31913"/>
            </a:xfrm>
            <a:custGeom>
              <a:avLst/>
              <a:gdLst/>
              <a:ahLst/>
              <a:cxnLst/>
              <a:rect l="0" t="0" r="0" b="0"/>
              <a:pathLst>
                <a:path w="187525" h="31913">
                  <a:moveTo>
                    <a:pt x="0" y="31912"/>
                  </a:moveTo>
                  <a:lnTo>
                    <a:pt x="0" y="23350"/>
                  </a:lnTo>
                  <a:lnTo>
                    <a:pt x="42673" y="21991"/>
                  </a:lnTo>
                  <a:lnTo>
                    <a:pt x="64245" y="15294"/>
                  </a:lnTo>
                  <a:lnTo>
                    <a:pt x="83283" y="13306"/>
                  </a:lnTo>
                  <a:lnTo>
                    <a:pt x="100273" y="7033"/>
                  </a:lnTo>
                  <a:lnTo>
                    <a:pt x="140019" y="5235"/>
                  </a:lnTo>
                  <a:lnTo>
                    <a:pt x="149213" y="2527"/>
                  </a:lnTo>
                  <a:lnTo>
                    <a:pt x="153053" y="416"/>
                  </a:lnTo>
                  <a:lnTo>
                    <a:pt x="156606" y="0"/>
                  </a:lnTo>
                  <a:lnTo>
                    <a:pt x="187524" y="512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45" name="SMARTInkShape-739"/>
          <p:cNvSpPr/>
          <p:nvPr/>
        </p:nvSpPr>
        <p:spPr>
          <a:xfrm>
            <a:off x="3509367" y="1401961"/>
            <a:ext cx="35720" cy="232173"/>
          </a:xfrm>
          <a:custGeom>
            <a:avLst/>
            <a:gdLst/>
            <a:ahLst/>
            <a:cxnLst/>
            <a:rect l="0" t="0" r="0" b="0"/>
            <a:pathLst>
              <a:path w="35720" h="232173">
                <a:moveTo>
                  <a:pt x="0" y="0"/>
                </a:moveTo>
                <a:lnTo>
                  <a:pt x="0" y="21250"/>
                </a:lnTo>
                <a:lnTo>
                  <a:pt x="8378" y="65402"/>
                </a:lnTo>
                <a:lnTo>
                  <a:pt x="8881" y="109272"/>
                </a:lnTo>
                <a:lnTo>
                  <a:pt x="9900" y="124964"/>
                </a:lnTo>
                <a:lnTo>
                  <a:pt x="17030" y="168590"/>
                </a:lnTo>
                <a:lnTo>
                  <a:pt x="17838" y="210326"/>
                </a:lnTo>
                <a:lnTo>
                  <a:pt x="17850" y="216840"/>
                </a:lnTo>
                <a:lnTo>
                  <a:pt x="20501" y="223043"/>
                </a:lnTo>
                <a:lnTo>
                  <a:pt x="26421" y="231638"/>
                </a:lnTo>
                <a:lnTo>
                  <a:pt x="35719" y="2321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61" name="SMARTInkShape-Group150"/>
          <p:cNvGrpSpPr/>
          <p:nvPr/>
        </p:nvGrpSpPr>
        <p:grpSpPr>
          <a:xfrm>
            <a:off x="2366367" y="1473398"/>
            <a:ext cx="2035970" cy="187524"/>
            <a:chOff x="2366367" y="1473398"/>
            <a:chExt cx="2035970" cy="187524"/>
          </a:xfrm>
        </p:grpSpPr>
        <p:sp>
          <p:nvSpPr>
            <p:cNvPr id="246" name="SMARTInkShape-740"/>
            <p:cNvSpPr/>
            <p:nvPr/>
          </p:nvSpPr>
          <p:spPr>
            <a:xfrm>
              <a:off x="2366367" y="1535906"/>
              <a:ext cx="125017" cy="125016"/>
            </a:xfrm>
            <a:custGeom>
              <a:avLst/>
              <a:gdLst/>
              <a:ahLst/>
              <a:cxnLst/>
              <a:rect l="0" t="0" r="0" b="0"/>
              <a:pathLst>
                <a:path w="125017" h="125016">
                  <a:moveTo>
                    <a:pt x="0" y="0"/>
                  </a:moveTo>
                  <a:lnTo>
                    <a:pt x="0" y="4741"/>
                  </a:lnTo>
                  <a:lnTo>
                    <a:pt x="992" y="6137"/>
                  </a:lnTo>
                  <a:lnTo>
                    <a:pt x="2646" y="7068"/>
                  </a:lnTo>
                  <a:lnTo>
                    <a:pt x="4741" y="7689"/>
                  </a:lnTo>
                  <a:lnTo>
                    <a:pt x="6137" y="9095"/>
                  </a:lnTo>
                  <a:lnTo>
                    <a:pt x="7689" y="13303"/>
                  </a:lnTo>
                  <a:lnTo>
                    <a:pt x="9095" y="14822"/>
                  </a:lnTo>
                  <a:lnTo>
                    <a:pt x="13302" y="16509"/>
                  </a:lnTo>
                  <a:lnTo>
                    <a:pt x="14822" y="17952"/>
                  </a:lnTo>
                  <a:lnTo>
                    <a:pt x="23730" y="34004"/>
                  </a:lnTo>
                  <a:lnTo>
                    <a:pt x="26875" y="47889"/>
                  </a:lnTo>
                  <a:lnTo>
                    <a:pt x="36324" y="61972"/>
                  </a:lnTo>
                  <a:lnTo>
                    <a:pt x="60755" y="95212"/>
                  </a:lnTo>
                  <a:lnTo>
                    <a:pt x="69345" y="114611"/>
                  </a:lnTo>
                  <a:lnTo>
                    <a:pt x="71024" y="122961"/>
                  </a:lnTo>
                  <a:lnTo>
                    <a:pt x="72154" y="123646"/>
                  </a:lnTo>
                  <a:lnTo>
                    <a:pt x="80357" y="125015"/>
                  </a:lnTo>
                  <a:lnTo>
                    <a:pt x="80367" y="95204"/>
                  </a:lnTo>
                  <a:lnTo>
                    <a:pt x="83013" y="89277"/>
                  </a:lnTo>
                  <a:lnTo>
                    <a:pt x="86504" y="83335"/>
                  </a:lnTo>
                  <a:lnTo>
                    <a:pt x="89462" y="74412"/>
                  </a:lnTo>
                  <a:lnTo>
                    <a:pt x="95189" y="65484"/>
                  </a:lnTo>
                  <a:lnTo>
                    <a:pt x="97326" y="56555"/>
                  </a:lnTo>
                  <a:lnTo>
                    <a:pt x="97827" y="50602"/>
                  </a:lnTo>
                  <a:lnTo>
                    <a:pt x="98952" y="48617"/>
                  </a:lnTo>
                  <a:lnTo>
                    <a:pt x="100695" y="47294"/>
                  </a:lnTo>
                  <a:lnTo>
                    <a:pt x="102849" y="46413"/>
                  </a:lnTo>
                  <a:lnTo>
                    <a:pt x="104285" y="44832"/>
                  </a:lnTo>
                  <a:lnTo>
                    <a:pt x="109235" y="35167"/>
                  </a:lnTo>
                  <a:lnTo>
                    <a:pt x="113041" y="29521"/>
                  </a:lnTo>
                  <a:lnTo>
                    <a:pt x="115685" y="19591"/>
                  </a:lnTo>
                  <a:lnTo>
                    <a:pt x="125016"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7" name="SMARTInkShape-741"/>
            <p:cNvSpPr/>
            <p:nvPr/>
          </p:nvSpPr>
          <p:spPr>
            <a:xfrm>
              <a:off x="2545080" y="1526977"/>
              <a:ext cx="70906" cy="98079"/>
            </a:xfrm>
            <a:custGeom>
              <a:avLst/>
              <a:gdLst/>
              <a:ahLst/>
              <a:cxnLst/>
              <a:rect l="0" t="0" r="0" b="0"/>
              <a:pathLst>
                <a:path w="70906" h="98079">
                  <a:moveTo>
                    <a:pt x="26670" y="0"/>
                  </a:moveTo>
                  <a:lnTo>
                    <a:pt x="26670" y="8561"/>
                  </a:lnTo>
                  <a:lnTo>
                    <a:pt x="21930" y="8820"/>
                  </a:lnTo>
                  <a:lnTo>
                    <a:pt x="20533" y="9849"/>
                  </a:lnTo>
                  <a:lnTo>
                    <a:pt x="18982" y="13637"/>
                  </a:lnTo>
                  <a:lnTo>
                    <a:pt x="16993" y="24154"/>
                  </a:lnTo>
                  <a:lnTo>
                    <a:pt x="11676" y="32843"/>
                  </a:lnTo>
                  <a:lnTo>
                    <a:pt x="8667" y="41701"/>
                  </a:lnTo>
                  <a:lnTo>
                    <a:pt x="2925" y="50610"/>
                  </a:lnTo>
                  <a:lnTo>
                    <a:pt x="783" y="60526"/>
                  </a:lnTo>
                  <a:lnTo>
                    <a:pt x="0" y="77362"/>
                  </a:lnTo>
                  <a:lnTo>
                    <a:pt x="2580" y="81677"/>
                  </a:lnTo>
                  <a:lnTo>
                    <a:pt x="6041" y="86902"/>
                  </a:lnTo>
                  <a:lnTo>
                    <a:pt x="7580" y="92532"/>
                  </a:lnTo>
                  <a:lnTo>
                    <a:pt x="8982" y="94430"/>
                  </a:lnTo>
                  <a:lnTo>
                    <a:pt x="10909" y="95695"/>
                  </a:lnTo>
                  <a:lnTo>
                    <a:pt x="18362" y="97476"/>
                  </a:lnTo>
                  <a:lnTo>
                    <a:pt x="29769" y="98078"/>
                  </a:lnTo>
                  <a:lnTo>
                    <a:pt x="35654" y="95514"/>
                  </a:lnTo>
                  <a:lnTo>
                    <a:pt x="41577" y="92060"/>
                  </a:lnTo>
                  <a:lnTo>
                    <a:pt x="50490" y="89123"/>
                  </a:lnTo>
                  <a:lnTo>
                    <a:pt x="56439" y="84920"/>
                  </a:lnTo>
                  <a:lnTo>
                    <a:pt x="59744" y="79745"/>
                  </a:lnTo>
                  <a:lnTo>
                    <a:pt x="62206" y="74137"/>
                  </a:lnTo>
                  <a:lnTo>
                    <a:pt x="68177" y="65402"/>
                  </a:lnTo>
                  <a:lnTo>
                    <a:pt x="70388" y="56530"/>
                  </a:lnTo>
                  <a:lnTo>
                    <a:pt x="70905" y="50590"/>
                  </a:lnTo>
                  <a:lnTo>
                    <a:pt x="70050" y="48610"/>
                  </a:lnTo>
                  <a:lnTo>
                    <a:pt x="68489" y="47289"/>
                  </a:lnTo>
                  <a:lnTo>
                    <a:pt x="66456" y="46409"/>
                  </a:lnTo>
                  <a:lnTo>
                    <a:pt x="65100" y="44830"/>
                  </a:lnTo>
                  <a:lnTo>
                    <a:pt x="60278" y="35166"/>
                  </a:lnTo>
                  <a:lnTo>
                    <a:pt x="54806" y="28443"/>
                  </a:lnTo>
                  <a:lnTo>
                    <a:pt x="51412" y="27524"/>
                  </a:lnTo>
                  <a:lnTo>
                    <a:pt x="49118" y="27279"/>
                  </a:lnTo>
                  <a:lnTo>
                    <a:pt x="47588" y="28108"/>
                  </a:lnTo>
                  <a:lnTo>
                    <a:pt x="46569" y="29652"/>
                  </a:lnTo>
                  <a:lnTo>
                    <a:pt x="45889" y="31674"/>
                  </a:lnTo>
                  <a:lnTo>
                    <a:pt x="40192" y="39261"/>
                  </a:lnTo>
                  <a:lnTo>
                    <a:pt x="34995" y="42254"/>
                  </a:lnTo>
                  <a:lnTo>
                    <a:pt x="32220" y="43052"/>
                  </a:lnTo>
                  <a:lnTo>
                    <a:pt x="30370" y="44576"/>
                  </a:lnTo>
                  <a:lnTo>
                    <a:pt x="28314" y="48915"/>
                  </a:lnTo>
                  <a:lnTo>
                    <a:pt x="26774" y="50470"/>
                  </a:lnTo>
                  <a:lnTo>
                    <a:pt x="17740" y="535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8" name="SMARTInkShape-742"/>
            <p:cNvSpPr/>
            <p:nvPr/>
          </p:nvSpPr>
          <p:spPr>
            <a:xfrm>
              <a:off x="2653368" y="1473398"/>
              <a:ext cx="16610" cy="133947"/>
            </a:xfrm>
            <a:custGeom>
              <a:avLst/>
              <a:gdLst/>
              <a:ahLst/>
              <a:cxnLst/>
              <a:rect l="0" t="0" r="0" b="0"/>
              <a:pathLst>
                <a:path w="16610" h="133947">
                  <a:moveTo>
                    <a:pt x="16609" y="0"/>
                  </a:moveTo>
                  <a:lnTo>
                    <a:pt x="16609" y="4741"/>
                  </a:lnTo>
                  <a:lnTo>
                    <a:pt x="13963" y="9714"/>
                  </a:lnTo>
                  <a:lnTo>
                    <a:pt x="8920" y="16251"/>
                  </a:lnTo>
                  <a:lnTo>
                    <a:pt x="7924" y="24671"/>
                  </a:lnTo>
                  <a:lnTo>
                    <a:pt x="7788" y="30147"/>
                  </a:lnTo>
                  <a:lnTo>
                    <a:pt x="5081" y="35889"/>
                  </a:lnTo>
                  <a:lnTo>
                    <a:pt x="2971" y="38809"/>
                  </a:lnTo>
                  <a:lnTo>
                    <a:pt x="0" y="52399"/>
                  </a:lnTo>
                  <a:lnTo>
                    <a:pt x="1951" y="60661"/>
                  </a:lnTo>
                  <a:lnTo>
                    <a:pt x="5133" y="68633"/>
                  </a:lnTo>
                  <a:lnTo>
                    <a:pt x="8651" y="113031"/>
                  </a:lnTo>
                  <a:lnTo>
                    <a:pt x="14743" y="125000"/>
                  </a:lnTo>
                  <a:lnTo>
                    <a:pt x="16609" y="1339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9" name="SMARTInkShape-743"/>
            <p:cNvSpPr/>
            <p:nvPr/>
          </p:nvSpPr>
          <p:spPr>
            <a:xfrm>
              <a:off x="2714625" y="1526977"/>
              <a:ext cx="98194" cy="115563"/>
            </a:xfrm>
            <a:custGeom>
              <a:avLst/>
              <a:gdLst/>
              <a:ahLst/>
              <a:cxnLst/>
              <a:rect l="0" t="0" r="0" b="0"/>
              <a:pathLst>
                <a:path w="98194" h="115563">
                  <a:moveTo>
                    <a:pt x="0" y="0"/>
                  </a:moveTo>
                  <a:lnTo>
                    <a:pt x="0" y="42807"/>
                  </a:lnTo>
                  <a:lnTo>
                    <a:pt x="0" y="82944"/>
                  </a:lnTo>
                  <a:lnTo>
                    <a:pt x="2646" y="89119"/>
                  </a:lnTo>
                  <a:lnTo>
                    <a:pt x="6137" y="95171"/>
                  </a:lnTo>
                  <a:lnTo>
                    <a:pt x="9094" y="104156"/>
                  </a:lnTo>
                  <a:lnTo>
                    <a:pt x="13302" y="110122"/>
                  </a:lnTo>
                  <a:lnTo>
                    <a:pt x="18480" y="113435"/>
                  </a:lnTo>
                  <a:lnTo>
                    <a:pt x="29888" y="115562"/>
                  </a:lnTo>
                  <a:lnTo>
                    <a:pt x="35773" y="113207"/>
                  </a:lnTo>
                  <a:lnTo>
                    <a:pt x="80368" y="71430"/>
                  </a:lnTo>
                  <a:lnTo>
                    <a:pt x="85328" y="65481"/>
                  </a:lnTo>
                  <a:lnTo>
                    <a:pt x="88121" y="56553"/>
                  </a:lnTo>
                  <a:lnTo>
                    <a:pt x="88774" y="50601"/>
                  </a:lnTo>
                  <a:lnTo>
                    <a:pt x="91710" y="44648"/>
                  </a:lnTo>
                  <a:lnTo>
                    <a:pt x="95331" y="38695"/>
                  </a:lnTo>
                  <a:lnTo>
                    <a:pt x="97655" y="26789"/>
                  </a:lnTo>
                  <a:lnTo>
                    <a:pt x="98193" y="10693"/>
                  </a:lnTo>
                  <a:lnTo>
                    <a:pt x="97212" y="10105"/>
                  </a:lnTo>
                  <a:lnTo>
                    <a:pt x="89297" y="89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0" name="SMARTInkShape-744"/>
            <p:cNvSpPr/>
            <p:nvPr/>
          </p:nvSpPr>
          <p:spPr>
            <a:xfrm>
              <a:off x="2857500" y="1535906"/>
              <a:ext cx="151806" cy="98204"/>
            </a:xfrm>
            <a:custGeom>
              <a:avLst/>
              <a:gdLst/>
              <a:ahLst/>
              <a:cxnLst/>
              <a:rect l="0" t="0" r="0" b="0"/>
              <a:pathLst>
                <a:path w="151806" h="98204">
                  <a:moveTo>
                    <a:pt x="8930" y="0"/>
                  </a:moveTo>
                  <a:lnTo>
                    <a:pt x="8930" y="44151"/>
                  </a:lnTo>
                  <a:lnTo>
                    <a:pt x="8930" y="47294"/>
                  </a:lnTo>
                  <a:lnTo>
                    <a:pt x="6284" y="53431"/>
                  </a:lnTo>
                  <a:lnTo>
                    <a:pt x="2793" y="59466"/>
                  </a:lnTo>
                  <a:lnTo>
                    <a:pt x="552" y="71425"/>
                  </a:lnTo>
                  <a:lnTo>
                    <a:pt x="3" y="89142"/>
                  </a:lnTo>
                  <a:lnTo>
                    <a:pt x="0" y="68046"/>
                  </a:lnTo>
                  <a:lnTo>
                    <a:pt x="2646" y="62324"/>
                  </a:lnTo>
                  <a:lnTo>
                    <a:pt x="6137" y="56473"/>
                  </a:lnTo>
                  <a:lnTo>
                    <a:pt x="9094" y="47601"/>
                  </a:lnTo>
                  <a:lnTo>
                    <a:pt x="14822" y="37696"/>
                  </a:lnTo>
                  <a:lnTo>
                    <a:pt x="17952" y="23627"/>
                  </a:lnTo>
                  <a:lnTo>
                    <a:pt x="22200" y="16123"/>
                  </a:lnTo>
                  <a:lnTo>
                    <a:pt x="27395" y="12127"/>
                  </a:lnTo>
                  <a:lnTo>
                    <a:pt x="35898" y="9877"/>
                  </a:lnTo>
                  <a:lnTo>
                    <a:pt x="42920" y="9117"/>
                  </a:lnTo>
                  <a:lnTo>
                    <a:pt x="53617" y="13726"/>
                  </a:lnTo>
                  <a:lnTo>
                    <a:pt x="56581" y="16096"/>
                  </a:lnTo>
                  <a:lnTo>
                    <a:pt x="76593" y="42696"/>
                  </a:lnTo>
                  <a:lnTo>
                    <a:pt x="80036" y="67637"/>
                  </a:lnTo>
                  <a:lnTo>
                    <a:pt x="80367" y="98203"/>
                  </a:lnTo>
                  <a:lnTo>
                    <a:pt x="80367" y="77235"/>
                  </a:lnTo>
                  <a:lnTo>
                    <a:pt x="89462" y="48444"/>
                  </a:lnTo>
                  <a:lnTo>
                    <a:pt x="104694" y="26837"/>
                  </a:lnTo>
                  <a:lnTo>
                    <a:pt x="107054" y="20858"/>
                  </a:lnTo>
                  <a:lnTo>
                    <a:pt x="112969" y="11913"/>
                  </a:lnTo>
                  <a:lnTo>
                    <a:pt x="114701" y="5956"/>
                  </a:lnTo>
                  <a:lnTo>
                    <a:pt x="116155" y="3971"/>
                  </a:lnTo>
                  <a:lnTo>
                    <a:pt x="118116" y="2647"/>
                  </a:lnTo>
                  <a:lnTo>
                    <a:pt x="124612" y="155"/>
                  </a:lnTo>
                  <a:lnTo>
                    <a:pt x="129637" y="46"/>
                  </a:lnTo>
                  <a:lnTo>
                    <a:pt x="131073" y="1023"/>
                  </a:lnTo>
                  <a:lnTo>
                    <a:pt x="132030" y="2667"/>
                  </a:lnTo>
                  <a:lnTo>
                    <a:pt x="133378" y="9720"/>
                  </a:lnTo>
                  <a:lnTo>
                    <a:pt x="133833" y="20992"/>
                  </a:lnTo>
                  <a:lnTo>
                    <a:pt x="136541" y="26859"/>
                  </a:lnTo>
                  <a:lnTo>
                    <a:pt x="140060" y="32773"/>
                  </a:lnTo>
                  <a:lnTo>
                    <a:pt x="142041" y="42674"/>
                  </a:lnTo>
                  <a:lnTo>
                    <a:pt x="142872" y="84553"/>
                  </a:lnTo>
                  <a:lnTo>
                    <a:pt x="143865" y="86134"/>
                  </a:lnTo>
                  <a:lnTo>
                    <a:pt x="145520" y="87189"/>
                  </a:lnTo>
                  <a:lnTo>
                    <a:pt x="151805" y="892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1" name="SMARTInkShape-745"/>
            <p:cNvSpPr/>
            <p:nvPr/>
          </p:nvSpPr>
          <p:spPr>
            <a:xfrm>
              <a:off x="3053953" y="1518060"/>
              <a:ext cx="116087" cy="94326"/>
            </a:xfrm>
            <a:custGeom>
              <a:avLst/>
              <a:gdLst/>
              <a:ahLst/>
              <a:cxnLst/>
              <a:rect l="0" t="0" r="0" b="0"/>
              <a:pathLst>
                <a:path w="116087" h="94326">
                  <a:moveTo>
                    <a:pt x="0" y="53565"/>
                  </a:moveTo>
                  <a:lnTo>
                    <a:pt x="13561" y="53565"/>
                  </a:lnTo>
                  <a:lnTo>
                    <a:pt x="42283" y="43888"/>
                  </a:lnTo>
                  <a:lnTo>
                    <a:pt x="50783" y="38571"/>
                  </a:lnTo>
                  <a:lnTo>
                    <a:pt x="60768" y="36083"/>
                  </a:lnTo>
                  <a:lnTo>
                    <a:pt x="66733" y="31077"/>
                  </a:lnTo>
                  <a:lnTo>
                    <a:pt x="69347" y="26042"/>
                  </a:lnTo>
                  <a:lnTo>
                    <a:pt x="71315" y="13585"/>
                  </a:lnTo>
                  <a:lnTo>
                    <a:pt x="71401" y="5559"/>
                  </a:lnTo>
                  <a:lnTo>
                    <a:pt x="70421" y="3702"/>
                  </a:lnTo>
                  <a:lnTo>
                    <a:pt x="68776" y="2464"/>
                  </a:lnTo>
                  <a:lnTo>
                    <a:pt x="63746" y="476"/>
                  </a:lnTo>
                  <a:lnTo>
                    <a:pt x="44497" y="0"/>
                  </a:lnTo>
                  <a:lnTo>
                    <a:pt x="41571" y="988"/>
                  </a:lnTo>
                  <a:lnTo>
                    <a:pt x="39620" y="2638"/>
                  </a:lnTo>
                  <a:lnTo>
                    <a:pt x="20374" y="26845"/>
                  </a:lnTo>
                  <a:lnTo>
                    <a:pt x="18604" y="38372"/>
                  </a:lnTo>
                  <a:lnTo>
                    <a:pt x="17903" y="65105"/>
                  </a:lnTo>
                  <a:lnTo>
                    <a:pt x="20525" y="71261"/>
                  </a:lnTo>
                  <a:lnTo>
                    <a:pt x="24005" y="77305"/>
                  </a:lnTo>
                  <a:lnTo>
                    <a:pt x="25552" y="83298"/>
                  </a:lnTo>
                  <a:lnTo>
                    <a:pt x="27949" y="85294"/>
                  </a:lnTo>
                  <a:lnTo>
                    <a:pt x="39811" y="88101"/>
                  </a:lnTo>
                  <a:lnTo>
                    <a:pt x="46798" y="88758"/>
                  </a:lnTo>
                  <a:lnTo>
                    <a:pt x="53210" y="91696"/>
                  </a:lnTo>
                  <a:lnTo>
                    <a:pt x="56310" y="93869"/>
                  </a:lnTo>
                  <a:lnTo>
                    <a:pt x="60360" y="94325"/>
                  </a:lnTo>
                  <a:lnTo>
                    <a:pt x="95001" y="88461"/>
                  </a:lnTo>
                  <a:lnTo>
                    <a:pt x="106951" y="80204"/>
                  </a:lnTo>
                  <a:lnTo>
                    <a:pt x="116086" y="7142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2" name="SMARTInkShape-746"/>
            <p:cNvSpPr/>
            <p:nvPr/>
          </p:nvSpPr>
          <p:spPr>
            <a:xfrm>
              <a:off x="3250406" y="1562695"/>
              <a:ext cx="34479" cy="71439"/>
            </a:xfrm>
            <a:custGeom>
              <a:avLst/>
              <a:gdLst/>
              <a:ahLst/>
              <a:cxnLst/>
              <a:rect l="0" t="0" r="0" b="0"/>
              <a:pathLst>
                <a:path w="34479" h="71439">
                  <a:moveTo>
                    <a:pt x="26789" y="0"/>
                  </a:moveTo>
                  <a:lnTo>
                    <a:pt x="26789" y="7689"/>
                  </a:lnTo>
                  <a:lnTo>
                    <a:pt x="32926" y="15814"/>
                  </a:lnTo>
                  <a:lnTo>
                    <a:pt x="34478" y="21250"/>
                  </a:lnTo>
                  <a:lnTo>
                    <a:pt x="27922" y="46420"/>
                  </a:lnTo>
                  <a:lnTo>
                    <a:pt x="24647" y="53043"/>
                  </a:lnTo>
                  <a:lnTo>
                    <a:pt x="22384" y="56198"/>
                  </a:lnTo>
                  <a:lnTo>
                    <a:pt x="17225" y="59703"/>
                  </a:lnTo>
                  <a:lnTo>
                    <a:pt x="11624" y="62254"/>
                  </a:lnTo>
                  <a:lnTo>
                    <a:pt x="0" y="714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3" name="SMARTInkShape-747"/>
            <p:cNvSpPr/>
            <p:nvPr/>
          </p:nvSpPr>
          <p:spPr>
            <a:xfrm>
              <a:off x="3464719" y="1518047"/>
              <a:ext cx="178595" cy="17860"/>
            </a:xfrm>
            <a:custGeom>
              <a:avLst/>
              <a:gdLst/>
              <a:ahLst/>
              <a:cxnLst/>
              <a:rect l="0" t="0" r="0" b="0"/>
              <a:pathLst>
                <a:path w="178595" h="17860">
                  <a:moveTo>
                    <a:pt x="0" y="17859"/>
                  </a:moveTo>
                  <a:lnTo>
                    <a:pt x="0" y="9039"/>
                  </a:lnTo>
                  <a:lnTo>
                    <a:pt x="22360" y="7944"/>
                  </a:lnTo>
                  <a:lnTo>
                    <a:pt x="50802" y="1242"/>
                  </a:lnTo>
                  <a:lnTo>
                    <a:pt x="75446" y="1237"/>
                  </a:lnTo>
                  <a:lnTo>
                    <a:pt x="118238" y="8124"/>
                  </a:lnTo>
                  <a:lnTo>
                    <a:pt x="148719" y="8823"/>
                  </a:lnTo>
                  <a:lnTo>
                    <a:pt x="158040" y="6237"/>
                  </a:lnTo>
                  <a:lnTo>
                    <a:pt x="165490" y="2772"/>
                  </a:lnTo>
                  <a:lnTo>
                    <a:pt x="17859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4" name="SMARTInkShape-748"/>
            <p:cNvSpPr/>
            <p:nvPr/>
          </p:nvSpPr>
          <p:spPr>
            <a:xfrm>
              <a:off x="3625453" y="1482450"/>
              <a:ext cx="96831" cy="124895"/>
            </a:xfrm>
            <a:custGeom>
              <a:avLst/>
              <a:gdLst/>
              <a:ahLst/>
              <a:cxnLst/>
              <a:rect l="0" t="0" r="0" b="0"/>
              <a:pathLst>
                <a:path w="96831" h="124895">
                  <a:moveTo>
                    <a:pt x="0" y="53456"/>
                  </a:moveTo>
                  <a:lnTo>
                    <a:pt x="21326" y="53456"/>
                  </a:lnTo>
                  <a:lnTo>
                    <a:pt x="59295" y="43780"/>
                  </a:lnTo>
                  <a:lnTo>
                    <a:pt x="80353" y="29095"/>
                  </a:lnTo>
                  <a:lnTo>
                    <a:pt x="83335" y="28286"/>
                  </a:lnTo>
                  <a:lnTo>
                    <a:pt x="85322" y="26754"/>
                  </a:lnTo>
                  <a:lnTo>
                    <a:pt x="96830" y="10459"/>
                  </a:lnTo>
                  <a:lnTo>
                    <a:pt x="96304" y="8916"/>
                  </a:lnTo>
                  <a:lnTo>
                    <a:pt x="89628" y="289"/>
                  </a:lnTo>
                  <a:lnTo>
                    <a:pt x="84655" y="0"/>
                  </a:lnTo>
                  <a:lnTo>
                    <a:pt x="79627" y="2578"/>
                  </a:lnTo>
                  <a:lnTo>
                    <a:pt x="59488" y="20872"/>
                  </a:lnTo>
                  <a:lnTo>
                    <a:pt x="48609" y="38788"/>
                  </a:lnTo>
                  <a:lnTo>
                    <a:pt x="36649" y="76369"/>
                  </a:lnTo>
                  <a:lnTo>
                    <a:pt x="36132" y="82822"/>
                  </a:lnTo>
                  <a:lnTo>
                    <a:pt x="44838" y="112137"/>
                  </a:lnTo>
                  <a:lnTo>
                    <a:pt x="52231" y="123018"/>
                  </a:lnTo>
                  <a:lnTo>
                    <a:pt x="55625" y="124060"/>
                  </a:lnTo>
                  <a:lnTo>
                    <a:pt x="62508" y="1248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5" name="SMARTInkShape-749"/>
            <p:cNvSpPr/>
            <p:nvPr/>
          </p:nvSpPr>
          <p:spPr>
            <a:xfrm>
              <a:off x="3723680" y="1518047"/>
              <a:ext cx="123775" cy="98227"/>
            </a:xfrm>
            <a:custGeom>
              <a:avLst/>
              <a:gdLst/>
              <a:ahLst/>
              <a:cxnLst/>
              <a:rect l="0" t="0" r="0" b="0"/>
              <a:pathLst>
                <a:path w="123775" h="98227">
                  <a:moveTo>
                    <a:pt x="116086" y="0"/>
                  </a:moveTo>
                  <a:lnTo>
                    <a:pt x="123774" y="0"/>
                  </a:lnTo>
                  <a:lnTo>
                    <a:pt x="117218" y="0"/>
                  </a:lnTo>
                  <a:lnTo>
                    <a:pt x="116589" y="2646"/>
                  </a:lnTo>
                  <a:lnTo>
                    <a:pt x="116421" y="4740"/>
                  </a:lnTo>
                  <a:lnTo>
                    <a:pt x="115317" y="6137"/>
                  </a:lnTo>
                  <a:lnTo>
                    <a:pt x="111445" y="7688"/>
                  </a:lnTo>
                  <a:lnTo>
                    <a:pt x="106416" y="13670"/>
                  </a:lnTo>
                  <a:lnTo>
                    <a:pt x="99882" y="21950"/>
                  </a:lnTo>
                  <a:lnTo>
                    <a:pt x="82164" y="37997"/>
                  </a:lnTo>
                  <a:lnTo>
                    <a:pt x="74220" y="47645"/>
                  </a:lnTo>
                  <a:lnTo>
                    <a:pt x="55597" y="64570"/>
                  </a:lnTo>
                  <a:lnTo>
                    <a:pt x="47530" y="74338"/>
                  </a:lnTo>
                  <a:lnTo>
                    <a:pt x="32824" y="84424"/>
                  </a:lnTo>
                  <a:lnTo>
                    <a:pt x="0" y="982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6" name="SMARTInkShape-750"/>
            <p:cNvSpPr/>
            <p:nvPr/>
          </p:nvSpPr>
          <p:spPr>
            <a:xfrm>
              <a:off x="3750469" y="1500188"/>
              <a:ext cx="62509" cy="116086"/>
            </a:xfrm>
            <a:custGeom>
              <a:avLst/>
              <a:gdLst/>
              <a:ahLst/>
              <a:cxnLst/>
              <a:rect l="0" t="0" r="0" b="0"/>
              <a:pathLst>
                <a:path w="62509" h="116086">
                  <a:moveTo>
                    <a:pt x="0" y="0"/>
                  </a:moveTo>
                  <a:lnTo>
                    <a:pt x="4740" y="4740"/>
                  </a:lnTo>
                  <a:lnTo>
                    <a:pt x="7068" y="9713"/>
                  </a:lnTo>
                  <a:lnTo>
                    <a:pt x="9677" y="23915"/>
                  </a:lnTo>
                  <a:lnTo>
                    <a:pt x="14993" y="33764"/>
                  </a:lnTo>
                  <a:lnTo>
                    <a:pt x="22222" y="60057"/>
                  </a:lnTo>
                  <a:lnTo>
                    <a:pt x="49633" y="103258"/>
                  </a:lnTo>
                  <a:lnTo>
                    <a:pt x="51824" y="109723"/>
                  </a:lnTo>
                  <a:lnTo>
                    <a:pt x="53401" y="111844"/>
                  </a:lnTo>
                  <a:lnTo>
                    <a:pt x="55444" y="113258"/>
                  </a:lnTo>
                  <a:lnTo>
                    <a:pt x="62508" y="11608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7" name="SMARTInkShape-751"/>
            <p:cNvSpPr/>
            <p:nvPr/>
          </p:nvSpPr>
          <p:spPr>
            <a:xfrm>
              <a:off x="3848695" y="1482328"/>
              <a:ext cx="26790" cy="133946"/>
            </a:xfrm>
            <a:custGeom>
              <a:avLst/>
              <a:gdLst/>
              <a:ahLst/>
              <a:cxnLst/>
              <a:rect l="0" t="0" r="0" b="0"/>
              <a:pathLst>
                <a:path w="26790" h="133946">
                  <a:moveTo>
                    <a:pt x="0" y="0"/>
                  </a:moveTo>
                  <a:lnTo>
                    <a:pt x="0" y="22123"/>
                  </a:lnTo>
                  <a:lnTo>
                    <a:pt x="8562" y="56221"/>
                  </a:lnTo>
                  <a:lnTo>
                    <a:pt x="8920" y="83335"/>
                  </a:lnTo>
                  <a:lnTo>
                    <a:pt x="11572" y="89293"/>
                  </a:lnTo>
                  <a:lnTo>
                    <a:pt x="16618" y="96462"/>
                  </a:lnTo>
                  <a:lnTo>
                    <a:pt x="17614" y="105007"/>
                  </a:lnTo>
                  <a:lnTo>
                    <a:pt x="17828" y="114431"/>
                  </a:lnTo>
                  <a:lnTo>
                    <a:pt x="25545" y="123629"/>
                  </a:lnTo>
                  <a:lnTo>
                    <a:pt x="26789" y="1339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8" name="SMARTInkShape-752"/>
            <p:cNvSpPr/>
            <p:nvPr/>
          </p:nvSpPr>
          <p:spPr>
            <a:xfrm>
              <a:off x="3848695" y="1483603"/>
              <a:ext cx="196454" cy="122054"/>
            </a:xfrm>
            <a:custGeom>
              <a:avLst/>
              <a:gdLst/>
              <a:ahLst/>
              <a:cxnLst/>
              <a:rect l="0" t="0" r="0" b="0"/>
              <a:pathLst>
                <a:path w="196454" h="122054">
                  <a:moveTo>
                    <a:pt x="0" y="52303"/>
                  </a:moveTo>
                  <a:lnTo>
                    <a:pt x="0" y="38742"/>
                  </a:lnTo>
                  <a:lnTo>
                    <a:pt x="993" y="37309"/>
                  </a:lnTo>
                  <a:lnTo>
                    <a:pt x="2646" y="36354"/>
                  </a:lnTo>
                  <a:lnTo>
                    <a:pt x="7689" y="34821"/>
                  </a:lnTo>
                  <a:lnTo>
                    <a:pt x="21250" y="22048"/>
                  </a:lnTo>
                  <a:lnTo>
                    <a:pt x="29619" y="19013"/>
                  </a:lnTo>
                  <a:lnTo>
                    <a:pt x="55689" y="14152"/>
                  </a:lnTo>
                  <a:lnTo>
                    <a:pt x="73067" y="8938"/>
                  </a:lnTo>
                  <a:lnTo>
                    <a:pt x="92192" y="6916"/>
                  </a:lnTo>
                  <a:lnTo>
                    <a:pt x="109730" y="0"/>
                  </a:lnTo>
                  <a:lnTo>
                    <a:pt x="111849" y="567"/>
                  </a:lnTo>
                  <a:lnTo>
                    <a:pt x="113262" y="1937"/>
                  </a:lnTo>
                  <a:lnTo>
                    <a:pt x="116072" y="7625"/>
                  </a:lnTo>
                  <a:lnTo>
                    <a:pt x="116082" y="12387"/>
                  </a:lnTo>
                  <a:lnTo>
                    <a:pt x="115091" y="13786"/>
                  </a:lnTo>
                  <a:lnTo>
                    <a:pt x="113438" y="14719"/>
                  </a:lnTo>
                  <a:lnTo>
                    <a:pt x="108398" y="16216"/>
                  </a:lnTo>
                  <a:lnTo>
                    <a:pt x="107708" y="19067"/>
                  </a:lnTo>
                  <a:lnTo>
                    <a:pt x="107524" y="21216"/>
                  </a:lnTo>
                  <a:lnTo>
                    <a:pt x="104674" y="26250"/>
                  </a:lnTo>
                  <a:lnTo>
                    <a:pt x="101093" y="31794"/>
                  </a:lnTo>
                  <a:lnTo>
                    <a:pt x="98083" y="40494"/>
                  </a:lnTo>
                  <a:lnTo>
                    <a:pt x="92342" y="50348"/>
                  </a:lnTo>
                  <a:lnTo>
                    <a:pt x="89416" y="81702"/>
                  </a:lnTo>
                  <a:lnTo>
                    <a:pt x="96996" y="102844"/>
                  </a:lnTo>
                  <a:lnTo>
                    <a:pt x="104121" y="112410"/>
                  </a:lnTo>
                  <a:lnTo>
                    <a:pt x="105807" y="118044"/>
                  </a:lnTo>
                  <a:lnTo>
                    <a:pt x="107249" y="119943"/>
                  </a:lnTo>
                  <a:lnTo>
                    <a:pt x="111497" y="122053"/>
                  </a:lnTo>
                  <a:lnTo>
                    <a:pt x="114019" y="121623"/>
                  </a:lnTo>
                  <a:lnTo>
                    <a:pt x="125196" y="116451"/>
                  </a:lnTo>
                  <a:lnTo>
                    <a:pt x="128112" y="115904"/>
                  </a:lnTo>
                  <a:lnTo>
                    <a:pt x="136958" y="110394"/>
                  </a:lnTo>
                  <a:lnTo>
                    <a:pt x="154785" y="93849"/>
                  </a:lnTo>
                  <a:lnTo>
                    <a:pt x="158090" y="87966"/>
                  </a:lnTo>
                  <a:lnTo>
                    <a:pt x="160552" y="82044"/>
                  </a:lnTo>
                  <a:lnTo>
                    <a:pt x="184926" y="52303"/>
                  </a:lnTo>
                  <a:lnTo>
                    <a:pt x="187011" y="40397"/>
                  </a:lnTo>
                  <a:lnTo>
                    <a:pt x="188174" y="38413"/>
                  </a:lnTo>
                  <a:lnTo>
                    <a:pt x="189941" y="37090"/>
                  </a:lnTo>
                  <a:lnTo>
                    <a:pt x="196453" y="344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9" name="SMARTInkShape-753"/>
            <p:cNvSpPr/>
            <p:nvPr/>
          </p:nvSpPr>
          <p:spPr>
            <a:xfrm>
              <a:off x="4098727" y="1509117"/>
              <a:ext cx="107157" cy="105751"/>
            </a:xfrm>
            <a:custGeom>
              <a:avLst/>
              <a:gdLst/>
              <a:ahLst/>
              <a:cxnLst/>
              <a:rect l="0" t="0" r="0" b="0"/>
              <a:pathLst>
                <a:path w="107157" h="105751">
                  <a:moveTo>
                    <a:pt x="8929" y="0"/>
                  </a:moveTo>
                  <a:lnTo>
                    <a:pt x="8929" y="4741"/>
                  </a:lnTo>
                  <a:lnTo>
                    <a:pt x="6284" y="9714"/>
                  </a:lnTo>
                  <a:lnTo>
                    <a:pt x="2792" y="15231"/>
                  </a:lnTo>
                  <a:lnTo>
                    <a:pt x="551" y="26858"/>
                  </a:lnTo>
                  <a:lnTo>
                    <a:pt x="9" y="69858"/>
                  </a:lnTo>
                  <a:lnTo>
                    <a:pt x="0" y="105750"/>
                  </a:lnTo>
                  <a:lnTo>
                    <a:pt x="0" y="99345"/>
                  </a:lnTo>
                  <a:lnTo>
                    <a:pt x="6136" y="91318"/>
                  </a:lnTo>
                  <a:lnTo>
                    <a:pt x="8102" y="83061"/>
                  </a:lnTo>
                  <a:lnTo>
                    <a:pt x="8821" y="68424"/>
                  </a:lnTo>
                  <a:lnTo>
                    <a:pt x="11526" y="62491"/>
                  </a:lnTo>
                  <a:lnTo>
                    <a:pt x="15044" y="56548"/>
                  </a:lnTo>
                  <a:lnTo>
                    <a:pt x="16608" y="50598"/>
                  </a:lnTo>
                  <a:lnTo>
                    <a:pt x="18017" y="48615"/>
                  </a:lnTo>
                  <a:lnTo>
                    <a:pt x="19949" y="47293"/>
                  </a:lnTo>
                  <a:lnTo>
                    <a:pt x="24741" y="44832"/>
                  </a:lnTo>
                  <a:lnTo>
                    <a:pt x="41753" y="30513"/>
                  </a:lnTo>
                  <a:lnTo>
                    <a:pt x="73176" y="19246"/>
                  </a:lnTo>
                  <a:lnTo>
                    <a:pt x="107156" y="178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0" name="SMARTInkShape-754"/>
            <p:cNvSpPr/>
            <p:nvPr/>
          </p:nvSpPr>
          <p:spPr>
            <a:xfrm>
              <a:off x="4214813" y="1501573"/>
              <a:ext cx="187524" cy="123631"/>
            </a:xfrm>
            <a:custGeom>
              <a:avLst/>
              <a:gdLst/>
              <a:ahLst/>
              <a:cxnLst/>
              <a:rect l="0" t="0" r="0" b="0"/>
              <a:pathLst>
                <a:path w="187524" h="123631">
                  <a:moveTo>
                    <a:pt x="0" y="52193"/>
                  </a:moveTo>
                  <a:lnTo>
                    <a:pt x="4740" y="52193"/>
                  </a:lnTo>
                  <a:lnTo>
                    <a:pt x="9713" y="49547"/>
                  </a:lnTo>
                  <a:lnTo>
                    <a:pt x="15231" y="46056"/>
                  </a:lnTo>
                  <a:lnTo>
                    <a:pt x="23915" y="43098"/>
                  </a:lnTo>
                  <a:lnTo>
                    <a:pt x="32772" y="37371"/>
                  </a:lnTo>
                  <a:lnTo>
                    <a:pt x="41680" y="34241"/>
                  </a:lnTo>
                  <a:lnTo>
                    <a:pt x="57796" y="21066"/>
                  </a:lnTo>
                  <a:lnTo>
                    <a:pt x="60414" y="15869"/>
                  </a:lnTo>
                  <a:lnTo>
                    <a:pt x="61111" y="13094"/>
                  </a:lnTo>
                  <a:lnTo>
                    <a:pt x="62569" y="11244"/>
                  </a:lnTo>
                  <a:lnTo>
                    <a:pt x="66834" y="9189"/>
                  </a:lnTo>
                  <a:lnTo>
                    <a:pt x="68369" y="7648"/>
                  </a:lnTo>
                  <a:lnTo>
                    <a:pt x="70073" y="3291"/>
                  </a:lnTo>
                  <a:lnTo>
                    <a:pt x="69536" y="1732"/>
                  </a:lnTo>
                  <a:lnTo>
                    <a:pt x="68185" y="693"/>
                  </a:lnTo>
                  <a:lnTo>
                    <a:pt x="66292" y="0"/>
                  </a:lnTo>
                  <a:lnTo>
                    <a:pt x="65031" y="530"/>
                  </a:lnTo>
                  <a:lnTo>
                    <a:pt x="64189" y="1876"/>
                  </a:lnTo>
                  <a:lnTo>
                    <a:pt x="63629" y="3766"/>
                  </a:lnTo>
                  <a:lnTo>
                    <a:pt x="62263" y="5025"/>
                  </a:lnTo>
                  <a:lnTo>
                    <a:pt x="52942" y="9693"/>
                  </a:lnTo>
                  <a:lnTo>
                    <a:pt x="32704" y="28506"/>
                  </a:lnTo>
                  <a:lnTo>
                    <a:pt x="29418" y="34389"/>
                  </a:lnTo>
                  <a:lnTo>
                    <a:pt x="28541" y="37347"/>
                  </a:lnTo>
                  <a:lnTo>
                    <a:pt x="26965" y="39319"/>
                  </a:lnTo>
                  <a:lnTo>
                    <a:pt x="20998" y="43086"/>
                  </a:lnTo>
                  <a:lnTo>
                    <a:pt x="19254" y="47484"/>
                  </a:lnTo>
                  <a:lnTo>
                    <a:pt x="18272" y="55538"/>
                  </a:lnTo>
                  <a:lnTo>
                    <a:pt x="20689" y="61286"/>
                  </a:lnTo>
                  <a:lnTo>
                    <a:pt x="30324" y="73061"/>
                  </a:lnTo>
                  <a:lnTo>
                    <a:pt x="35967" y="76350"/>
                  </a:lnTo>
                  <a:lnTo>
                    <a:pt x="38861" y="77227"/>
                  </a:lnTo>
                  <a:lnTo>
                    <a:pt x="73738" y="98945"/>
                  </a:lnTo>
                  <a:lnTo>
                    <a:pt x="117528" y="109912"/>
                  </a:lnTo>
                  <a:lnTo>
                    <a:pt x="157361" y="121968"/>
                  </a:lnTo>
                  <a:lnTo>
                    <a:pt x="187523" y="1236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67" name="SMARTInkShape-Group151"/>
          <p:cNvGrpSpPr/>
          <p:nvPr/>
        </p:nvGrpSpPr>
        <p:grpSpPr>
          <a:xfrm>
            <a:off x="2607469" y="1232710"/>
            <a:ext cx="678657" cy="187111"/>
            <a:chOff x="2607469" y="1232710"/>
            <a:chExt cx="678657" cy="187111"/>
          </a:xfrm>
        </p:grpSpPr>
        <p:sp>
          <p:nvSpPr>
            <p:cNvPr id="262" name="SMARTInkShape-755"/>
            <p:cNvSpPr/>
            <p:nvPr/>
          </p:nvSpPr>
          <p:spPr>
            <a:xfrm>
              <a:off x="2607469" y="1241227"/>
              <a:ext cx="142307" cy="116076"/>
            </a:xfrm>
            <a:custGeom>
              <a:avLst/>
              <a:gdLst/>
              <a:ahLst/>
              <a:cxnLst/>
              <a:rect l="0" t="0" r="0" b="0"/>
              <a:pathLst>
                <a:path w="142307" h="116076">
                  <a:moveTo>
                    <a:pt x="89297" y="8929"/>
                  </a:moveTo>
                  <a:lnTo>
                    <a:pt x="89297" y="109"/>
                  </a:lnTo>
                  <a:lnTo>
                    <a:pt x="50588" y="0"/>
                  </a:lnTo>
                  <a:lnTo>
                    <a:pt x="44642" y="2646"/>
                  </a:lnTo>
                  <a:lnTo>
                    <a:pt x="29765" y="14239"/>
                  </a:lnTo>
                  <a:lnTo>
                    <a:pt x="23812" y="16250"/>
                  </a:lnTo>
                  <a:lnTo>
                    <a:pt x="21828" y="17778"/>
                  </a:lnTo>
                  <a:lnTo>
                    <a:pt x="19623" y="22123"/>
                  </a:lnTo>
                  <a:lnTo>
                    <a:pt x="20027" y="23678"/>
                  </a:lnTo>
                  <a:lnTo>
                    <a:pt x="21289" y="24715"/>
                  </a:lnTo>
                  <a:lnTo>
                    <a:pt x="25337" y="26859"/>
                  </a:lnTo>
                  <a:lnTo>
                    <a:pt x="30443" y="31119"/>
                  </a:lnTo>
                  <a:lnTo>
                    <a:pt x="38665" y="33674"/>
                  </a:lnTo>
                  <a:lnTo>
                    <a:pt x="54451" y="37759"/>
                  </a:lnTo>
                  <a:lnTo>
                    <a:pt x="71696" y="42607"/>
                  </a:lnTo>
                  <a:lnTo>
                    <a:pt x="89373" y="46689"/>
                  </a:lnTo>
                  <a:lnTo>
                    <a:pt x="107179" y="51537"/>
                  </a:lnTo>
                  <a:lnTo>
                    <a:pt x="118080" y="53663"/>
                  </a:lnTo>
                  <a:lnTo>
                    <a:pt x="129796" y="60438"/>
                  </a:lnTo>
                  <a:lnTo>
                    <a:pt x="140957" y="69793"/>
                  </a:lnTo>
                  <a:lnTo>
                    <a:pt x="142022" y="73352"/>
                  </a:lnTo>
                  <a:lnTo>
                    <a:pt x="142306" y="75690"/>
                  </a:lnTo>
                  <a:lnTo>
                    <a:pt x="139976" y="80934"/>
                  </a:lnTo>
                  <a:lnTo>
                    <a:pt x="137966" y="83722"/>
                  </a:lnTo>
                  <a:lnTo>
                    <a:pt x="130440" y="86819"/>
                  </a:lnTo>
                  <a:lnTo>
                    <a:pt x="115047" y="91208"/>
                  </a:lnTo>
                  <a:lnTo>
                    <a:pt x="80276" y="104678"/>
                  </a:lnTo>
                  <a:lnTo>
                    <a:pt x="62481" y="109067"/>
                  </a:lnTo>
                  <a:lnTo>
                    <a:pt x="44640" y="114006"/>
                  </a:lnTo>
                  <a:lnTo>
                    <a:pt x="4758" y="116075"/>
                  </a:lnTo>
                  <a:lnTo>
                    <a:pt x="3172" y="115086"/>
                  </a:lnTo>
                  <a:lnTo>
                    <a:pt x="2114" y="113435"/>
                  </a:lnTo>
                  <a:lnTo>
                    <a:pt x="0"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3" name="SMARTInkShape-756"/>
            <p:cNvSpPr/>
            <p:nvPr/>
          </p:nvSpPr>
          <p:spPr>
            <a:xfrm>
              <a:off x="2821781" y="1241227"/>
              <a:ext cx="17861" cy="116087"/>
            </a:xfrm>
            <a:custGeom>
              <a:avLst/>
              <a:gdLst/>
              <a:ahLst/>
              <a:cxnLst/>
              <a:rect l="0" t="0" r="0" b="0"/>
              <a:pathLst>
                <a:path w="17861" h="116087">
                  <a:moveTo>
                    <a:pt x="0" y="0"/>
                  </a:moveTo>
                  <a:lnTo>
                    <a:pt x="0" y="21249"/>
                  </a:lnTo>
                  <a:lnTo>
                    <a:pt x="5145" y="38960"/>
                  </a:lnTo>
                  <a:lnTo>
                    <a:pt x="77" y="82944"/>
                  </a:lnTo>
                  <a:lnTo>
                    <a:pt x="2680" y="89119"/>
                  </a:lnTo>
                  <a:lnTo>
                    <a:pt x="6152" y="95171"/>
                  </a:lnTo>
                  <a:lnTo>
                    <a:pt x="8381" y="107140"/>
                  </a:lnTo>
                  <a:lnTo>
                    <a:pt x="8821" y="114318"/>
                  </a:lnTo>
                  <a:lnTo>
                    <a:pt x="9850" y="114907"/>
                  </a:lnTo>
                  <a:lnTo>
                    <a:pt x="17860" y="1160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4" name="SMARTInkShape-757"/>
            <p:cNvSpPr/>
            <p:nvPr/>
          </p:nvSpPr>
          <p:spPr>
            <a:xfrm>
              <a:off x="2893219" y="1259089"/>
              <a:ext cx="160735" cy="107143"/>
            </a:xfrm>
            <a:custGeom>
              <a:avLst/>
              <a:gdLst/>
              <a:ahLst/>
              <a:cxnLst/>
              <a:rect l="0" t="0" r="0" b="0"/>
              <a:pathLst>
                <a:path w="160735" h="107143">
                  <a:moveTo>
                    <a:pt x="0" y="26786"/>
                  </a:moveTo>
                  <a:lnTo>
                    <a:pt x="0" y="18224"/>
                  </a:lnTo>
                  <a:lnTo>
                    <a:pt x="32824" y="16865"/>
                  </a:lnTo>
                  <a:lnTo>
                    <a:pt x="42688" y="11720"/>
                  </a:lnTo>
                  <a:lnTo>
                    <a:pt x="67635" y="8180"/>
                  </a:lnTo>
                  <a:lnTo>
                    <a:pt x="78138" y="2862"/>
                  </a:lnTo>
                  <a:lnTo>
                    <a:pt x="114656" y="7"/>
                  </a:lnTo>
                  <a:lnTo>
                    <a:pt x="110922" y="0"/>
                  </a:lnTo>
                  <a:lnTo>
                    <a:pt x="106184" y="5290"/>
                  </a:lnTo>
                  <a:lnTo>
                    <a:pt x="68427" y="47649"/>
                  </a:lnTo>
                  <a:lnTo>
                    <a:pt x="42910" y="65484"/>
                  </a:lnTo>
                  <a:lnTo>
                    <a:pt x="38915" y="71436"/>
                  </a:lnTo>
                  <a:lnTo>
                    <a:pt x="36147" y="77388"/>
                  </a:lnTo>
                  <a:lnTo>
                    <a:pt x="30003" y="86317"/>
                  </a:lnTo>
                  <a:lnTo>
                    <a:pt x="27212" y="96460"/>
                  </a:lnTo>
                  <a:lnTo>
                    <a:pt x="26800" y="106740"/>
                  </a:lnTo>
                  <a:lnTo>
                    <a:pt x="40091" y="107142"/>
                  </a:lnTo>
                  <a:lnTo>
                    <a:pt x="73586" y="98775"/>
                  </a:lnTo>
                  <a:lnTo>
                    <a:pt x="117703" y="98233"/>
                  </a:lnTo>
                  <a:lnTo>
                    <a:pt x="160734" y="9822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5" name="SMARTInkShape-758"/>
            <p:cNvSpPr/>
            <p:nvPr/>
          </p:nvSpPr>
          <p:spPr>
            <a:xfrm>
              <a:off x="3053953" y="1232710"/>
              <a:ext cx="151806" cy="115674"/>
            </a:xfrm>
            <a:custGeom>
              <a:avLst/>
              <a:gdLst/>
              <a:ahLst/>
              <a:cxnLst/>
              <a:rect l="0" t="0" r="0" b="0"/>
              <a:pathLst>
                <a:path w="151806" h="115674">
                  <a:moveTo>
                    <a:pt x="0" y="71024"/>
                  </a:moveTo>
                  <a:lnTo>
                    <a:pt x="0" y="66284"/>
                  </a:lnTo>
                  <a:lnTo>
                    <a:pt x="992" y="64888"/>
                  </a:lnTo>
                  <a:lnTo>
                    <a:pt x="2646" y="63957"/>
                  </a:lnTo>
                  <a:lnTo>
                    <a:pt x="7689" y="62462"/>
                  </a:lnTo>
                  <a:lnTo>
                    <a:pt x="28938" y="62127"/>
                  </a:lnTo>
                  <a:lnTo>
                    <a:pt x="35351" y="59463"/>
                  </a:lnTo>
                  <a:lnTo>
                    <a:pt x="41508" y="55964"/>
                  </a:lnTo>
                  <a:lnTo>
                    <a:pt x="51545" y="53994"/>
                  </a:lnTo>
                  <a:lnTo>
                    <a:pt x="61274" y="53534"/>
                  </a:lnTo>
                  <a:lnTo>
                    <a:pt x="64662" y="52419"/>
                  </a:lnTo>
                  <a:lnTo>
                    <a:pt x="66920" y="50683"/>
                  </a:lnTo>
                  <a:lnTo>
                    <a:pt x="75286" y="40768"/>
                  </a:lnTo>
                  <a:lnTo>
                    <a:pt x="80754" y="37734"/>
                  </a:lnTo>
                  <a:lnTo>
                    <a:pt x="83602" y="36924"/>
                  </a:lnTo>
                  <a:lnTo>
                    <a:pt x="85500" y="35393"/>
                  </a:lnTo>
                  <a:lnTo>
                    <a:pt x="87610" y="31045"/>
                  </a:lnTo>
                  <a:lnTo>
                    <a:pt x="89253" y="10247"/>
                  </a:lnTo>
                  <a:lnTo>
                    <a:pt x="84543" y="4289"/>
                  </a:lnTo>
                  <a:lnTo>
                    <a:pt x="79577" y="1677"/>
                  </a:lnTo>
                  <a:lnTo>
                    <a:pt x="68305" y="0"/>
                  </a:lnTo>
                  <a:lnTo>
                    <a:pt x="62439" y="2416"/>
                  </a:lnTo>
                  <a:lnTo>
                    <a:pt x="24179" y="29402"/>
                  </a:lnTo>
                  <a:lnTo>
                    <a:pt x="20668" y="35327"/>
                  </a:lnTo>
                  <a:lnTo>
                    <a:pt x="18415" y="47216"/>
                  </a:lnTo>
                  <a:lnTo>
                    <a:pt x="18024" y="60883"/>
                  </a:lnTo>
                  <a:lnTo>
                    <a:pt x="20578" y="69163"/>
                  </a:lnTo>
                  <a:lnTo>
                    <a:pt x="30303" y="82563"/>
                  </a:lnTo>
                  <a:lnTo>
                    <a:pt x="38603" y="86075"/>
                  </a:lnTo>
                  <a:lnTo>
                    <a:pt x="60101" y="93069"/>
                  </a:lnTo>
                  <a:lnTo>
                    <a:pt x="86726" y="106902"/>
                  </a:lnTo>
                  <a:lnTo>
                    <a:pt x="90560" y="109826"/>
                  </a:lnTo>
                  <a:lnTo>
                    <a:pt x="100111" y="113074"/>
                  </a:lnTo>
                  <a:lnTo>
                    <a:pt x="142821" y="115653"/>
                  </a:lnTo>
                  <a:lnTo>
                    <a:pt x="151805" y="11567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6" name="SMARTInkShape-759"/>
            <p:cNvSpPr/>
            <p:nvPr/>
          </p:nvSpPr>
          <p:spPr>
            <a:xfrm>
              <a:off x="3232547" y="1366242"/>
              <a:ext cx="53579" cy="53579"/>
            </a:xfrm>
            <a:custGeom>
              <a:avLst/>
              <a:gdLst/>
              <a:ahLst/>
              <a:cxnLst/>
              <a:rect l="0" t="0" r="0" b="0"/>
              <a:pathLst>
                <a:path w="53579" h="53579">
                  <a:moveTo>
                    <a:pt x="53578" y="0"/>
                  </a:moveTo>
                  <a:lnTo>
                    <a:pt x="53578" y="4741"/>
                  </a:lnTo>
                  <a:lnTo>
                    <a:pt x="52586" y="6137"/>
                  </a:lnTo>
                  <a:lnTo>
                    <a:pt x="50932" y="7068"/>
                  </a:lnTo>
                  <a:lnTo>
                    <a:pt x="48838" y="7688"/>
                  </a:lnTo>
                  <a:lnTo>
                    <a:pt x="47441" y="9095"/>
                  </a:lnTo>
                  <a:lnTo>
                    <a:pt x="42554" y="18480"/>
                  </a:lnTo>
                  <a:lnTo>
                    <a:pt x="23690" y="38732"/>
                  </a:lnTo>
                  <a:lnTo>
                    <a:pt x="0" y="535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70" name="SMARTInkShape-Group153"/>
          <p:cNvGrpSpPr/>
          <p:nvPr/>
        </p:nvGrpSpPr>
        <p:grpSpPr>
          <a:xfrm>
            <a:off x="1250156" y="1232297"/>
            <a:ext cx="17861" cy="169665"/>
            <a:chOff x="1250156" y="1232297"/>
            <a:chExt cx="17861" cy="169665"/>
          </a:xfrm>
        </p:grpSpPr>
        <p:sp>
          <p:nvSpPr>
            <p:cNvPr id="268" name="SMARTInkShape-760"/>
            <p:cNvSpPr/>
            <p:nvPr/>
          </p:nvSpPr>
          <p:spPr>
            <a:xfrm>
              <a:off x="1259086" y="1232297"/>
              <a:ext cx="8931" cy="8931"/>
            </a:xfrm>
            <a:custGeom>
              <a:avLst/>
              <a:gdLst/>
              <a:ahLst/>
              <a:cxnLst/>
              <a:rect l="0" t="0" r="0" b="0"/>
              <a:pathLst>
                <a:path w="8931" h="8931">
                  <a:moveTo>
                    <a:pt x="0" y="0"/>
                  </a:moveTo>
                  <a:lnTo>
                    <a:pt x="0" y="4740"/>
                  </a:lnTo>
                  <a:lnTo>
                    <a:pt x="992" y="6137"/>
                  </a:lnTo>
                  <a:lnTo>
                    <a:pt x="2646" y="7068"/>
                  </a:lnTo>
                  <a:lnTo>
                    <a:pt x="8930"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9" name="SMARTInkShape-761"/>
            <p:cNvSpPr/>
            <p:nvPr/>
          </p:nvSpPr>
          <p:spPr>
            <a:xfrm>
              <a:off x="1250156" y="1393031"/>
              <a:ext cx="1" cy="8931"/>
            </a:xfrm>
            <a:custGeom>
              <a:avLst/>
              <a:gdLst/>
              <a:ahLst/>
              <a:cxnLst/>
              <a:rect l="0" t="0" r="0" b="0"/>
              <a:pathLst>
                <a:path w="1" h="8931">
                  <a:moveTo>
                    <a:pt x="0" y="0"/>
                  </a:moveTo>
                  <a:lnTo>
                    <a:pt x="0"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80" name="SMARTInkShape-Group154"/>
          <p:cNvGrpSpPr/>
          <p:nvPr/>
        </p:nvGrpSpPr>
        <p:grpSpPr>
          <a:xfrm>
            <a:off x="15808" y="1151930"/>
            <a:ext cx="1002177" cy="571501"/>
            <a:chOff x="15808" y="1151930"/>
            <a:chExt cx="1002177" cy="571501"/>
          </a:xfrm>
        </p:grpSpPr>
        <p:sp>
          <p:nvSpPr>
            <p:cNvPr id="271" name="SMARTInkShape-762"/>
            <p:cNvSpPr/>
            <p:nvPr/>
          </p:nvSpPr>
          <p:spPr>
            <a:xfrm>
              <a:off x="276820" y="1482328"/>
              <a:ext cx="43399" cy="241103"/>
            </a:xfrm>
            <a:custGeom>
              <a:avLst/>
              <a:gdLst/>
              <a:ahLst/>
              <a:cxnLst/>
              <a:rect l="0" t="0" r="0" b="0"/>
              <a:pathLst>
                <a:path w="43399" h="241103">
                  <a:moveTo>
                    <a:pt x="0" y="0"/>
                  </a:moveTo>
                  <a:lnTo>
                    <a:pt x="0" y="17860"/>
                  </a:lnTo>
                  <a:lnTo>
                    <a:pt x="4741" y="22600"/>
                  </a:lnTo>
                  <a:lnTo>
                    <a:pt x="7068" y="27573"/>
                  </a:lnTo>
                  <a:lnTo>
                    <a:pt x="9916" y="59779"/>
                  </a:lnTo>
                  <a:lnTo>
                    <a:pt x="15997" y="71487"/>
                  </a:lnTo>
                  <a:lnTo>
                    <a:pt x="17857" y="115241"/>
                  </a:lnTo>
                  <a:lnTo>
                    <a:pt x="18850" y="118499"/>
                  </a:lnTo>
                  <a:lnTo>
                    <a:pt x="20504" y="120672"/>
                  </a:lnTo>
                  <a:lnTo>
                    <a:pt x="22599" y="122120"/>
                  </a:lnTo>
                  <a:lnTo>
                    <a:pt x="24927" y="129020"/>
                  </a:lnTo>
                  <a:lnTo>
                    <a:pt x="26780" y="172616"/>
                  </a:lnTo>
                  <a:lnTo>
                    <a:pt x="26789" y="182810"/>
                  </a:lnTo>
                  <a:lnTo>
                    <a:pt x="29435" y="188074"/>
                  </a:lnTo>
                  <a:lnTo>
                    <a:pt x="32926" y="193721"/>
                  </a:lnTo>
                  <a:lnTo>
                    <a:pt x="35167" y="205431"/>
                  </a:lnTo>
                  <a:lnTo>
                    <a:pt x="35610" y="217299"/>
                  </a:lnTo>
                  <a:lnTo>
                    <a:pt x="36639" y="219280"/>
                  </a:lnTo>
                  <a:lnTo>
                    <a:pt x="38316" y="220601"/>
                  </a:lnTo>
                  <a:lnTo>
                    <a:pt x="40427" y="221481"/>
                  </a:lnTo>
                  <a:lnTo>
                    <a:pt x="41834" y="223061"/>
                  </a:lnTo>
                  <a:lnTo>
                    <a:pt x="43398" y="227461"/>
                  </a:lnTo>
                  <a:lnTo>
                    <a:pt x="42823" y="229031"/>
                  </a:lnTo>
                  <a:lnTo>
                    <a:pt x="41447" y="230078"/>
                  </a:lnTo>
                  <a:lnTo>
                    <a:pt x="36850" y="231758"/>
                  </a:lnTo>
                  <a:lnTo>
                    <a:pt x="36222" y="234634"/>
                  </a:lnTo>
                  <a:lnTo>
                    <a:pt x="35719" y="24110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2" name="SMARTInkShape-763"/>
            <p:cNvSpPr/>
            <p:nvPr/>
          </p:nvSpPr>
          <p:spPr>
            <a:xfrm>
              <a:off x="250031" y="1428803"/>
              <a:ext cx="169500" cy="124964"/>
            </a:xfrm>
            <a:custGeom>
              <a:avLst/>
              <a:gdLst/>
              <a:ahLst/>
              <a:cxnLst/>
              <a:rect l="0" t="0" r="0" b="0"/>
              <a:pathLst>
                <a:path w="169500" h="124964">
                  <a:moveTo>
                    <a:pt x="0" y="44595"/>
                  </a:moveTo>
                  <a:lnTo>
                    <a:pt x="13561" y="31034"/>
                  </a:lnTo>
                  <a:lnTo>
                    <a:pt x="15949" y="26000"/>
                  </a:lnTo>
                  <a:lnTo>
                    <a:pt x="16586" y="23269"/>
                  </a:lnTo>
                  <a:lnTo>
                    <a:pt x="18995" y="21448"/>
                  </a:lnTo>
                  <a:lnTo>
                    <a:pt x="34473" y="15880"/>
                  </a:lnTo>
                  <a:lnTo>
                    <a:pt x="37865" y="13545"/>
                  </a:lnTo>
                  <a:lnTo>
                    <a:pt x="78765" y="1310"/>
                  </a:lnTo>
                  <a:lnTo>
                    <a:pt x="122424" y="0"/>
                  </a:lnTo>
                  <a:lnTo>
                    <a:pt x="145694" y="946"/>
                  </a:lnTo>
                  <a:lnTo>
                    <a:pt x="156829" y="7078"/>
                  </a:lnTo>
                  <a:lnTo>
                    <a:pt x="163298" y="12377"/>
                  </a:lnTo>
                  <a:lnTo>
                    <a:pt x="166835" y="18039"/>
                  </a:lnTo>
                  <a:lnTo>
                    <a:pt x="169105" y="29759"/>
                  </a:lnTo>
                  <a:lnTo>
                    <a:pt x="169499" y="38656"/>
                  </a:lnTo>
                  <a:lnTo>
                    <a:pt x="166945" y="44602"/>
                  </a:lnTo>
                  <a:lnTo>
                    <a:pt x="139852" y="74361"/>
                  </a:lnTo>
                  <a:lnTo>
                    <a:pt x="97993" y="98174"/>
                  </a:lnTo>
                  <a:lnTo>
                    <a:pt x="82944" y="104457"/>
                  </a:lnTo>
                  <a:lnTo>
                    <a:pt x="64230" y="111321"/>
                  </a:lnTo>
                  <a:lnTo>
                    <a:pt x="47561" y="121239"/>
                  </a:lnTo>
                  <a:lnTo>
                    <a:pt x="17916" y="124959"/>
                  </a:lnTo>
                  <a:lnTo>
                    <a:pt x="26789" y="1249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3" name="SMARTInkShape-764"/>
            <p:cNvSpPr/>
            <p:nvPr/>
          </p:nvSpPr>
          <p:spPr>
            <a:xfrm>
              <a:off x="15808" y="1200363"/>
              <a:ext cx="135998" cy="186972"/>
            </a:xfrm>
            <a:custGeom>
              <a:avLst/>
              <a:gdLst/>
              <a:ahLst/>
              <a:cxnLst/>
              <a:rect l="0" t="0" r="0" b="0"/>
              <a:pathLst>
                <a:path w="135998" h="186972">
                  <a:moveTo>
                    <a:pt x="135997" y="5145"/>
                  </a:moveTo>
                  <a:lnTo>
                    <a:pt x="131256" y="404"/>
                  </a:lnTo>
                  <a:lnTo>
                    <a:pt x="129860" y="0"/>
                  </a:lnTo>
                  <a:lnTo>
                    <a:pt x="128929" y="723"/>
                  </a:lnTo>
                  <a:lnTo>
                    <a:pt x="127176" y="4886"/>
                  </a:lnTo>
                  <a:lnTo>
                    <a:pt x="117368" y="17470"/>
                  </a:lnTo>
                  <a:lnTo>
                    <a:pt x="87166" y="59867"/>
                  </a:lnTo>
                  <a:lnTo>
                    <a:pt x="66967" y="87796"/>
                  </a:lnTo>
                  <a:lnTo>
                    <a:pt x="53697" y="110332"/>
                  </a:lnTo>
                  <a:lnTo>
                    <a:pt x="19741" y="154915"/>
                  </a:lnTo>
                  <a:lnTo>
                    <a:pt x="8921" y="168944"/>
                  </a:lnTo>
                  <a:lnTo>
                    <a:pt x="0" y="186971"/>
                  </a:lnTo>
                  <a:lnTo>
                    <a:pt x="8921" y="1689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4" name="SMARTInkShape-765"/>
            <p:cNvSpPr/>
            <p:nvPr/>
          </p:nvSpPr>
          <p:spPr>
            <a:xfrm>
              <a:off x="26789" y="1151930"/>
              <a:ext cx="133946" cy="160735"/>
            </a:xfrm>
            <a:custGeom>
              <a:avLst/>
              <a:gdLst/>
              <a:ahLst/>
              <a:cxnLst/>
              <a:rect l="0" t="0" r="0" b="0"/>
              <a:pathLst>
                <a:path w="133946" h="160735">
                  <a:moveTo>
                    <a:pt x="0" y="0"/>
                  </a:moveTo>
                  <a:lnTo>
                    <a:pt x="0" y="7688"/>
                  </a:lnTo>
                  <a:lnTo>
                    <a:pt x="4741" y="13302"/>
                  </a:lnTo>
                  <a:lnTo>
                    <a:pt x="9714" y="15834"/>
                  </a:lnTo>
                  <a:lnTo>
                    <a:pt x="12429" y="16509"/>
                  </a:lnTo>
                  <a:lnTo>
                    <a:pt x="20991" y="22199"/>
                  </a:lnTo>
                  <a:lnTo>
                    <a:pt x="65426" y="65446"/>
                  </a:lnTo>
                  <a:lnTo>
                    <a:pt x="79768" y="82417"/>
                  </a:lnTo>
                  <a:lnTo>
                    <a:pt x="110122" y="126631"/>
                  </a:lnTo>
                  <a:lnTo>
                    <a:pt x="121045" y="139629"/>
                  </a:lnTo>
                  <a:lnTo>
                    <a:pt x="123251" y="145732"/>
                  </a:lnTo>
                  <a:lnTo>
                    <a:pt x="124831" y="147756"/>
                  </a:lnTo>
                  <a:lnTo>
                    <a:pt x="130804" y="151597"/>
                  </a:lnTo>
                  <a:lnTo>
                    <a:pt x="133945" y="1607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5" name="SMARTInkShape-766"/>
            <p:cNvSpPr/>
            <p:nvPr/>
          </p:nvSpPr>
          <p:spPr>
            <a:xfrm>
              <a:off x="17859" y="1196578"/>
              <a:ext cx="223244" cy="26790"/>
            </a:xfrm>
            <a:custGeom>
              <a:avLst/>
              <a:gdLst/>
              <a:ahLst/>
              <a:cxnLst/>
              <a:rect l="0" t="0" r="0" b="0"/>
              <a:pathLst>
                <a:path w="223244" h="26790">
                  <a:moveTo>
                    <a:pt x="0" y="26789"/>
                  </a:moveTo>
                  <a:lnTo>
                    <a:pt x="4741" y="26789"/>
                  </a:lnTo>
                  <a:lnTo>
                    <a:pt x="6137" y="25797"/>
                  </a:lnTo>
                  <a:lnTo>
                    <a:pt x="7068" y="24143"/>
                  </a:lnTo>
                  <a:lnTo>
                    <a:pt x="7689" y="22049"/>
                  </a:lnTo>
                  <a:lnTo>
                    <a:pt x="10087" y="20652"/>
                  </a:lnTo>
                  <a:lnTo>
                    <a:pt x="28938" y="18227"/>
                  </a:lnTo>
                  <a:lnTo>
                    <a:pt x="67670" y="17892"/>
                  </a:lnTo>
                  <a:lnTo>
                    <a:pt x="110087" y="17861"/>
                  </a:lnTo>
                  <a:lnTo>
                    <a:pt x="151802" y="17860"/>
                  </a:lnTo>
                  <a:lnTo>
                    <a:pt x="162718" y="16867"/>
                  </a:lnTo>
                  <a:lnTo>
                    <a:pt x="180456" y="10792"/>
                  </a:lnTo>
                  <a:lnTo>
                    <a:pt x="201476" y="8183"/>
                  </a:lnTo>
                  <a:lnTo>
                    <a:pt x="212426" y="1274"/>
                  </a:lnTo>
                  <a:lnTo>
                    <a:pt x="22324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6" name="SMARTInkShape-767"/>
            <p:cNvSpPr/>
            <p:nvPr/>
          </p:nvSpPr>
          <p:spPr>
            <a:xfrm>
              <a:off x="473273" y="1241336"/>
              <a:ext cx="133947" cy="231785"/>
            </a:xfrm>
            <a:custGeom>
              <a:avLst/>
              <a:gdLst/>
              <a:ahLst/>
              <a:cxnLst/>
              <a:rect l="0" t="0" r="0" b="0"/>
              <a:pathLst>
                <a:path w="133947" h="231785">
                  <a:moveTo>
                    <a:pt x="0" y="8820"/>
                  </a:moveTo>
                  <a:lnTo>
                    <a:pt x="0" y="0"/>
                  </a:lnTo>
                  <a:lnTo>
                    <a:pt x="0" y="42132"/>
                  </a:lnTo>
                  <a:lnTo>
                    <a:pt x="0" y="85020"/>
                  </a:lnTo>
                  <a:lnTo>
                    <a:pt x="0" y="129513"/>
                  </a:lnTo>
                  <a:lnTo>
                    <a:pt x="0" y="174148"/>
                  </a:lnTo>
                  <a:lnTo>
                    <a:pt x="8378" y="216012"/>
                  </a:lnTo>
                  <a:lnTo>
                    <a:pt x="8921" y="231784"/>
                  </a:lnTo>
                  <a:lnTo>
                    <a:pt x="8930" y="211064"/>
                  </a:lnTo>
                  <a:lnTo>
                    <a:pt x="13670" y="197508"/>
                  </a:lnTo>
                  <a:lnTo>
                    <a:pt x="23169" y="181287"/>
                  </a:lnTo>
                  <a:lnTo>
                    <a:pt x="27701" y="165645"/>
                  </a:lnTo>
                  <a:lnTo>
                    <a:pt x="38745" y="148442"/>
                  </a:lnTo>
                  <a:lnTo>
                    <a:pt x="44884" y="131770"/>
                  </a:lnTo>
                  <a:lnTo>
                    <a:pt x="74133" y="104222"/>
                  </a:lnTo>
                  <a:lnTo>
                    <a:pt x="80243" y="100830"/>
                  </a:lnTo>
                  <a:lnTo>
                    <a:pt x="89097" y="98474"/>
                  </a:lnTo>
                  <a:lnTo>
                    <a:pt x="93508" y="98276"/>
                  </a:lnTo>
                  <a:lnTo>
                    <a:pt x="95081" y="100207"/>
                  </a:lnTo>
                  <a:lnTo>
                    <a:pt x="100251" y="114920"/>
                  </a:lnTo>
                  <a:lnTo>
                    <a:pt x="104088" y="121460"/>
                  </a:lnTo>
                  <a:lnTo>
                    <a:pt x="116171" y="162946"/>
                  </a:lnTo>
                  <a:lnTo>
                    <a:pt x="122975" y="177767"/>
                  </a:lnTo>
                  <a:lnTo>
                    <a:pt x="125739" y="193273"/>
                  </a:lnTo>
                  <a:lnTo>
                    <a:pt x="132669" y="203497"/>
                  </a:lnTo>
                  <a:lnTo>
                    <a:pt x="133946" y="21420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7" name="SMARTInkShape-768"/>
            <p:cNvSpPr/>
            <p:nvPr/>
          </p:nvSpPr>
          <p:spPr>
            <a:xfrm>
              <a:off x="651868" y="1287394"/>
              <a:ext cx="132215" cy="291871"/>
            </a:xfrm>
            <a:custGeom>
              <a:avLst/>
              <a:gdLst/>
              <a:ahLst/>
              <a:cxnLst/>
              <a:rect l="0" t="0" r="0" b="0"/>
              <a:pathLst>
                <a:path w="132215" h="291871">
                  <a:moveTo>
                    <a:pt x="8929" y="34200"/>
                  </a:moveTo>
                  <a:lnTo>
                    <a:pt x="8929" y="29459"/>
                  </a:lnTo>
                  <a:lnTo>
                    <a:pt x="7937" y="28063"/>
                  </a:lnTo>
                  <a:lnTo>
                    <a:pt x="6283" y="27132"/>
                  </a:lnTo>
                  <a:lnTo>
                    <a:pt x="108" y="25302"/>
                  </a:lnTo>
                  <a:lnTo>
                    <a:pt x="0" y="67511"/>
                  </a:lnTo>
                  <a:lnTo>
                    <a:pt x="2645" y="76455"/>
                  </a:lnTo>
                  <a:lnTo>
                    <a:pt x="6136" y="84730"/>
                  </a:lnTo>
                  <a:lnTo>
                    <a:pt x="9676" y="110670"/>
                  </a:lnTo>
                  <a:lnTo>
                    <a:pt x="15948" y="123315"/>
                  </a:lnTo>
                  <a:lnTo>
                    <a:pt x="16585" y="126352"/>
                  </a:lnTo>
                  <a:lnTo>
                    <a:pt x="18002" y="128377"/>
                  </a:lnTo>
                  <a:lnTo>
                    <a:pt x="19938" y="129727"/>
                  </a:lnTo>
                  <a:lnTo>
                    <a:pt x="24736" y="131226"/>
                  </a:lnTo>
                  <a:lnTo>
                    <a:pt x="30176" y="131893"/>
                  </a:lnTo>
                  <a:lnTo>
                    <a:pt x="35900" y="129544"/>
                  </a:lnTo>
                  <a:lnTo>
                    <a:pt x="47660" y="119951"/>
                  </a:lnTo>
                  <a:lnTo>
                    <a:pt x="50948" y="114314"/>
                  </a:lnTo>
                  <a:lnTo>
                    <a:pt x="64533" y="69680"/>
                  </a:lnTo>
                  <a:lnTo>
                    <a:pt x="69391" y="51988"/>
                  </a:lnTo>
                  <a:lnTo>
                    <a:pt x="71520" y="41114"/>
                  </a:lnTo>
                  <a:lnTo>
                    <a:pt x="77304" y="28421"/>
                  </a:lnTo>
                  <a:lnTo>
                    <a:pt x="80331" y="0"/>
                  </a:lnTo>
                  <a:lnTo>
                    <a:pt x="81358" y="29552"/>
                  </a:lnTo>
                  <a:lnTo>
                    <a:pt x="88055" y="62925"/>
                  </a:lnTo>
                  <a:lnTo>
                    <a:pt x="91778" y="105892"/>
                  </a:lnTo>
                  <a:lnTo>
                    <a:pt x="103514" y="144182"/>
                  </a:lnTo>
                  <a:lnTo>
                    <a:pt x="111416" y="181636"/>
                  </a:lnTo>
                  <a:lnTo>
                    <a:pt x="125184" y="219678"/>
                  </a:lnTo>
                  <a:lnTo>
                    <a:pt x="132214" y="240391"/>
                  </a:lnTo>
                  <a:lnTo>
                    <a:pt x="130530" y="250195"/>
                  </a:lnTo>
                  <a:lnTo>
                    <a:pt x="124003" y="264224"/>
                  </a:lnTo>
                  <a:lnTo>
                    <a:pt x="112909" y="277854"/>
                  </a:lnTo>
                  <a:lnTo>
                    <a:pt x="104421" y="281397"/>
                  </a:lnTo>
                  <a:lnTo>
                    <a:pt x="65324" y="288806"/>
                  </a:lnTo>
                  <a:lnTo>
                    <a:pt x="47577" y="291870"/>
                  </a:lnTo>
                  <a:lnTo>
                    <a:pt x="8929" y="2842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8" name="SMARTInkShape-769"/>
            <p:cNvSpPr/>
            <p:nvPr/>
          </p:nvSpPr>
          <p:spPr>
            <a:xfrm>
              <a:off x="794742" y="1277794"/>
              <a:ext cx="133375" cy="159887"/>
            </a:xfrm>
            <a:custGeom>
              <a:avLst/>
              <a:gdLst/>
              <a:ahLst/>
              <a:cxnLst/>
              <a:rect l="0" t="0" r="0" b="0"/>
              <a:pathLst>
                <a:path w="133375" h="159887">
                  <a:moveTo>
                    <a:pt x="125016" y="17011"/>
                  </a:moveTo>
                  <a:lnTo>
                    <a:pt x="120275" y="17011"/>
                  </a:lnTo>
                  <a:lnTo>
                    <a:pt x="118879" y="16019"/>
                  </a:lnTo>
                  <a:lnTo>
                    <a:pt x="117948" y="14365"/>
                  </a:lnTo>
                  <a:lnTo>
                    <a:pt x="117327" y="12270"/>
                  </a:lnTo>
                  <a:lnTo>
                    <a:pt x="115921" y="10874"/>
                  </a:lnTo>
                  <a:lnTo>
                    <a:pt x="111713" y="9322"/>
                  </a:lnTo>
                  <a:lnTo>
                    <a:pt x="100928" y="7334"/>
                  </a:lnTo>
                  <a:lnTo>
                    <a:pt x="92192" y="2017"/>
                  </a:lnTo>
                  <a:lnTo>
                    <a:pt x="82328" y="0"/>
                  </a:lnTo>
                  <a:lnTo>
                    <a:pt x="67278" y="395"/>
                  </a:lnTo>
                  <a:lnTo>
                    <a:pt x="38540" y="11613"/>
                  </a:lnTo>
                  <a:lnTo>
                    <a:pt x="10845" y="33121"/>
                  </a:lnTo>
                  <a:lnTo>
                    <a:pt x="9781" y="36738"/>
                  </a:lnTo>
                  <a:lnTo>
                    <a:pt x="9497" y="39092"/>
                  </a:lnTo>
                  <a:lnTo>
                    <a:pt x="11292" y="41654"/>
                  </a:lnTo>
                  <a:lnTo>
                    <a:pt x="43238" y="64668"/>
                  </a:lnTo>
                  <a:lnTo>
                    <a:pt x="85217" y="82498"/>
                  </a:lnTo>
                  <a:lnTo>
                    <a:pt x="117202" y="100355"/>
                  </a:lnTo>
                  <a:lnTo>
                    <a:pt x="127441" y="109284"/>
                  </a:lnTo>
                  <a:lnTo>
                    <a:pt x="131055" y="115237"/>
                  </a:lnTo>
                  <a:lnTo>
                    <a:pt x="133374" y="122403"/>
                  </a:lnTo>
                  <a:lnTo>
                    <a:pt x="131046" y="126029"/>
                  </a:lnTo>
                  <a:lnTo>
                    <a:pt x="117689" y="139295"/>
                  </a:lnTo>
                  <a:lnTo>
                    <a:pt x="102891" y="147060"/>
                  </a:lnTo>
                  <a:lnTo>
                    <a:pt x="62433" y="157796"/>
                  </a:lnTo>
                  <a:lnTo>
                    <a:pt x="20832" y="159763"/>
                  </a:lnTo>
                  <a:lnTo>
                    <a:pt x="0" y="1598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9" name="SMARTInkShape-770"/>
            <p:cNvSpPr/>
            <p:nvPr/>
          </p:nvSpPr>
          <p:spPr>
            <a:xfrm>
              <a:off x="1009055" y="1393140"/>
              <a:ext cx="8930" cy="17752"/>
            </a:xfrm>
            <a:custGeom>
              <a:avLst/>
              <a:gdLst/>
              <a:ahLst/>
              <a:cxnLst/>
              <a:rect l="0" t="0" r="0" b="0"/>
              <a:pathLst>
                <a:path w="8930" h="17752">
                  <a:moveTo>
                    <a:pt x="8929" y="8821"/>
                  </a:moveTo>
                  <a:lnTo>
                    <a:pt x="8929" y="1133"/>
                  </a:lnTo>
                  <a:lnTo>
                    <a:pt x="7937" y="719"/>
                  </a:lnTo>
                  <a:lnTo>
                    <a:pt x="1241" y="0"/>
                  </a:lnTo>
                  <a:lnTo>
                    <a:pt x="827" y="956"/>
                  </a:lnTo>
                  <a:lnTo>
                    <a:pt x="0" y="1775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90" name="SMARTInkShape-Group155"/>
          <p:cNvGrpSpPr/>
          <p:nvPr/>
        </p:nvGrpSpPr>
        <p:grpSpPr>
          <a:xfrm>
            <a:off x="3446859" y="786381"/>
            <a:ext cx="1543031" cy="419046"/>
            <a:chOff x="3446859" y="786381"/>
            <a:chExt cx="1543031" cy="419046"/>
          </a:xfrm>
        </p:grpSpPr>
        <p:sp>
          <p:nvSpPr>
            <p:cNvPr id="281" name="SMARTInkShape-771"/>
            <p:cNvSpPr/>
            <p:nvPr/>
          </p:nvSpPr>
          <p:spPr>
            <a:xfrm>
              <a:off x="3446859" y="786381"/>
              <a:ext cx="196177" cy="347164"/>
            </a:xfrm>
            <a:custGeom>
              <a:avLst/>
              <a:gdLst/>
              <a:ahLst/>
              <a:cxnLst/>
              <a:rect l="0" t="0" r="0" b="0"/>
              <a:pathLst>
                <a:path w="196177" h="347164">
                  <a:moveTo>
                    <a:pt x="0" y="61939"/>
                  </a:moveTo>
                  <a:lnTo>
                    <a:pt x="0" y="69628"/>
                  </a:lnTo>
                  <a:lnTo>
                    <a:pt x="7689" y="90877"/>
                  </a:lnTo>
                  <a:lnTo>
                    <a:pt x="11412" y="123260"/>
                  </a:lnTo>
                  <a:lnTo>
                    <a:pt x="15949" y="144601"/>
                  </a:lnTo>
                  <a:lnTo>
                    <a:pt x="17692" y="189018"/>
                  </a:lnTo>
                  <a:lnTo>
                    <a:pt x="17845" y="233646"/>
                  </a:lnTo>
                  <a:lnTo>
                    <a:pt x="17859" y="275647"/>
                  </a:lnTo>
                  <a:lnTo>
                    <a:pt x="17860" y="320100"/>
                  </a:lnTo>
                  <a:lnTo>
                    <a:pt x="17860" y="347163"/>
                  </a:lnTo>
                  <a:lnTo>
                    <a:pt x="17860" y="326685"/>
                  </a:lnTo>
                  <a:lnTo>
                    <a:pt x="9482" y="282297"/>
                  </a:lnTo>
                  <a:lnTo>
                    <a:pt x="8183" y="267032"/>
                  </a:lnTo>
                  <a:lnTo>
                    <a:pt x="1274" y="230193"/>
                  </a:lnTo>
                  <a:lnTo>
                    <a:pt x="168" y="186769"/>
                  </a:lnTo>
                  <a:lnTo>
                    <a:pt x="22" y="148419"/>
                  </a:lnTo>
                  <a:lnTo>
                    <a:pt x="2651" y="114961"/>
                  </a:lnTo>
                  <a:lnTo>
                    <a:pt x="8124" y="98403"/>
                  </a:lnTo>
                  <a:lnTo>
                    <a:pt x="33011" y="59289"/>
                  </a:lnTo>
                  <a:lnTo>
                    <a:pt x="65770" y="24265"/>
                  </a:lnTo>
                  <a:lnTo>
                    <a:pt x="91999" y="9151"/>
                  </a:lnTo>
                  <a:lnTo>
                    <a:pt x="114241" y="2311"/>
                  </a:lnTo>
                  <a:lnTo>
                    <a:pt x="139534" y="0"/>
                  </a:lnTo>
                  <a:lnTo>
                    <a:pt x="157650" y="4341"/>
                  </a:lnTo>
                  <a:lnTo>
                    <a:pt x="170845" y="11910"/>
                  </a:lnTo>
                  <a:lnTo>
                    <a:pt x="189337" y="29494"/>
                  </a:lnTo>
                  <a:lnTo>
                    <a:pt x="193291" y="36936"/>
                  </a:lnTo>
                  <a:lnTo>
                    <a:pt x="196176" y="68311"/>
                  </a:lnTo>
                  <a:lnTo>
                    <a:pt x="191631" y="90616"/>
                  </a:lnTo>
                  <a:lnTo>
                    <a:pt x="179260" y="111336"/>
                  </a:lnTo>
                  <a:lnTo>
                    <a:pt x="139764" y="155134"/>
                  </a:lnTo>
                  <a:lnTo>
                    <a:pt x="110115" y="191658"/>
                  </a:lnTo>
                  <a:lnTo>
                    <a:pt x="66495" y="219275"/>
                  </a:lnTo>
                  <a:lnTo>
                    <a:pt x="51012" y="229494"/>
                  </a:lnTo>
                  <a:lnTo>
                    <a:pt x="35719" y="2494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2" name="SMARTInkShape-772"/>
            <p:cNvSpPr/>
            <p:nvPr/>
          </p:nvSpPr>
          <p:spPr>
            <a:xfrm>
              <a:off x="3670134" y="910986"/>
              <a:ext cx="330367" cy="294441"/>
            </a:xfrm>
            <a:custGeom>
              <a:avLst/>
              <a:gdLst/>
              <a:ahLst/>
              <a:cxnLst/>
              <a:rect l="0" t="0" r="0" b="0"/>
              <a:pathLst>
                <a:path w="330367" h="294441">
                  <a:moveTo>
                    <a:pt x="8897" y="17702"/>
                  </a:moveTo>
                  <a:lnTo>
                    <a:pt x="8897" y="31004"/>
                  </a:lnTo>
                  <a:lnTo>
                    <a:pt x="519" y="64499"/>
                  </a:lnTo>
                  <a:lnTo>
                    <a:pt x="0" y="104148"/>
                  </a:lnTo>
                  <a:lnTo>
                    <a:pt x="2628" y="113338"/>
                  </a:lnTo>
                  <a:lnTo>
                    <a:pt x="6111" y="121722"/>
                  </a:lnTo>
                  <a:lnTo>
                    <a:pt x="8789" y="157159"/>
                  </a:lnTo>
                  <a:lnTo>
                    <a:pt x="11495" y="161703"/>
                  </a:lnTo>
                  <a:lnTo>
                    <a:pt x="17794" y="169466"/>
                  </a:lnTo>
                  <a:lnTo>
                    <a:pt x="17817" y="164754"/>
                  </a:lnTo>
                  <a:lnTo>
                    <a:pt x="20469" y="159787"/>
                  </a:lnTo>
                  <a:lnTo>
                    <a:pt x="22565" y="157074"/>
                  </a:lnTo>
                  <a:lnTo>
                    <a:pt x="24893" y="148767"/>
                  </a:lnTo>
                  <a:lnTo>
                    <a:pt x="28850" y="132934"/>
                  </a:lnTo>
                  <a:lnTo>
                    <a:pt x="36306" y="118321"/>
                  </a:lnTo>
                  <a:lnTo>
                    <a:pt x="60515" y="76978"/>
                  </a:lnTo>
                  <a:lnTo>
                    <a:pt x="101062" y="32736"/>
                  </a:lnTo>
                  <a:lnTo>
                    <a:pt x="122000" y="12749"/>
                  </a:lnTo>
                  <a:lnTo>
                    <a:pt x="130935" y="9950"/>
                  </a:lnTo>
                  <a:lnTo>
                    <a:pt x="147060" y="8818"/>
                  </a:lnTo>
                  <a:lnTo>
                    <a:pt x="148631" y="9795"/>
                  </a:lnTo>
                  <a:lnTo>
                    <a:pt x="149678" y="11438"/>
                  </a:lnTo>
                  <a:lnTo>
                    <a:pt x="151359" y="16464"/>
                  </a:lnTo>
                  <a:lnTo>
                    <a:pt x="151650" y="22075"/>
                  </a:lnTo>
                  <a:lnTo>
                    <a:pt x="149072" y="27252"/>
                  </a:lnTo>
                  <a:lnTo>
                    <a:pt x="146995" y="30022"/>
                  </a:lnTo>
                  <a:lnTo>
                    <a:pt x="144688" y="38391"/>
                  </a:lnTo>
                  <a:lnTo>
                    <a:pt x="142093" y="58570"/>
                  </a:lnTo>
                  <a:lnTo>
                    <a:pt x="135823" y="71121"/>
                  </a:lnTo>
                  <a:lnTo>
                    <a:pt x="134024" y="96847"/>
                  </a:lnTo>
                  <a:lnTo>
                    <a:pt x="136608" y="105132"/>
                  </a:lnTo>
                  <a:lnTo>
                    <a:pt x="149729" y="127781"/>
                  </a:lnTo>
                  <a:lnTo>
                    <a:pt x="155164" y="131118"/>
                  </a:lnTo>
                  <a:lnTo>
                    <a:pt x="163801" y="132996"/>
                  </a:lnTo>
                  <a:lnTo>
                    <a:pt x="189237" y="133718"/>
                  </a:lnTo>
                  <a:lnTo>
                    <a:pt x="220648" y="121352"/>
                  </a:lnTo>
                  <a:lnTo>
                    <a:pt x="243559" y="103975"/>
                  </a:lnTo>
                  <a:lnTo>
                    <a:pt x="261862" y="78470"/>
                  </a:lnTo>
                  <a:lnTo>
                    <a:pt x="265193" y="69184"/>
                  </a:lnTo>
                  <a:lnTo>
                    <a:pt x="267666" y="59434"/>
                  </a:lnTo>
                  <a:lnTo>
                    <a:pt x="272072" y="51794"/>
                  </a:lnTo>
                  <a:lnTo>
                    <a:pt x="272652" y="47375"/>
                  </a:lnTo>
                  <a:lnTo>
                    <a:pt x="268685" y="25014"/>
                  </a:lnTo>
                  <a:lnTo>
                    <a:pt x="265580" y="18306"/>
                  </a:lnTo>
                  <a:lnTo>
                    <a:pt x="255502" y="5915"/>
                  </a:lnTo>
                  <a:lnTo>
                    <a:pt x="249799" y="2541"/>
                  </a:lnTo>
                  <a:lnTo>
                    <a:pt x="238364" y="642"/>
                  </a:lnTo>
                  <a:lnTo>
                    <a:pt x="221463" y="0"/>
                  </a:lnTo>
                  <a:lnTo>
                    <a:pt x="214827" y="2558"/>
                  </a:lnTo>
                  <a:lnTo>
                    <a:pt x="202482" y="12285"/>
                  </a:lnTo>
                  <a:lnTo>
                    <a:pt x="193476" y="25577"/>
                  </a:lnTo>
                  <a:lnTo>
                    <a:pt x="189265" y="42084"/>
                  </a:lnTo>
                  <a:lnTo>
                    <a:pt x="187537" y="74116"/>
                  </a:lnTo>
                  <a:lnTo>
                    <a:pt x="190157" y="80147"/>
                  </a:lnTo>
                  <a:lnTo>
                    <a:pt x="192245" y="83144"/>
                  </a:lnTo>
                  <a:lnTo>
                    <a:pt x="197211" y="86475"/>
                  </a:lnTo>
                  <a:lnTo>
                    <a:pt x="205584" y="88350"/>
                  </a:lnTo>
                  <a:lnTo>
                    <a:pt x="208483" y="88613"/>
                  </a:lnTo>
                  <a:lnTo>
                    <a:pt x="233889" y="81404"/>
                  </a:lnTo>
                  <a:lnTo>
                    <a:pt x="278123" y="50688"/>
                  </a:lnTo>
                  <a:lnTo>
                    <a:pt x="296491" y="38586"/>
                  </a:lnTo>
                  <a:lnTo>
                    <a:pt x="302470" y="30614"/>
                  </a:lnTo>
                  <a:lnTo>
                    <a:pt x="310989" y="27156"/>
                  </a:lnTo>
                  <a:lnTo>
                    <a:pt x="320062" y="26677"/>
                  </a:lnTo>
                  <a:lnTo>
                    <a:pt x="320520" y="27654"/>
                  </a:lnTo>
                  <a:lnTo>
                    <a:pt x="321316" y="43805"/>
                  </a:lnTo>
                  <a:lnTo>
                    <a:pt x="313327" y="84312"/>
                  </a:lnTo>
                  <a:lnTo>
                    <a:pt x="312615" y="125398"/>
                  </a:lnTo>
                  <a:lnTo>
                    <a:pt x="312521" y="166932"/>
                  </a:lnTo>
                  <a:lnTo>
                    <a:pt x="312508" y="205070"/>
                  </a:lnTo>
                  <a:lnTo>
                    <a:pt x="312507" y="249690"/>
                  </a:lnTo>
                  <a:lnTo>
                    <a:pt x="313499" y="273478"/>
                  </a:lnTo>
                  <a:lnTo>
                    <a:pt x="321404" y="294440"/>
                  </a:lnTo>
                  <a:lnTo>
                    <a:pt x="322427" y="272157"/>
                  </a:lnTo>
                  <a:lnTo>
                    <a:pt x="330366" y="2409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3" name="SMARTInkShape-773"/>
            <p:cNvSpPr/>
            <p:nvPr/>
          </p:nvSpPr>
          <p:spPr>
            <a:xfrm>
              <a:off x="3982641" y="893417"/>
              <a:ext cx="103075" cy="106709"/>
            </a:xfrm>
            <a:custGeom>
              <a:avLst/>
              <a:gdLst/>
              <a:ahLst/>
              <a:cxnLst/>
              <a:rect l="0" t="0" r="0" b="0"/>
              <a:pathLst>
                <a:path w="103075" h="106709">
                  <a:moveTo>
                    <a:pt x="17859" y="79919"/>
                  </a:moveTo>
                  <a:lnTo>
                    <a:pt x="22599" y="75178"/>
                  </a:lnTo>
                  <a:lnTo>
                    <a:pt x="24927" y="67559"/>
                  </a:lnTo>
                  <a:lnTo>
                    <a:pt x="26421" y="55980"/>
                  </a:lnTo>
                  <a:lnTo>
                    <a:pt x="33845" y="40427"/>
                  </a:lnTo>
                  <a:lnTo>
                    <a:pt x="50698" y="15434"/>
                  </a:lnTo>
                  <a:lnTo>
                    <a:pt x="65497" y="4657"/>
                  </a:lnTo>
                  <a:lnTo>
                    <a:pt x="74089" y="1821"/>
                  </a:lnTo>
                  <a:lnTo>
                    <a:pt x="86293" y="0"/>
                  </a:lnTo>
                  <a:lnTo>
                    <a:pt x="90607" y="2397"/>
                  </a:lnTo>
                  <a:lnTo>
                    <a:pt x="93147" y="4425"/>
                  </a:lnTo>
                  <a:lnTo>
                    <a:pt x="95969" y="9324"/>
                  </a:lnTo>
                  <a:lnTo>
                    <a:pt x="96721" y="12020"/>
                  </a:lnTo>
                  <a:lnTo>
                    <a:pt x="98215" y="13817"/>
                  </a:lnTo>
                  <a:lnTo>
                    <a:pt x="102520" y="15814"/>
                  </a:lnTo>
                  <a:lnTo>
                    <a:pt x="103074" y="17338"/>
                  </a:lnTo>
                  <a:lnTo>
                    <a:pt x="102450" y="19347"/>
                  </a:lnTo>
                  <a:lnTo>
                    <a:pt x="100104" y="24225"/>
                  </a:lnTo>
                  <a:lnTo>
                    <a:pt x="97790" y="32549"/>
                  </a:lnTo>
                  <a:lnTo>
                    <a:pt x="60732" y="72728"/>
                  </a:lnTo>
                  <a:lnTo>
                    <a:pt x="21101" y="102718"/>
                  </a:lnTo>
                  <a:lnTo>
                    <a:pt x="11985" y="105526"/>
                  </a:lnTo>
                  <a:lnTo>
                    <a:pt x="0" y="10670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4" name="SMARTInkShape-774"/>
            <p:cNvSpPr/>
            <p:nvPr/>
          </p:nvSpPr>
          <p:spPr>
            <a:xfrm>
              <a:off x="4089797" y="866344"/>
              <a:ext cx="167890" cy="141305"/>
            </a:xfrm>
            <a:custGeom>
              <a:avLst/>
              <a:gdLst/>
              <a:ahLst/>
              <a:cxnLst/>
              <a:rect l="0" t="0" r="0" b="0"/>
              <a:pathLst>
                <a:path w="167890" h="141305">
                  <a:moveTo>
                    <a:pt x="0" y="62344"/>
                  </a:moveTo>
                  <a:lnTo>
                    <a:pt x="7689" y="62344"/>
                  </a:lnTo>
                  <a:lnTo>
                    <a:pt x="15814" y="68480"/>
                  </a:lnTo>
                  <a:lnTo>
                    <a:pt x="24088" y="71438"/>
                  </a:lnTo>
                  <a:lnTo>
                    <a:pt x="32824" y="77165"/>
                  </a:lnTo>
                  <a:lnTo>
                    <a:pt x="42688" y="79303"/>
                  </a:lnTo>
                  <a:lnTo>
                    <a:pt x="78788" y="80168"/>
                  </a:lnTo>
                  <a:lnTo>
                    <a:pt x="118002" y="69178"/>
                  </a:lnTo>
                  <a:lnTo>
                    <a:pt x="131867" y="61723"/>
                  </a:lnTo>
                  <a:lnTo>
                    <a:pt x="154659" y="41471"/>
                  </a:lnTo>
                  <a:lnTo>
                    <a:pt x="165671" y="23457"/>
                  </a:lnTo>
                  <a:lnTo>
                    <a:pt x="167889" y="15957"/>
                  </a:lnTo>
                  <a:lnTo>
                    <a:pt x="167488" y="12567"/>
                  </a:lnTo>
                  <a:lnTo>
                    <a:pt x="164398" y="6156"/>
                  </a:lnTo>
                  <a:lnTo>
                    <a:pt x="162185" y="4049"/>
                  </a:lnTo>
                  <a:lnTo>
                    <a:pt x="157079" y="1708"/>
                  </a:lnTo>
                  <a:lnTo>
                    <a:pt x="139839" y="0"/>
                  </a:lnTo>
                  <a:lnTo>
                    <a:pt x="126210" y="4625"/>
                  </a:lnTo>
                  <a:lnTo>
                    <a:pt x="95310" y="24746"/>
                  </a:lnTo>
                  <a:lnTo>
                    <a:pt x="77790" y="46233"/>
                  </a:lnTo>
                  <a:lnTo>
                    <a:pt x="74261" y="55514"/>
                  </a:lnTo>
                  <a:lnTo>
                    <a:pt x="63914" y="90468"/>
                  </a:lnTo>
                  <a:lnTo>
                    <a:pt x="65779" y="99979"/>
                  </a:lnTo>
                  <a:lnTo>
                    <a:pt x="73586" y="124236"/>
                  </a:lnTo>
                  <a:lnTo>
                    <a:pt x="75847" y="127417"/>
                  </a:lnTo>
                  <a:lnTo>
                    <a:pt x="81003" y="130953"/>
                  </a:lnTo>
                  <a:lnTo>
                    <a:pt x="108929" y="141304"/>
                  </a:lnTo>
                  <a:lnTo>
                    <a:pt x="112307" y="140781"/>
                  </a:lnTo>
                  <a:lnTo>
                    <a:pt x="118705" y="137553"/>
                  </a:lnTo>
                  <a:lnTo>
                    <a:pt x="131890" y="128389"/>
                  </a:lnTo>
                  <a:lnTo>
                    <a:pt x="145022" y="124907"/>
                  </a:lnTo>
                  <a:lnTo>
                    <a:pt x="147283" y="122904"/>
                  </a:lnTo>
                  <a:lnTo>
                    <a:pt x="148790" y="120577"/>
                  </a:lnTo>
                  <a:lnTo>
                    <a:pt x="150787" y="119025"/>
                  </a:lnTo>
                  <a:lnTo>
                    <a:pt x="160734" y="11592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5" name="SMARTInkShape-775"/>
            <p:cNvSpPr/>
            <p:nvPr/>
          </p:nvSpPr>
          <p:spPr>
            <a:xfrm>
              <a:off x="4281105" y="839510"/>
              <a:ext cx="210529" cy="240983"/>
            </a:xfrm>
            <a:custGeom>
              <a:avLst/>
              <a:gdLst/>
              <a:ahLst/>
              <a:cxnLst/>
              <a:rect l="0" t="0" r="0" b="0"/>
              <a:pathLst>
                <a:path w="210529" h="240983">
                  <a:moveTo>
                    <a:pt x="14075" y="53459"/>
                  </a:moveTo>
                  <a:lnTo>
                    <a:pt x="5254" y="53459"/>
                  </a:lnTo>
                  <a:lnTo>
                    <a:pt x="4154" y="93361"/>
                  </a:lnTo>
                  <a:lnTo>
                    <a:pt x="0" y="109379"/>
                  </a:lnTo>
                  <a:lnTo>
                    <a:pt x="4973" y="153924"/>
                  </a:lnTo>
                  <a:lnTo>
                    <a:pt x="5138" y="176566"/>
                  </a:lnTo>
                  <a:lnTo>
                    <a:pt x="13706" y="186987"/>
                  </a:lnTo>
                  <a:lnTo>
                    <a:pt x="13966" y="182540"/>
                  </a:lnTo>
                  <a:lnTo>
                    <a:pt x="14994" y="181185"/>
                  </a:lnTo>
                  <a:lnTo>
                    <a:pt x="18783" y="179679"/>
                  </a:lnTo>
                  <a:lnTo>
                    <a:pt x="20190" y="177293"/>
                  </a:lnTo>
                  <a:lnTo>
                    <a:pt x="23163" y="165446"/>
                  </a:lnTo>
                  <a:lnTo>
                    <a:pt x="32553" y="152052"/>
                  </a:lnTo>
                  <a:lnTo>
                    <a:pt x="67117" y="109460"/>
                  </a:lnTo>
                  <a:lnTo>
                    <a:pt x="89594" y="86336"/>
                  </a:lnTo>
                  <a:lnTo>
                    <a:pt x="127579" y="59925"/>
                  </a:lnTo>
                  <a:lnTo>
                    <a:pt x="135959" y="50379"/>
                  </a:lnTo>
                  <a:lnTo>
                    <a:pt x="173184" y="23805"/>
                  </a:lnTo>
                  <a:lnTo>
                    <a:pt x="206479" y="8751"/>
                  </a:lnTo>
                  <a:lnTo>
                    <a:pt x="207829" y="6786"/>
                  </a:lnTo>
                  <a:lnTo>
                    <a:pt x="210481" y="0"/>
                  </a:lnTo>
                  <a:lnTo>
                    <a:pt x="210514" y="4657"/>
                  </a:lnTo>
                  <a:lnTo>
                    <a:pt x="207876" y="9610"/>
                  </a:lnTo>
                  <a:lnTo>
                    <a:pt x="204388" y="15119"/>
                  </a:lnTo>
                  <a:lnTo>
                    <a:pt x="202149" y="26740"/>
                  </a:lnTo>
                  <a:lnTo>
                    <a:pt x="200851" y="33646"/>
                  </a:lnTo>
                  <a:lnTo>
                    <a:pt x="194579" y="54249"/>
                  </a:lnTo>
                  <a:lnTo>
                    <a:pt x="190589" y="71552"/>
                  </a:lnTo>
                  <a:lnTo>
                    <a:pt x="186783" y="84321"/>
                  </a:lnTo>
                  <a:lnTo>
                    <a:pt x="184006" y="127054"/>
                  </a:lnTo>
                  <a:lnTo>
                    <a:pt x="184810" y="145490"/>
                  </a:lnTo>
                  <a:lnTo>
                    <a:pt x="192121" y="187390"/>
                  </a:lnTo>
                  <a:lnTo>
                    <a:pt x="193418" y="198312"/>
                  </a:lnTo>
                  <a:lnTo>
                    <a:pt x="200325" y="216646"/>
                  </a:lnTo>
                  <a:lnTo>
                    <a:pt x="202339" y="228973"/>
                  </a:lnTo>
                  <a:lnTo>
                    <a:pt x="210528" y="2409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6" name="SMARTInkShape-776"/>
            <p:cNvSpPr/>
            <p:nvPr/>
          </p:nvSpPr>
          <p:spPr>
            <a:xfrm>
              <a:off x="4446984" y="910828"/>
              <a:ext cx="187525" cy="35720"/>
            </a:xfrm>
            <a:custGeom>
              <a:avLst/>
              <a:gdLst/>
              <a:ahLst/>
              <a:cxnLst/>
              <a:rect l="0" t="0" r="0" b="0"/>
              <a:pathLst>
                <a:path w="187525" h="35720">
                  <a:moveTo>
                    <a:pt x="0" y="35719"/>
                  </a:moveTo>
                  <a:lnTo>
                    <a:pt x="0" y="28030"/>
                  </a:lnTo>
                  <a:lnTo>
                    <a:pt x="993" y="27617"/>
                  </a:lnTo>
                  <a:lnTo>
                    <a:pt x="12359" y="24307"/>
                  </a:lnTo>
                  <a:lnTo>
                    <a:pt x="25160" y="19770"/>
                  </a:lnTo>
                  <a:lnTo>
                    <a:pt x="66762" y="16942"/>
                  </a:lnTo>
                  <a:lnTo>
                    <a:pt x="109331" y="9764"/>
                  </a:lnTo>
                  <a:lnTo>
                    <a:pt x="152986" y="8962"/>
                  </a:lnTo>
                  <a:lnTo>
                    <a:pt x="167920" y="8940"/>
                  </a:lnTo>
                  <a:lnTo>
                    <a:pt x="171478" y="7944"/>
                  </a:lnTo>
                  <a:lnTo>
                    <a:pt x="173850" y="6288"/>
                  </a:lnTo>
                  <a:lnTo>
                    <a:pt x="175432" y="4192"/>
                  </a:lnTo>
                  <a:lnTo>
                    <a:pt x="179834" y="1863"/>
                  </a:lnTo>
                  <a:lnTo>
                    <a:pt x="18752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7" name="SMARTInkShape-777"/>
            <p:cNvSpPr/>
            <p:nvPr/>
          </p:nvSpPr>
          <p:spPr>
            <a:xfrm>
              <a:off x="4616648" y="928688"/>
              <a:ext cx="26791" cy="133946"/>
            </a:xfrm>
            <a:custGeom>
              <a:avLst/>
              <a:gdLst/>
              <a:ahLst/>
              <a:cxnLst/>
              <a:rect l="0" t="0" r="0" b="0"/>
              <a:pathLst>
                <a:path w="26791" h="133946">
                  <a:moveTo>
                    <a:pt x="0" y="0"/>
                  </a:moveTo>
                  <a:lnTo>
                    <a:pt x="0" y="43472"/>
                  </a:lnTo>
                  <a:lnTo>
                    <a:pt x="993" y="64847"/>
                  </a:lnTo>
                  <a:lnTo>
                    <a:pt x="7689" y="82868"/>
                  </a:lnTo>
                  <a:lnTo>
                    <a:pt x="9677" y="101292"/>
                  </a:lnTo>
                  <a:lnTo>
                    <a:pt x="18600" y="124756"/>
                  </a:lnTo>
                  <a:lnTo>
                    <a:pt x="26790" y="13394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8" name="SMARTInkShape-778"/>
            <p:cNvSpPr/>
            <p:nvPr/>
          </p:nvSpPr>
          <p:spPr>
            <a:xfrm>
              <a:off x="4714875" y="929975"/>
              <a:ext cx="107157" cy="132659"/>
            </a:xfrm>
            <a:custGeom>
              <a:avLst/>
              <a:gdLst/>
              <a:ahLst/>
              <a:cxnLst/>
              <a:rect l="0" t="0" r="0" b="0"/>
              <a:pathLst>
                <a:path w="107157" h="132659">
                  <a:moveTo>
                    <a:pt x="0" y="79080"/>
                  </a:moveTo>
                  <a:lnTo>
                    <a:pt x="13561" y="79080"/>
                  </a:lnTo>
                  <a:lnTo>
                    <a:pt x="18595" y="76434"/>
                  </a:lnTo>
                  <a:lnTo>
                    <a:pt x="24139" y="72943"/>
                  </a:lnTo>
                  <a:lnTo>
                    <a:pt x="33831" y="70977"/>
                  </a:lnTo>
                  <a:lnTo>
                    <a:pt x="47837" y="69403"/>
                  </a:lnTo>
                  <a:lnTo>
                    <a:pt x="58712" y="63094"/>
                  </a:lnTo>
                  <a:lnTo>
                    <a:pt x="65120" y="57753"/>
                  </a:lnTo>
                  <a:lnTo>
                    <a:pt x="68630" y="52073"/>
                  </a:lnTo>
                  <a:lnTo>
                    <a:pt x="71182" y="46241"/>
                  </a:lnTo>
                  <a:lnTo>
                    <a:pt x="77205" y="37379"/>
                  </a:lnTo>
                  <a:lnTo>
                    <a:pt x="80422" y="28470"/>
                  </a:lnTo>
                  <a:lnTo>
                    <a:pt x="84691" y="22521"/>
                  </a:lnTo>
                  <a:lnTo>
                    <a:pt x="85234" y="19546"/>
                  </a:lnTo>
                  <a:lnTo>
                    <a:pt x="84604" y="16570"/>
                  </a:lnTo>
                  <a:lnTo>
                    <a:pt x="81204" y="9406"/>
                  </a:lnTo>
                  <a:lnTo>
                    <a:pt x="78093" y="8426"/>
                  </a:lnTo>
                  <a:lnTo>
                    <a:pt x="75874" y="8165"/>
                  </a:lnTo>
                  <a:lnTo>
                    <a:pt x="74395" y="6998"/>
                  </a:lnTo>
                  <a:lnTo>
                    <a:pt x="72752" y="3057"/>
                  </a:lnTo>
                  <a:lnTo>
                    <a:pt x="70330" y="1609"/>
                  </a:lnTo>
                  <a:lnTo>
                    <a:pt x="62346" y="0"/>
                  </a:lnTo>
                  <a:lnTo>
                    <a:pt x="54830" y="1930"/>
                  </a:lnTo>
                  <a:lnTo>
                    <a:pt x="48181" y="5104"/>
                  </a:lnTo>
                  <a:lnTo>
                    <a:pt x="41919" y="6514"/>
                  </a:lnTo>
                  <a:lnTo>
                    <a:pt x="35829" y="12432"/>
                  </a:lnTo>
                  <a:lnTo>
                    <a:pt x="12903" y="41215"/>
                  </a:lnTo>
                  <a:lnTo>
                    <a:pt x="9453" y="62934"/>
                  </a:lnTo>
                  <a:lnTo>
                    <a:pt x="9085" y="72752"/>
                  </a:lnTo>
                  <a:lnTo>
                    <a:pt x="11645" y="78913"/>
                  </a:lnTo>
                  <a:lnTo>
                    <a:pt x="38743" y="117404"/>
                  </a:lnTo>
                  <a:lnTo>
                    <a:pt x="47315" y="120917"/>
                  </a:lnTo>
                  <a:lnTo>
                    <a:pt x="91385" y="131721"/>
                  </a:lnTo>
                  <a:lnTo>
                    <a:pt x="107156" y="13265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9" name="SMARTInkShape-779"/>
            <p:cNvSpPr/>
            <p:nvPr/>
          </p:nvSpPr>
          <p:spPr>
            <a:xfrm>
              <a:off x="4866680" y="923567"/>
              <a:ext cx="123210" cy="156893"/>
            </a:xfrm>
            <a:custGeom>
              <a:avLst/>
              <a:gdLst/>
              <a:ahLst/>
              <a:cxnLst/>
              <a:rect l="0" t="0" r="0" b="0"/>
              <a:pathLst>
                <a:path w="123210" h="156893">
                  <a:moveTo>
                    <a:pt x="89297" y="31910"/>
                  </a:moveTo>
                  <a:lnTo>
                    <a:pt x="89297" y="6503"/>
                  </a:lnTo>
                  <a:lnTo>
                    <a:pt x="88304" y="6042"/>
                  </a:lnTo>
                  <a:lnTo>
                    <a:pt x="74066" y="4209"/>
                  </a:lnTo>
                  <a:lnTo>
                    <a:pt x="68306" y="416"/>
                  </a:lnTo>
                  <a:lnTo>
                    <a:pt x="64390" y="0"/>
                  </a:lnTo>
                  <a:lnTo>
                    <a:pt x="39514" y="5532"/>
                  </a:lnTo>
                  <a:lnTo>
                    <a:pt x="33106" y="9603"/>
                  </a:lnTo>
                  <a:lnTo>
                    <a:pt x="29596" y="14720"/>
                  </a:lnTo>
                  <a:lnTo>
                    <a:pt x="27343" y="21348"/>
                  </a:lnTo>
                  <a:lnTo>
                    <a:pt x="26953" y="31977"/>
                  </a:lnTo>
                  <a:lnTo>
                    <a:pt x="27890" y="34931"/>
                  </a:lnTo>
                  <a:lnTo>
                    <a:pt x="29508" y="36901"/>
                  </a:lnTo>
                  <a:lnTo>
                    <a:pt x="69904" y="75064"/>
                  </a:lnTo>
                  <a:lnTo>
                    <a:pt x="103088" y="101101"/>
                  </a:lnTo>
                  <a:lnTo>
                    <a:pt x="122305" y="129569"/>
                  </a:lnTo>
                  <a:lnTo>
                    <a:pt x="123209" y="132735"/>
                  </a:lnTo>
                  <a:lnTo>
                    <a:pt x="122819" y="135837"/>
                  </a:lnTo>
                  <a:lnTo>
                    <a:pt x="119740" y="141930"/>
                  </a:lnTo>
                  <a:lnTo>
                    <a:pt x="117529" y="143952"/>
                  </a:lnTo>
                  <a:lnTo>
                    <a:pt x="112428" y="146198"/>
                  </a:lnTo>
                  <a:lnTo>
                    <a:pt x="69335" y="156353"/>
                  </a:lnTo>
                  <a:lnTo>
                    <a:pt x="29642" y="156892"/>
                  </a:lnTo>
                  <a:lnTo>
                    <a:pt x="20450" y="154264"/>
                  </a:lnTo>
                  <a:lnTo>
                    <a:pt x="13058" y="150782"/>
                  </a:lnTo>
                  <a:lnTo>
                    <a:pt x="0" y="14799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01" name="SMARTInkShape-Group156"/>
          <p:cNvGrpSpPr/>
          <p:nvPr/>
        </p:nvGrpSpPr>
        <p:grpSpPr>
          <a:xfrm>
            <a:off x="5295305" y="401836"/>
            <a:ext cx="1991321" cy="356901"/>
            <a:chOff x="5295305" y="401836"/>
            <a:chExt cx="1991321" cy="356901"/>
          </a:xfrm>
        </p:grpSpPr>
        <p:sp>
          <p:nvSpPr>
            <p:cNvPr id="291" name="SMARTInkShape-780"/>
            <p:cNvSpPr/>
            <p:nvPr/>
          </p:nvSpPr>
          <p:spPr>
            <a:xfrm>
              <a:off x="5295305" y="430403"/>
              <a:ext cx="302168" cy="328334"/>
            </a:xfrm>
            <a:custGeom>
              <a:avLst/>
              <a:gdLst/>
              <a:ahLst/>
              <a:cxnLst/>
              <a:rect l="0" t="0" r="0" b="0"/>
              <a:pathLst>
                <a:path w="302168" h="328334">
                  <a:moveTo>
                    <a:pt x="107156" y="42870"/>
                  </a:moveTo>
                  <a:lnTo>
                    <a:pt x="107156" y="47611"/>
                  </a:lnTo>
                  <a:lnTo>
                    <a:pt x="106164" y="49007"/>
                  </a:lnTo>
                  <a:lnTo>
                    <a:pt x="104510" y="49938"/>
                  </a:lnTo>
                  <a:lnTo>
                    <a:pt x="102416" y="50559"/>
                  </a:lnTo>
                  <a:lnTo>
                    <a:pt x="101019" y="52957"/>
                  </a:lnTo>
                  <a:lnTo>
                    <a:pt x="85906" y="93749"/>
                  </a:lnTo>
                  <a:lnTo>
                    <a:pt x="65460" y="136152"/>
                  </a:lnTo>
                  <a:lnTo>
                    <a:pt x="48615" y="179958"/>
                  </a:lnTo>
                  <a:lnTo>
                    <a:pt x="44996" y="224533"/>
                  </a:lnTo>
                  <a:lnTo>
                    <a:pt x="45743" y="248170"/>
                  </a:lnTo>
                  <a:lnTo>
                    <a:pt x="57090" y="280593"/>
                  </a:lnTo>
                  <a:lnTo>
                    <a:pt x="65392" y="290077"/>
                  </a:lnTo>
                  <a:lnTo>
                    <a:pt x="104348" y="321261"/>
                  </a:lnTo>
                  <a:lnTo>
                    <a:pt x="122089" y="326440"/>
                  </a:lnTo>
                  <a:lnTo>
                    <a:pt x="161525" y="328333"/>
                  </a:lnTo>
                  <a:lnTo>
                    <a:pt x="187757" y="325889"/>
                  </a:lnTo>
                  <a:lnTo>
                    <a:pt x="218548" y="316175"/>
                  </a:lnTo>
                  <a:lnTo>
                    <a:pt x="249805" y="292047"/>
                  </a:lnTo>
                  <a:lnTo>
                    <a:pt x="278775" y="262031"/>
                  </a:lnTo>
                  <a:lnTo>
                    <a:pt x="289525" y="239107"/>
                  </a:lnTo>
                  <a:lnTo>
                    <a:pt x="298741" y="202204"/>
                  </a:lnTo>
                  <a:lnTo>
                    <a:pt x="302167" y="176401"/>
                  </a:lnTo>
                  <a:lnTo>
                    <a:pt x="296195" y="142007"/>
                  </a:lnTo>
                  <a:lnTo>
                    <a:pt x="277840" y="104126"/>
                  </a:lnTo>
                  <a:lnTo>
                    <a:pt x="254606" y="76541"/>
                  </a:lnTo>
                  <a:lnTo>
                    <a:pt x="211137" y="40968"/>
                  </a:lnTo>
                  <a:lnTo>
                    <a:pt x="169246" y="22568"/>
                  </a:lnTo>
                  <a:lnTo>
                    <a:pt x="124960" y="7222"/>
                  </a:lnTo>
                  <a:lnTo>
                    <a:pt x="94027" y="0"/>
                  </a:lnTo>
                  <a:lnTo>
                    <a:pt x="53760" y="6066"/>
                  </a:lnTo>
                  <a:lnTo>
                    <a:pt x="27045" y="14066"/>
                  </a:lnTo>
                  <a:lnTo>
                    <a:pt x="10156" y="25201"/>
                  </a:lnTo>
                  <a:lnTo>
                    <a:pt x="0" y="3394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2" name="SMARTInkShape-781"/>
            <p:cNvSpPr/>
            <p:nvPr/>
          </p:nvSpPr>
          <p:spPr>
            <a:xfrm>
              <a:off x="5645375" y="455424"/>
              <a:ext cx="185434" cy="231626"/>
            </a:xfrm>
            <a:custGeom>
              <a:avLst/>
              <a:gdLst/>
              <a:ahLst/>
              <a:cxnLst/>
              <a:rect l="0" t="0" r="0" b="0"/>
              <a:pathLst>
                <a:path w="185434" h="231626">
                  <a:moveTo>
                    <a:pt x="51766" y="8920"/>
                  </a:moveTo>
                  <a:lnTo>
                    <a:pt x="51766" y="4179"/>
                  </a:lnTo>
                  <a:lnTo>
                    <a:pt x="52758" y="2783"/>
                  </a:lnTo>
                  <a:lnTo>
                    <a:pt x="54411" y="1852"/>
                  </a:lnTo>
                  <a:lnTo>
                    <a:pt x="60327" y="99"/>
                  </a:lnTo>
                  <a:lnTo>
                    <a:pt x="52974" y="0"/>
                  </a:lnTo>
                  <a:lnTo>
                    <a:pt x="39443" y="12420"/>
                  </a:lnTo>
                  <a:lnTo>
                    <a:pt x="36367" y="18082"/>
                  </a:lnTo>
                  <a:lnTo>
                    <a:pt x="18771" y="56902"/>
                  </a:lnTo>
                  <a:lnTo>
                    <a:pt x="11011" y="75502"/>
                  </a:lnTo>
                  <a:lnTo>
                    <a:pt x="7459" y="119227"/>
                  </a:lnTo>
                  <a:lnTo>
                    <a:pt x="7147" y="162802"/>
                  </a:lnTo>
                  <a:lnTo>
                    <a:pt x="7118" y="206550"/>
                  </a:lnTo>
                  <a:lnTo>
                    <a:pt x="9764" y="213503"/>
                  </a:lnTo>
                  <a:lnTo>
                    <a:pt x="13255" y="219900"/>
                  </a:lnTo>
                  <a:lnTo>
                    <a:pt x="15938" y="231625"/>
                  </a:lnTo>
                  <a:lnTo>
                    <a:pt x="17037" y="210202"/>
                  </a:lnTo>
                  <a:lnTo>
                    <a:pt x="22183" y="198977"/>
                  </a:lnTo>
                  <a:lnTo>
                    <a:pt x="32556" y="154638"/>
                  </a:lnTo>
                  <a:lnTo>
                    <a:pt x="38247" y="136872"/>
                  </a:lnTo>
                  <a:lnTo>
                    <a:pt x="62550" y="105930"/>
                  </a:lnTo>
                  <a:lnTo>
                    <a:pt x="93862" y="86465"/>
                  </a:lnTo>
                  <a:lnTo>
                    <a:pt x="111422" y="82167"/>
                  </a:lnTo>
                  <a:lnTo>
                    <a:pt x="129193" y="80893"/>
                  </a:lnTo>
                  <a:lnTo>
                    <a:pt x="147026" y="85257"/>
                  </a:lnTo>
                  <a:lnTo>
                    <a:pt x="175047" y="101362"/>
                  </a:lnTo>
                  <a:lnTo>
                    <a:pt x="180972" y="107221"/>
                  </a:lnTo>
                  <a:lnTo>
                    <a:pt x="182551" y="110173"/>
                  </a:lnTo>
                  <a:lnTo>
                    <a:pt x="185433" y="135675"/>
                  </a:lnTo>
                  <a:lnTo>
                    <a:pt x="180888" y="150216"/>
                  </a:lnTo>
                  <a:lnTo>
                    <a:pt x="173315" y="158700"/>
                  </a:lnTo>
                  <a:lnTo>
                    <a:pt x="145180" y="178406"/>
                  </a:lnTo>
                  <a:lnTo>
                    <a:pt x="130986" y="185450"/>
                  </a:lnTo>
                  <a:lnTo>
                    <a:pt x="111839" y="198588"/>
                  </a:lnTo>
                  <a:lnTo>
                    <a:pt x="69489" y="211906"/>
                  </a:lnTo>
                  <a:lnTo>
                    <a:pt x="43397" y="220701"/>
                  </a:lnTo>
                  <a:lnTo>
                    <a:pt x="13626" y="223084"/>
                  </a:lnTo>
                  <a:lnTo>
                    <a:pt x="7364" y="220521"/>
                  </a:lnTo>
                  <a:lnTo>
                    <a:pt x="0" y="215531"/>
                  </a:lnTo>
                  <a:lnTo>
                    <a:pt x="388" y="215121"/>
                  </a:lnTo>
                  <a:lnTo>
                    <a:pt x="3465" y="214666"/>
                  </a:lnTo>
                  <a:lnTo>
                    <a:pt x="4682" y="213553"/>
                  </a:lnTo>
                  <a:lnTo>
                    <a:pt x="7117" y="20537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3" name="SMARTInkShape-782"/>
            <p:cNvSpPr/>
            <p:nvPr/>
          </p:nvSpPr>
          <p:spPr>
            <a:xfrm>
              <a:off x="5831086" y="509112"/>
              <a:ext cx="158814" cy="187285"/>
            </a:xfrm>
            <a:custGeom>
              <a:avLst/>
              <a:gdLst/>
              <a:ahLst/>
              <a:cxnLst/>
              <a:rect l="0" t="0" r="0" b="0"/>
              <a:pathLst>
                <a:path w="158814" h="187285">
                  <a:moveTo>
                    <a:pt x="151805" y="26669"/>
                  </a:moveTo>
                  <a:lnTo>
                    <a:pt x="151805" y="10160"/>
                  </a:lnTo>
                  <a:lnTo>
                    <a:pt x="147064" y="4470"/>
                  </a:lnTo>
                  <a:lnTo>
                    <a:pt x="139446" y="1920"/>
                  </a:lnTo>
                  <a:lnTo>
                    <a:pt x="103951" y="0"/>
                  </a:lnTo>
                  <a:lnTo>
                    <a:pt x="84158" y="4656"/>
                  </a:lnTo>
                  <a:lnTo>
                    <a:pt x="56331" y="17977"/>
                  </a:lnTo>
                  <a:lnTo>
                    <a:pt x="52437" y="20874"/>
                  </a:lnTo>
                  <a:lnTo>
                    <a:pt x="42817" y="24094"/>
                  </a:lnTo>
                  <a:lnTo>
                    <a:pt x="37476" y="24952"/>
                  </a:lnTo>
                  <a:lnTo>
                    <a:pt x="33913" y="26517"/>
                  </a:lnTo>
                  <a:lnTo>
                    <a:pt x="31539" y="28552"/>
                  </a:lnTo>
                  <a:lnTo>
                    <a:pt x="29955" y="30901"/>
                  </a:lnTo>
                  <a:lnTo>
                    <a:pt x="27727" y="43688"/>
                  </a:lnTo>
                  <a:lnTo>
                    <a:pt x="29852" y="51762"/>
                  </a:lnTo>
                  <a:lnTo>
                    <a:pt x="43067" y="74255"/>
                  </a:lnTo>
                  <a:lnTo>
                    <a:pt x="87691" y="104998"/>
                  </a:lnTo>
                  <a:lnTo>
                    <a:pt x="130875" y="132494"/>
                  </a:lnTo>
                  <a:lnTo>
                    <a:pt x="158813" y="158739"/>
                  </a:lnTo>
                  <a:lnTo>
                    <a:pt x="158461" y="160356"/>
                  </a:lnTo>
                  <a:lnTo>
                    <a:pt x="155425" y="164799"/>
                  </a:lnTo>
                  <a:lnTo>
                    <a:pt x="150768" y="167435"/>
                  </a:lnTo>
                  <a:lnTo>
                    <a:pt x="111319" y="180513"/>
                  </a:lnTo>
                  <a:lnTo>
                    <a:pt x="84166" y="186043"/>
                  </a:lnTo>
                  <a:lnTo>
                    <a:pt x="47697" y="187284"/>
                  </a:lnTo>
                  <a:lnTo>
                    <a:pt x="4867" y="178582"/>
                  </a:lnTo>
                  <a:lnTo>
                    <a:pt x="3245" y="177554"/>
                  </a:lnTo>
                  <a:lnTo>
                    <a:pt x="2163" y="175876"/>
                  </a:lnTo>
                  <a:lnTo>
                    <a:pt x="0" y="1695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4" name="SMARTInkShape-783"/>
            <p:cNvSpPr/>
            <p:nvPr/>
          </p:nvSpPr>
          <p:spPr>
            <a:xfrm>
              <a:off x="6018609" y="495266"/>
              <a:ext cx="142876" cy="138587"/>
            </a:xfrm>
            <a:custGeom>
              <a:avLst/>
              <a:gdLst/>
              <a:ahLst/>
              <a:cxnLst/>
              <a:rect l="0" t="0" r="0" b="0"/>
              <a:pathLst>
                <a:path w="142876" h="138587">
                  <a:moveTo>
                    <a:pt x="0" y="76234"/>
                  </a:moveTo>
                  <a:lnTo>
                    <a:pt x="43192" y="76234"/>
                  </a:lnTo>
                  <a:lnTo>
                    <a:pt x="78706" y="66520"/>
                  </a:lnTo>
                  <a:lnTo>
                    <a:pt x="122878" y="48873"/>
                  </a:lnTo>
                  <a:lnTo>
                    <a:pt x="136500" y="37426"/>
                  </a:lnTo>
                  <a:lnTo>
                    <a:pt x="140042" y="31535"/>
                  </a:lnTo>
                  <a:lnTo>
                    <a:pt x="142316" y="19669"/>
                  </a:lnTo>
                  <a:lnTo>
                    <a:pt x="139981" y="13722"/>
                  </a:lnTo>
                  <a:lnTo>
                    <a:pt x="137969" y="10747"/>
                  </a:lnTo>
                  <a:lnTo>
                    <a:pt x="135636" y="8763"/>
                  </a:lnTo>
                  <a:lnTo>
                    <a:pt x="121870" y="578"/>
                  </a:lnTo>
                  <a:lnTo>
                    <a:pt x="117958" y="0"/>
                  </a:lnTo>
                  <a:lnTo>
                    <a:pt x="80129" y="7074"/>
                  </a:lnTo>
                  <a:lnTo>
                    <a:pt x="65083" y="14401"/>
                  </a:lnTo>
                  <a:lnTo>
                    <a:pt x="57700" y="20971"/>
                  </a:lnTo>
                  <a:lnTo>
                    <a:pt x="30788" y="64255"/>
                  </a:lnTo>
                  <a:lnTo>
                    <a:pt x="28567" y="74548"/>
                  </a:lnTo>
                  <a:lnTo>
                    <a:pt x="30225" y="85737"/>
                  </a:lnTo>
                  <a:lnTo>
                    <a:pt x="36737" y="100547"/>
                  </a:lnTo>
                  <a:lnTo>
                    <a:pt x="56615" y="123714"/>
                  </a:lnTo>
                  <a:lnTo>
                    <a:pt x="70243" y="132746"/>
                  </a:lnTo>
                  <a:lnTo>
                    <a:pt x="86849" y="136965"/>
                  </a:lnTo>
                  <a:lnTo>
                    <a:pt x="122085" y="138586"/>
                  </a:lnTo>
                  <a:lnTo>
                    <a:pt x="131319" y="136027"/>
                  </a:lnTo>
                  <a:lnTo>
                    <a:pt x="142875" y="1298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5" name="SMARTInkShape-784"/>
            <p:cNvSpPr/>
            <p:nvPr/>
          </p:nvSpPr>
          <p:spPr>
            <a:xfrm>
              <a:off x="6206133" y="500063"/>
              <a:ext cx="89298" cy="151791"/>
            </a:xfrm>
            <a:custGeom>
              <a:avLst/>
              <a:gdLst/>
              <a:ahLst/>
              <a:cxnLst/>
              <a:rect l="0" t="0" r="0" b="0"/>
              <a:pathLst>
                <a:path w="89298" h="151791">
                  <a:moveTo>
                    <a:pt x="0" y="0"/>
                  </a:moveTo>
                  <a:lnTo>
                    <a:pt x="0" y="20990"/>
                  </a:lnTo>
                  <a:lnTo>
                    <a:pt x="13302" y="60931"/>
                  </a:lnTo>
                  <a:lnTo>
                    <a:pt x="19905" y="86835"/>
                  </a:lnTo>
                  <a:lnTo>
                    <a:pt x="23729" y="95148"/>
                  </a:lnTo>
                  <a:lnTo>
                    <a:pt x="26709" y="138797"/>
                  </a:lnTo>
                  <a:lnTo>
                    <a:pt x="26789" y="151790"/>
                  </a:lnTo>
                  <a:lnTo>
                    <a:pt x="27781" y="112894"/>
                  </a:lnTo>
                  <a:lnTo>
                    <a:pt x="39218" y="90873"/>
                  </a:lnTo>
                  <a:lnTo>
                    <a:pt x="47526" y="82390"/>
                  </a:lnTo>
                  <a:lnTo>
                    <a:pt x="89297" y="4464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6" name="SMARTInkShape-785"/>
            <p:cNvSpPr/>
            <p:nvPr/>
          </p:nvSpPr>
          <p:spPr>
            <a:xfrm>
              <a:off x="6384727" y="500063"/>
              <a:ext cx="142876" cy="156599"/>
            </a:xfrm>
            <a:custGeom>
              <a:avLst/>
              <a:gdLst/>
              <a:ahLst/>
              <a:cxnLst/>
              <a:rect l="0" t="0" r="0" b="0"/>
              <a:pathLst>
                <a:path w="142876" h="156599">
                  <a:moveTo>
                    <a:pt x="0" y="0"/>
                  </a:moveTo>
                  <a:lnTo>
                    <a:pt x="0" y="29888"/>
                  </a:lnTo>
                  <a:lnTo>
                    <a:pt x="2645" y="35773"/>
                  </a:lnTo>
                  <a:lnTo>
                    <a:pt x="14239" y="51600"/>
                  </a:lnTo>
                  <a:lnTo>
                    <a:pt x="22123" y="77914"/>
                  </a:lnTo>
                  <a:lnTo>
                    <a:pt x="49631" y="121117"/>
                  </a:lnTo>
                  <a:lnTo>
                    <a:pt x="55444" y="133763"/>
                  </a:lnTo>
                  <a:lnTo>
                    <a:pt x="59368" y="139817"/>
                  </a:lnTo>
                  <a:lnTo>
                    <a:pt x="61112" y="145815"/>
                  </a:lnTo>
                  <a:lnTo>
                    <a:pt x="62569" y="147812"/>
                  </a:lnTo>
                  <a:lnTo>
                    <a:pt x="64533" y="149142"/>
                  </a:lnTo>
                  <a:lnTo>
                    <a:pt x="66834" y="150030"/>
                  </a:lnTo>
                  <a:lnTo>
                    <a:pt x="68369" y="151613"/>
                  </a:lnTo>
                  <a:lnTo>
                    <a:pt x="70528" y="156598"/>
                  </a:lnTo>
                  <a:lnTo>
                    <a:pt x="70831" y="155992"/>
                  </a:lnTo>
                  <a:lnTo>
                    <a:pt x="71033" y="154596"/>
                  </a:lnTo>
                  <a:lnTo>
                    <a:pt x="72159" y="153666"/>
                  </a:lnTo>
                  <a:lnTo>
                    <a:pt x="76058" y="152631"/>
                  </a:lnTo>
                  <a:lnTo>
                    <a:pt x="77494" y="151364"/>
                  </a:lnTo>
                  <a:lnTo>
                    <a:pt x="86251" y="135629"/>
                  </a:lnTo>
                  <a:lnTo>
                    <a:pt x="93636" y="109570"/>
                  </a:lnTo>
                  <a:lnTo>
                    <a:pt x="116139" y="66441"/>
                  </a:lnTo>
                  <a:lnTo>
                    <a:pt x="140231" y="27443"/>
                  </a:lnTo>
                  <a:lnTo>
                    <a:pt x="142875" y="1785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7" name="SMARTInkShape-786"/>
            <p:cNvSpPr/>
            <p:nvPr/>
          </p:nvSpPr>
          <p:spPr>
            <a:xfrm>
              <a:off x="6554546" y="491168"/>
              <a:ext cx="196299" cy="124816"/>
            </a:xfrm>
            <a:custGeom>
              <a:avLst/>
              <a:gdLst/>
              <a:ahLst/>
              <a:cxnLst/>
              <a:rect l="0" t="0" r="0" b="0"/>
              <a:pathLst>
                <a:path w="196299" h="124816">
                  <a:moveTo>
                    <a:pt x="89142" y="17824"/>
                  </a:moveTo>
                  <a:lnTo>
                    <a:pt x="89142" y="4522"/>
                  </a:lnTo>
                  <a:lnTo>
                    <a:pt x="88149" y="3003"/>
                  </a:lnTo>
                  <a:lnTo>
                    <a:pt x="86496" y="1990"/>
                  </a:lnTo>
                  <a:lnTo>
                    <a:pt x="80047" y="232"/>
                  </a:lnTo>
                  <a:lnTo>
                    <a:pt x="67892" y="0"/>
                  </a:lnTo>
                  <a:lnTo>
                    <a:pt x="62168" y="2626"/>
                  </a:lnTo>
                  <a:lnTo>
                    <a:pt x="17866" y="35704"/>
                  </a:lnTo>
                  <a:lnTo>
                    <a:pt x="8822" y="47265"/>
                  </a:lnTo>
                  <a:lnTo>
                    <a:pt x="2505" y="60613"/>
                  </a:lnTo>
                  <a:lnTo>
                    <a:pt x="0" y="83200"/>
                  </a:lnTo>
                  <a:lnTo>
                    <a:pt x="2559" y="89213"/>
                  </a:lnTo>
                  <a:lnTo>
                    <a:pt x="4631" y="92206"/>
                  </a:lnTo>
                  <a:lnTo>
                    <a:pt x="9578" y="95531"/>
                  </a:lnTo>
                  <a:lnTo>
                    <a:pt x="15085" y="98001"/>
                  </a:lnTo>
                  <a:lnTo>
                    <a:pt x="23763" y="103978"/>
                  </a:lnTo>
                  <a:lnTo>
                    <a:pt x="29658" y="105724"/>
                  </a:lnTo>
                  <a:lnTo>
                    <a:pt x="38231" y="103854"/>
                  </a:lnTo>
                  <a:lnTo>
                    <a:pt x="51567" y="97224"/>
                  </a:lnTo>
                  <a:lnTo>
                    <a:pt x="90844" y="68409"/>
                  </a:lnTo>
                  <a:lnTo>
                    <a:pt x="111887" y="39487"/>
                  </a:lnTo>
                  <a:lnTo>
                    <a:pt x="114732" y="29975"/>
                  </a:lnTo>
                  <a:lnTo>
                    <a:pt x="115398" y="23886"/>
                  </a:lnTo>
                  <a:lnTo>
                    <a:pt x="118340" y="17873"/>
                  </a:lnTo>
                  <a:lnTo>
                    <a:pt x="123572" y="10668"/>
                  </a:lnTo>
                  <a:lnTo>
                    <a:pt x="123009" y="10077"/>
                  </a:lnTo>
                  <a:lnTo>
                    <a:pt x="119738" y="9420"/>
                  </a:lnTo>
                  <a:lnTo>
                    <a:pt x="118468" y="10237"/>
                  </a:lnTo>
                  <a:lnTo>
                    <a:pt x="117623" y="11774"/>
                  </a:lnTo>
                  <a:lnTo>
                    <a:pt x="116265" y="21370"/>
                  </a:lnTo>
                  <a:lnTo>
                    <a:pt x="115934" y="63263"/>
                  </a:lnTo>
                  <a:lnTo>
                    <a:pt x="116923" y="86205"/>
                  </a:lnTo>
                  <a:lnTo>
                    <a:pt x="123060" y="101034"/>
                  </a:lnTo>
                  <a:lnTo>
                    <a:pt x="136922" y="118618"/>
                  </a:lnTo>
                  <a:lnTo>
                    <a:pt x="142788" y="122153"/>
                  </a:lnTo>
                  <a:lnTo>
                    <a:pt x="154316" y="124143"/>
                  </a:lnTo>
                  <a:lnTo>
                    <a:pt x="171248" y="124815"/>
                  </a:lnTo>
                  <a:lnTo>
                    <a:pt x="177888" y="122261"/>
                  </a:lnTo>
                  <a:lnTo>
                    <a:pt x="184147" y="118811"/>
                  </a:lnTo>
                  <a:lnTo>
                    <a:pt x="196298" y="11605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8" name="SMARTInkShape-787"/>
            <p:cNvSpPr/>
            <p:nvPr/>
          </p:nvSpPr>
          <p:spPr>
            <a:xfrm>
              <a:off x="6786563" y="401836"/>
              <a:ext cx="212426" cy="239593"/>
            </a:xfrm>
            <a:custGeom>
              <a:avLst/>
              <a:gdLst/>
              <a:ahLst/>
              <a:cxnLst/>
              <a:rect l="0" t="0" r="0" b="0"/>
              <a:pathLst>
                <a:path w="212426" h="239593">
                  <a:moveTo>
                    <a:pt x="8929" y="0"/>
                  </a:moveTo>
                  <a:lnTo>
                    <a:pt x="8929" y="42240"/>
                  </a:lnTo>
                  <a:lnTo>
                    <a:pt x="7937" y="65597"/>
                  </a:lnTo>
                  <a:lnTo>
                    <a:pt x="827" y="107350"/>
                  </a:lnTo>
                  <a:lnTo>
                    <a:pt x="48" y="148996"/>
                  </a:lnTo>
                  <a:lnTo>
                    <a:pt x="0" y="193622"/>
                  </a:lnTo>
                  <a:lnTo>
                    <a:pt x="0" y="196287"/>
                  </a:lnTo>
                  <a:lnTo>
                    <a:pt x="23915" y="171542"/>
                  </a:lnTo>
                  <a:lnTo>
                    <a:pt x="60058" y="127833"/>
                  </a:lnTo>
                  <a:lnTo>
                    <a:pt x="95295" y="97000"/>
                  </a:lnTo>
                  <a:lnTo>
                    <a:pt x="125208" y="84682"/>
                  </a:lnTo>
                  <a:lnTo>
                    <a:pt x="157391" y="80935"/>
                  </a:lnTo>
                  <a:lnTo>
                    <a:pt x="166854" y="83265"/>
                  </a:lnTo>
                  <a:lnTo>
                    <a:pt x="198023" y="101373"/>
                  </a:lnTo>
                  <a:lnTo>
                    <a:pt x="207943" y="114923"/>
                  </a:lnTo>
                  <a:lnTo>
                    <a:pt x="212425" y="131506"/>
                  </a:lnTo>
                  <a:lnTo>
                    <a:pt x="210827" y="143114"/>
                  </a:lnTo>
                  <a:lnTo>
                    <a:pt x="205818" y="154887"/>
                  </a:lnTo>
                  <a:lnTo>
                    <a:pt x="181269" y="189517"/>
                  </a:lnTo>
                  <a:lnTo>
                    <a:pt x="164724" y="201233"/>
                  </a:lnTo>
                  <a:lnTo>
                    <a:pt x="135614" y="216727"/>
                  </a:lnTo>
                  <a:lnTo>
                    <a:pt x="129105" y="221875"/>
                  </a:lnTo>
                  <a:lnTo>
                    <a:pt x="113934" y="227595"/>
                  </a:lnTo>
                  <a:lnTo>
                    <a:pt x="72145" y="237706"/>
                  </a:lnTo>
                  <a:lnTo>
                    <a:pt x="58192" y="239592"/>
                  </a:lnTo>
                  <a:lnTo>
                    <a:pt x="20979" y="233281"/>
                  </a:lnTo>
                  <a:lnTo>
                    <a:pt x="16963" y="231919"/>
                  </a:lnTo>
                  <a:lnTo>
                    <a:pt x="14285" y="230019"/>
                  </a:lnTo>
                  <a:lnTo>
                    <a:pt x="0" y="2143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9" name="SMARTInkShape-788"/>
            <p:cNvSpPr/>
            <p:nvPr/>
          </p:nvSpPr>
          <p:spPr>
            <a:xfrm>
              <a:off x="7010072" y="401836"/>
              <a:ext cx="26523" cy="232173"/>
            </a:xfrm>
            <a:custGeom>
              <a:avLst/>
              <a:gdLst/>
              <a:ahLst/>
              <a:cxnLst/>
              <a:rect l="0" t="0" r="0" b="0"/>
              <a:pathLst>
                <a:path w="26523" h="232173">
                  <a:moveTo>
                    <a:pt x="26522" y="0"/>
                  </a:moveTo>
                  <a:lnTo>
                    <a:pt x="26522" y="4740"/>
                  </a:lnTo>
                  <a:lnTo>
                    <a:pt x="23876" y="9714"/>
                  </a:lnTo>
                  <a:lnTo>
                    <a:pt x="20385" y="15231"/>
                  </a:lnTo>
                  <a:lnTo>
                    <a:pt x="18419" y="24908"/>
                  </a:lnTo>
                  <a:lnTo>
                    <a:pt x="11528" y="63049"/>
                  </a:lnTo>
                  <a:lnTo>
                    <a:pt x="2777" y="101981"/>
                  </a:lnTo>
                  <a:lnTo>
                    <a:pt x="0" y="145005"/>
                  </a:lnTo>
                  <a:lnTo>
                    <a:pt x="748" y="180504"/>
                  </a:lnTo>
                  <a:lnTo>
                    <a:pt x="6805" y="198300"/>
                  </a:lnTo>
                  <a:lnTo>
                    <a:pt x="8829" y="208188"/>
                  </a:lnTo>
                  <a:lnTo>
                    <a:pt x="15547" y="219333"/>
                  </a:lnTo>
                  <a:lnTo>
                    <a:pt x="26522" y="23217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0" name="SMARTInkShape-789"/>
            <p:cNvSpPr/>
            <p:nvPr/>
          </p:nvSpPr>
          <p:spPr>
            <a:xfrm>
              <a:off x="7099660" y="438918"/>
              <a:ext cx="186966" cy="132457"/>
            </a:xfrm>
            <a:custGeom>
              <a:avLst/>
              <a:gdLst/>
              <a:ahLst/>
              <a:cxnLst/>
              <a:rect l="0" t="0" r="0" b="0"/>
              <a:pathLst>
                <a:path w="186966" h="132457">
                  <a:moveTo>
                    <a:pt x="8371" y="87934"/>
                  </a:moveTo>
                  <a:lnTo>
                    <a:pt x="21674" y="74631"/>
                  </a:lnTo>
                  <a:lnTo>
                    <a:pt x="26852" y="72099"/>
                  </a:lnTo>
                  <a:lnTo>
                    <a:pt x="29621" y="71424"/>
                  </a:lnTo>
                  <a:lnTo>
                    <a:pt x="72978" y="45878"/>
                  </a:lnTo>
                  <a:lnTo>
                    <a:pt x="82726" y="43445"/>
                  </a:lnTo>
                  <a:lnTo>
                    <a:pt x="97068" y="33799"/>
                  </a:lnTo>
                  <a:lnTo>
                    <a:pt x="102362" y="28155"/>
                  </a:lnTo>
                  <a:lnTo>
                    <a:pt x="106040" y="18227"/>
                  </a:lnTo>
                  <a:lnTo>
                    <a:pt x="106549" y="8960"/>
                  </a:lnTo>
                  <a:lnTo>
                    <a:pt x="101843" y="3239"/>
                  </a:lnTo>
                  <a:lnTo>
                    <a:pt x="96878" y="682"/>
                  </a:lnTo>
                  <a:lnTo>
                    <a:pt x="94164" y="0"/>
                  </a:lnTo>
                  <a:lnTo>
                    <a:pt x="91364" y="538"/>
                  </a:lnTo>
                  <a:lnTo>
                    <a:pt x="81689" y="5043"/>
                  </a:lnTo>
                  <a:lnTo>
                    <a:pt x="55460" y="11974"/>
                  </a:lnTo>
                  <a:lnTo>
                    <a:pt x="38214" y="23724"/>
                  </a:lnTo>
                  <a:lnTo>
                    <a:pt x="5804" y="54835"/>
                  </a:lnTo>
                  <a:lnTo>
                    <a:pt x="2269" y="60986"/>
                  </a:lnTo>
                  <a:lnTo>
                    <a:pt x="279" y="72673"/>
                  </a:lnTo>
                  <a:lnTo>
                    <a:pt x="0" y="77760"/>
                  </a:lnTo>
                  <a:lnTo>
                    <a:pt x="2336" y="86058"/>
                  </a:lnTo>
                  <a:lnTo>
                    <a:pt x="5689" y="94045"/>
                  </a:lnTo>
                  <a:lnTo>
                    <a:pt x="7179" y="104210"/>
                  </a:lnTo>
                  <a:lnTo>
                    <a:pt x="9560" y="108706"/>
                  </a:lnTo>
                  <a:lnTo>
                    <a:pt x="17499" y="116348"/>
                  </a:lnTo>
                  <a:lnTo>
                    <a:pt x="27641" y="120406"/>
                  </a:lnTo>
                  <a:lnTo>
                    <a:pt x="67985" y="131151"/>
                  </a:lnTo>
                  <a:lnTo>
                    <a:pt x="103629" y="132456"/>
                  </a:lnTo>
                  <a:lnTo>
                    <a:pt x="144301" y="123480"/>
                  </a:lnTo>
                  <a:lnTo>
                    <a:pt x="156023" y="116766"/>
                  </a:lnTo>
                  <a:lnTo>
                    <a:pt x="186965" y="879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07" name="SMARTInkShape-Group157"/>
          <p:cNvGrpSpPr/>
          <p:nvPr/>
        </p:nvGrpSpPr>
        <p:grpSpPr>
          <a:xfrm>
            <a:off x="4027289" y="232172"/>
            <a:ext cx="892399" cy="383977"/>
            <a:chOff x="4027289" y="232172"/>
            <a:chExt cx="892399" cy="383977"/>
          </a:xfrm>
        </p:grpSpPr>
        <p:sp>
          <p:nvSpPr>
            <p:cNvPr id="302" name="SMARTInkShape-790"/>
            <p:cNvSpPr/>
            <p:nvPr/>
          </p:nvSpPr>
          <p:spPr>
            <a:xfrm>
              <a:off x="4027289" y="258961"/>
              <a:ext cx="44650" cy="330399"/>
            </a:xfrm>
            <a:custGeom>
              <a:avLst/>
              <a:gdLst/>
              <a:ahLst/>
              <a:cxnLst/>
              <a:rect l="0" t="0" r="0" b="0"/>
              <a:pathLst>
                <a:path w="44650" h="330399">
                  <a:moveTo>
                    <a:pt x="44649" y="0"/>
                  </a:moveTo>
                  <a:lnTo>
                    <a:pt x="36960" y="7688"/>
                  </a:lnTo>
                  <a:lnTo>
                    <a:pt x="33121" y="47710"/>
                  </a:lnTo>
                  <a:lnTo>
                    <a:pt x="26631" y="89700"/>
                  </a:lnTo>
                  <a:lnTo>
                    <a:pt x="19211" y="133998"/>
                  </a:lnTo>
                  <a:lnTo>
                    <a:pt x="10970" y="178601"/>
                  </a:lnTo>
                  <a:lnTo>
                    <a:pt x="8206" y="223243"/>
                  </a:lnTo>
                  <a:lnTo>
                    <a:pt x="1277" y="263150"/>
                  </a:lnTo>
                  <a:lnTo>
                    <a:pt x="50" y="305402"/>
                  </a:lnTo>
                  <a:lnTo>
                    <a:pt x="0" y="33039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3" name="SMARTInkShape-791"/>
            <p:cNvSpPr/>
            <p:nvPr/>
          </p:nvSpPr>
          <p:spPr>
            <a:xfrm>
              <a:off x="4223744" y="232172"/>
              <a:ext cx="8929" cy="330399"/>
            </a:xfrm>
            <a:custGeom>
              <a:avLst/>
              <a:gdLst/>
              <a:ahLst/>
              <a:cxnLst/>
              <a:rect l="0" t="0" r="0" b="0"/>
              <a:pathLst>
                <a:path w="8929" h="330399">
                  <a:moveTo>
                    <a:pt x="8928" y="0"/>
                  </a:moveTo>
                  <a:lnTo>
                    <a:pt x="8928" y="20117"/>
                  </a:lnTo>
                  <a:lnTo>
                    <a:pt x="826" y="63990"/>
                  </a:lnTo>
                  <a:lnTo>
                    <a:pt x="107" y="107351"/>
                  </a:lnTo>
                  <a:lnTo>
                    <a:pt x="13" y="151830"/>
                  </a:lnTo>
                  <a:lnTo>
                    <a:pt x="0" y="196456"/>
                  </a:lnTo>
                  <a:lnTo>
                    <a:pt x="2644" y="229527"/>
                  </a:lnTo>
                  <a:lnTo>
                    <a:pt x="7687" y="255462"/>
                  </a:lnTo>
                  <a:lnTo>
                    <a:pt x="8879" y="296521"/>
                  </a:lnTo>
                  <a:lnTo>
                    <a:pt x="8928" y="33039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4" name="SMARTInkShape-792"/>
            <p:cNvSpPr/>
            <p:nvPr/>
          </p:nvSpPr>
          <p:spPr>
            <a:xfrm>
              <a:off x="4054078" y="446484"/>
              <a:ext cx="285751" cy="17861"/>
            </a:xfrm>
            <a:custGeom>
              <a:avLst/>
              <a:gdLst/>
              <a:ahLst/>
              <a:cxnLst/>
              <a:rect l="0" t="0" r="0" b="0"/>
              <a:pathLst>
                <a:path w="285751" h="17861">
                  <a:moveTo>
                    <a:pt x="0" y="17860"/>
                  </a:moveTo>
                  <a:lnTo>
                    <a:pt x="4741" y="17860"/>
                  </a:lnTo>
                  <a:lnTo>
                    <a:pt x="9714" y="15214"/>
                  </a:lnTo>
                  <a:lnTo>
                    <a:pt x="12429" y="13119"/>
                  </a:lnTo>
                  <a:lnTo>
                    <a:pt x="16224" y="12715"/>
                  </a:lnTo>
                  <a:lnTo>
                    <a:pt x="31045" y="14902"/>
                  </a:lnTo>
                  <a:lnTo>
                    <a:pt x="74158" y="9367"/>
                  </a:lnTo>
                  <a:lnTo>
                    <a:pt x="116445" y="8988"/>
                  </a:lnTo>
                  <a:lnTo>
                    <a:pt x="151875" y="6296"/>
                  </a:lnTo>
                  <a:lnTo>
                    <a:pt x="190326" y="829"/>
                  </a:lnTo>
                  <a:lnTo>
                    <a:pt x="234219" y="73"/>
                  </a:lnTo>
                  <a:lnTo>
                    <a:pt x="278616" y="2"/>
                  </a:lnTo>
                  <a:lnTo>
                    <a:pt x="28575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5" name="SMARTInkShape-793"/>
            <p:cNvSpPr/>
            <p:nvPr/>
          </p:nvSpPr>
          <p:spPr>
            <a:xfrm>
              <a:off x="4411910" y="428769"/>
              <a:ext cx="285107" cy="151658"/>
            </a:xfrm>
            <a:custGeom>
              <a:avLst/>
              <a:gdLst/>
              <a:ahLst/>
              <a:cxnLst/>
              <a:rect l="0" t="0" r="0" b="0"/>
              <a:pathLst>
                <a:path w="285107" h="151658">
                  <a:moveTo>
                    <a:pt x="133301" y="26645"/>
                  </a:moveTo>
                  <a:lnTo>
                    <a:pt x="125612" y="18957"/>
                  </a:lnTo>
                  <a:lnTo>
                    <a:pt x="123624" y="10831"/>
                  </a:lnTo>
                  <a:lnTo>
                    <a:pt x="119740" y="5395"/>
                  </a:lnTo>
                  <a:lnTo>
                    <a:pt x="114706" y="2318"/>
                  </a:lnTo>
                  <a:lnTo>
                    <a:pt x="103390" y="342"/>
                  </a:lnTo>
                  <a:lnTo>
                    <a:pt x="89822" y="0"/>
                  </a:lnTo>
                  <a:lnTo>
                    <a:pt x="81566" y="2566"/>
                  </a:lnTo>
                  <a:lnTo>
                    <a:pt x="41743" y="24766"/>
                  </a:lnTo>
                  <a:lnTo>
                    <a:pt x="6694" y="68476"/>
                  </a:lnTo>
                  <a:lnTo>
                    <a:pt x="1530" y="81483"/>
                  </a:lnTo>
                  <a:lnTo>
                    <a:pt x="0" y="96361"/>
                  </a:lnTo>
                  <a:lnTo>
                    <a:pt x="7101" y="126195"/>
                  </a:lnTo>
                  <a:lnTo>
                    <a:pt x="10405" y="133066"/>
                  </a:lnTo>
                  <a:lnTo>
                    <a:pt x="12675" y="136288"/>
                  </a:lnTo>
                  <a:lnTo>
                    <a:pt x="16172" y="138436"/>
                  </a:lnTo>
                  <a:lnTo>
                    <a:pt x="30576" y="141458"/>
                  </a:lnTo>
                  <a:lnTo>
                    <a:pt x="69115" y="142681"/>
                  </a:lnTo>
                  <a:lnTo>
                    <a:pt x="86060" y="137976"/>
                  </a:lnTo>
                  <a:lnTo>
                    <a:pt x="98909" y="130298"/>
                  </a:lnTo>
                  <a:lnTo>
                    <a:pt x="142048" y="89310"/>
                  </a:lnTo>
                  <a:lnTo>
                    <a:pt x="147110" y="83270"/>
                  </a:lnTo>
                  <a:lnTo>
                    <a:pt x="149360" y="77278"/>
                  </a:lnTo>
                  <a:lnTo>
                    <a:pt x="151003" y="59390"/>
                  </a:lnTo>
                  <a:lnTo>
                    <a:pt x="150063" y="57405"/>
                  </a:lnTo>
                  <a:lnTo>
                    <a:pt x="148445" y="56081"/>
                  </a:lnTo>
                  <a:lnTo>
                    <a:pt x="146373" y="55199"/>
                  </a:lnTo>
                  <a:lnTo>
                    <a:pt x="144992" y="53618"/>
                  </a:lnTo>
                  <a:lnTo>
                    <a:pt x="143458" y="49217"/>
                  </a:lnTo>
                  <a:lnTo>
                    <a:pt x="142057" y="47646"/>
                  </a:lnTo>
                  <a:lnTo>
                    <a:pt x="134650" y="44918"/>
                  </a:lnTo>
                  <a:lnTo>
                    <a:pt x="134200" y="45772"/>
                  </a:lnTo>
                  <a:lnTo>
                    <a:pt x="133701" y="49367"/>
                  </a:lnTo>
                  <a:lnTo>
                    <a:pt x="132575" y="50723"/>
                  </a:lnTo>
                  <a:lnTo>
                    <a:pt x="125648" y="53077"/>
                  </a:lnTo>
                  <a:lnTo>
                    <a:pt x="124939" y="55921"/>
                  </a:lnTo>
                  <a:lnTo>
                    <a:pt x="124405" y="74416"/>
                  </a:lnTo>
                  <a:lnTo>
                    <a:pt x="129121" y="87983"/>
                  </a:lnTo>
                  <a:lnTo>
                    <a:pt x="138612" y="104209"/>
                  </a:lnTo>
                  <a:lnTo>
                    <a:pt x="142151" y="118860"/>
                  </a:lnTo>
                  <a:lnTo>
                    <a:pt x="151732" y="133202"/>
                  </a:lnTo>
                  <a:lnTo>
                    <a:pt x="163180" y="145589"/>
                  </a:lnTo>
                  <a:lnTo>
                    <a:pt x="169070" y="148962"/>
                  </a:lnTo>
                  <a:lnTo>
                    <a:pt x="180936" y="151128"/>
                  </a:lnTo>
                  <a:lnTo>
                    <a:pt x="224333" y="151657"/>
                  </a:lnTo>
                  <a:lnTo>
                    <a:pt x="230976" y="149013"/>
                  </a:lnTo>
                  <a:lnTo>
                    <a:pt x="237235" y="145523"/>
                  </a:lnTo>
                  <a:lnTo>
                    <a:pt x="246337" y="142566"/>
                  </a:lnTo>
                  <a:lnTo>
                    <a:pt x="255318" y="136839"/>
                  </a:lnTo>
                  <a:lnTo>
                    <a:pt x="264263" y="133709"/>
                  </a:lnTo>
                  <a:lnTo>
                    <a:pt x="273197" y="127931"/>
                  </a:lnTo>
                  <a:lnTo>
                    <a:pt x="285106" y="12487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6" name="SMARTInkShape-794"/>
            <p:cNvSpPr/>
            <p:nvPr/>
          </p:nvSpPr>
          <p:spPr>
            <a:xfrm>
              <a:off x="4759689" y="428658"/>
              <a:ext cx="159999" cy="187491"/>
            </a:xfrm>
            <a:custGeom>
              <a:avLst/>
              <a:gdLst/>
              <a:ahLst/>
              <a:cxnLst/>
              <a:rect l="0" t="0" r="0" b="0"/>
              <a:pathLst>
                <a:path w="159999" h="187491">
                  <a:moveTo>
                    <a:pt x="133781" y="26756"/>
                  </a:moveTo>
                  <a:lnTo>
                    <a:pt x="133781" y="13195"/>
                  </a:lnTo>
                  <a:lnTo>
                    <a:pt x="132788" y="11762"/>
                  </a:lnTo>
                  <a:lnTo>
                    <a:pt x="131134" y="10807"/>
                  </a:lnTo>
                  <a:lnTo>
                    <a:pt x="126091" y="9274"/>
                  </a:lnTo>
                  <a:lnTo>
                    <a:pt x="117966" y="2834"/>
                  </a:lnTo>
                  <a:lnTo>
                    <a:pt x="112530" y="1241"/>
                  </a:lnTo>
                  <a:lnTo>
                    <a:pt x="72842" y="0"/>
                  </a:lnTo>
                  <a:lnTo>
                    <a:pt x="51150" y="966"/>
                  </a:lnTo>
                  <a:lnTo>
                    <a:pt x="33637" y="7036"/>
                  </a:lnTo>
                  <a:lnTo>
                    <a:pt x="23787" y="9062"/>
                  </a:lnTo>
                  <a:lnTo>
                    <a:pt x="12664" y="15781"/>
                  </a:lnTo>
                  <a:lnTo>
                    <a:pt x="6198" y="21217"/>
                  </a:lnTo>
                  <a:lnTo>
                    <a:pt x="2663" y="26940"/>
                  </a:lnTo>
                  <a:lnTo>
                    <a:pt x="393" y="38699"/>
                  </a:lnTo>
                  <a:lnTo>
                    <a:pt x="0" y="47603"/>
                  </a:lnTo>
                  <a:lnTo>
                    <a:pt x="4624" y="61265"/>
                  </a:lnTo>
                  <a:lnTo>
                    <a:pt x="12215" y="69544"/>
                  </a:lnTo>
                  <a:lnTo>
                    <a:pt x="56524" y="95144"/>
                  </a:lnTo>
                  <a:lnTo>
                    <a:pt x="98257" y="113070"/>
                  </a:lnTo>
                  <a:lnTo>
                    <a:pt x="139901" y="133912"/>
                  </a:lnTo>
                  <a:lnTo>
                    <a:pt x="154061" y="145818"/>
                  </a:lnTo>
                  <a:lnTo>
                    <a:pt x="157677" y="151772"/>
                  </a:lnTo>
                  <a:lnTo>
                    <a:pt x="159998" y="158937"/>
                  </a:lnTo>
                  <a:lnTo>
                    <a:pt x="157669" y="162563"/>
                  </a:lnTo>
                  <a:lnTo>
                    <a:pt x="148090" y="172975"/>
                  </a:lnTo>
                  <a:lnTo>
                    <a:pt x="142455" y="176078"/>
                  </a:lnTo>
                  <a:lnTo>
                    <a:pt x="103656" y="186566"/>
                  </a:lnTo>
                  <a:lnTo>
                    <a:pt x="62321" y="187436"/>
                  </a:lnTo>
                  <a:lnTo>
                    <a:pt x="18477" y="187489"/>
                  </a:lnTo>
                  <a:lnTo>
                    <a:pt x="8814" y="187490"/>
                  </a:lnTo>
                  <a:lnTo>
                    <a:pt x="17694" y="18749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15" name="SMARTInkShape-Group158"/>
          <p:cNvGrpSpPr/>
          <p:nvPr/>
        </p:nvGrpSpPr>
        <p:grpSpPr>
          <a:xfrm>
            <a:off x="2268141" y="236409"/>
            <a:ext cx="1241227" cy="361745"/>
            <a:chOff x="2268141" y="236409"/>
            <a:chExt cx="1241227" cy="361745"/>
          </a:xfrm>
        </p:grpSpPr>
        <p:sp>
          <p:nvSpPr>
            <p:cNvPr id="308" name="SMARTInkShape-795"/>
            <p:cNvSpPr/>
            <p:nvPr/>
          </p:nvSpPr>
          <p:spPr>
            <a:xfrm>
              <a:off x="2268141" y="236409"/>
              <a:ext cx="348258" cy="361745"/>
            </a:xfrm>
            <a:custGeom>
              <a:avLst/>
              <a:gdLst/>
              <a:ahLst/>
              <a:cxnLst/>
              <a:rect l="0" t="0" r="0" b="0"/>
              <a:pathLst>
                <a:path w="348258" h="361745">
                  <a:moveTo>
                    <a:pt x="0" y="120779"/>
                  </a:moveTo>
                  <a:lnTo>
                    <a:pt x="0" y="90609"/>
                  </a:lnTo>
                  <a:lnTo>
                    <a:pt x="992" y="88759"/>
                  </a:lnTo>
                  <a:lnTo>
                    <a:pt x="2646" y="87526"/>
                  </a:lnTo>
                  <a:lnTo>
                    <a:pt x="8562" y="85204"/>
                  </a:lnTo>
                  <a:lnTo>
                    <a:pt x="9915" y="107013"/>
                  </a:lnTo>
                  <a:lnTo>
                    <a:pt x="15064" y="118243"/>
                  </a:lnTo>
                  <a:lnTo>
                    <a:pt x="18606" y="156981"/>
                  </a:lnTo>
                  <a:lnTo>
                    <a:pt x="25515" y="193652"/>
                  </a:lnTo>
                  <a:lnTo>
                    <a:pt x="29267" y="234408"/>
                  </a:lnTo>
                  <a:lnTo>
                    <a:pt x="41006" y="272443"/>
                  </a:lnTo>
                  <a:lnTo>
                    <a:pt x="47081" y="317049"/>
                  </a:lnTo>
                  <a:lnTo>
                    <a:pt x="51653" y="335037"/>
                  </a:lnTo>
                  <a:lnTo>
                    <a:pt x="52294" y="341008"/>
                  </a:lnTo>
                  <a:lnTo>
                    <a:pt x="53714" y="344989"/>
                  </a:lnTo>
                  <a:lnTo>
                    <a:pt x="55653" y="347643"/>
                  </a:lnTo>
                  <a:lnTo>
                    <a:pt x="57938" y="349412"/>
                  </a:lnTo>
                  <a:lnTo>
                    <a:pt x="60477" y="354024"/>
                  </a:lnTo>
                  <a:lnTo>
                    <a:pt x="62472" y="361744"/>
                  </a:lnTo>
                  <a:lnTo>
                    <a:pt x="62507" y="322731"/>
                  </a:lnTo>
                  <a:lnTo>
                    <a:pt x="63500" y="280297"/>
                  </a:lnTo>
                  <a:lnTo>
                    <a:pt x="67652" y="255356"/>
                  </a:lnTo>
                  <a:lnTo>
                    <a:pt x="63381" y="217716"/>
                  </a:lnTo>
                  <a:lnTo>
                    <a:pt x="62623" y="181255"/>
                  </a:lnTo>
                  <a:lnTo>
                    <a:pt x="62518" y="139243"/>
                  </a:lnTo>
                  <a:lnTo>
                    <a:pt x="62507" y="94795"/>
                  </a:lnTo>
                  <a:lnTo>
                    <a:pt x="62507" y="94527"/>
                  </a:lnTo>
                  <a:lnTo>
                    <a:pt x="62507" y="98889"/>
                  </a:lnTo>
                  <a:lnTo>
                    <a:pt x="65153" y="103774"/>
                  </a:lnTo>
                  <a:lnTo>
                    <a:pt x="67248" y="106465"/>
                  </a:lnTo>
                  <a:lnTo>
                    <a:pt x="69575" y="114748"/>
                  </a:lnTo>
                  <a:lnTo>
                    <a:pt x="71602" y="124051"/>
                  </a:lnTo>
                  <a:lnTo>
                    <a:pt x="85603" y="152477"/>
                  </a:lnTo>
                  <a:lnTo>
                    <a:pt x="96101" y="194448"/>
                  </a:lnTo>
                  <a:lnTo>
                    <a:pt x="110245" y="224860"/>
                  </a:lnTo>
                  <a:lnTo>
                    <a:pt x="118781" y="234175"/>
                  </a:lnTo>
                  <a:lnTo>
                    <a:pt x="158938" y="270805"/>
                  </a:lnTo>
                  <a:lnTo>
                    <a:pt x="162582" y="271793"/>
                  </a:lnTo>
                  <a:lnTo>
                    <a:pt x="164942" y="272056"/>
                  </a:lnTo>
                  <a:lnTo>
                    <a:pt x="170211" y="269703"/>
                  </a:lnTo>
                  <a:lnTo>
                    <a:pt x="173005" y="267687"/>
                  </a:lnTo>
                  <a:lnTo>
                    <a:pt x="181678" y="255368"/>
                  </a:lnTo>
                  <a:lnTo>
                    <a:pt x="194310" y="215892"/>
                  </a:lnTo>
                  <a:lnTo>
                    <a:pt x="201661" y="197136"/>
                  </a:lnTo>
                  <a:lnTo>
                    <a:pt x="209633" y="155969"/>
                  </a:lnTo>
                  <a:lnTo>
                    <a:pt x="220764" y="111779"/>
                  </a:lnTo>
                  <a:lnTo>
                    <a:pt x="225154" y="87685"/>
                  </a:lnTo>
                  <a:lnTo>
                    <a:pt x="230785" y="61766"/>
                  </a:lnTo>
                  <a:lnTo>
                    <a:pt x="234635" y="31550"/>
                  </a:lnTo>
                  <a:lnTo>
                    <a:pt x="241242" y="9846"/>
                  </a:lnTo>
                  <a:lnTo>
                    <a:pt x="243179" y="8128"/>
                  </a:lnTo>
                  <a:lnTo>
                    <a:pt x="245463" y="6983"/>
                  </a:lnTo>
                  <a:lnTo>
                    <a:pt x="246986" y="5227"/>
                  </a:lnTo>
                  <a:lnTo>
                    <a:pt x="249129" y="0"/>
                  </a:lnTo>
                  <a:lnTo>
                    <a:pt x="249429" y="572"/>
                  </a:lnTo>
                  <a:lnTo>
                    <a:pt x="249630" y="1946"/>
                  </a:lnTo>
                  <a:lnTo>
                    <a:pt x="250756" y="2861"/>
                  </a:lnTo>
                  <a:lnTo>
                    <a:pt x="254652" y="3879"/>
                  </a:lnTo>
                  <a:lnTo>
                    <a:pt x="256089" y="5142"/>
                  </a:lnTo>
                  <a:lnTo>
                    <a:pt x="264845" y="27005"/>
                  </a:lnTo>
                  <a:lnTo>
                    <a:pt x="274780" y="67287"/>
                  </a:lnTo>
                  <a:lnTo>
                    <a:pt x="282688" y="104106"/>
                  </a:lnTo>
                  <a:lnTo>
                    <a:pt x="290087" y="147724"/>
                  </a:lnTo>
                  <a:lnTo>
                    <a:pt x="301142" y="192237"/>
                  </a:lnTo>
                  <a:lnTo>
                    <a:pt x="310413" y="235875"/>
                  </a:lnTo>
                  <a:lnTo>
                    <a:pt x="326504" y="275212"/>
                  </a:lnTo>
                  <a:lnTo>
                    <a:pt x="334626" y="305280"/>
                  </a:lnTo>
                  <a:lnTo>
                    <a:pt x="344536" y="322992"/>
                  </a:lnTo>
                  <a:lnTo>
                    <a:pt x="348257" y="3529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9" name="SMARTInkShape-796"/>
            <p:cNvSpPr/>
            <p:nvPr/>
          </p:nvSpPr>
          <p:spPr>
            <a:xfrm>
              <a:off x="2661203" y="393065"/>
              <a:ext cx="285595" cy="187207"/>
            </a:xfrm>
            <a:custGeom>
              <a:avLst/>
              <a:gdLst/>
              <a:ahLst/>
              <a:cxnLst/>
              <a:rect l="0" t="0" r="0" b="0"/>
              <a:pathLst>
                <a:path w="285595" h="187207">
                  <a:moveTo>
                    <a:pt x="151649" y="44490"/>
                  </a:moveTo>
                  <a:lnTo>
                    <a:pt x="151649" y="35928"/>
                  </a:lnTo>
                  <a:lnTo>
                    <a:pt x="145512" y="28504"/>
                  </a:lnTo>
                  <a:lnTo>
                    <a:pt x="143960" y="23163"/>
                  </a:lnTo>
                  <a:lnTo>
                    <a:pt x="141562" y="21342"/>
                  </a:lnTo>
                  <a:lnTo>
                    <a:pt x="129698" y="18780"/>
                  </a:lnTo>
                  <a:lnTo>
                    <a:pt x="113199" y="17843"/>
                  </a:lnTo>
                  <a:lnTo>
                    <a:pt x="76900" y="32940"/>
                  </a:lnTo>
                  <a:lnTo>
                    <a:pt x="53356" y="47206"/>
                  </a:lnTo>
                  <a:lnTo>
                    <a:pt x="30777" y="68476"/>
                  </a:lnTo>
                  <a:lnTo>
                    <a:pt x="5843" y="113074"/>
                  </a:lnTo>
                  <a:lnTo>
                    <a:pt x="1621" y="130846"/>
                  </a:lnTo>
                  <a:lnTo>
                    <a:pt x="0" y="161791"/>
                  </a:lnTo>
                  <a:lnTo>
                    <a:pt x="2559" y="168723"/>
                  </a:lnTo>
                  <a:lnTo>
                    <a:pt x="6012" y="175111"/>
                  </a:lnTo>
                  <a:lnTo>
                    <a:pt x="7546" y="181257"/>
                  </a:lnTo>
                  <a:lnTo>
                    <a:pt x="9939" y="183293"/>
                  </a:lnTo>
                  <a:lnTo>
                    <a:pt x="21797" y="186158"/>
                  </a:lnTo>
                  <a:lnTo>
                    <a:pt x="38294" y="187206"/>
                  </a:lnTo>
                  <a:lnTo>
                    <a:pt x="44384" y="184648"/>
                  </a:lnTo>
                  <a:lnTo>
                    <a:pt x="77751" y="153941"/>
                  </a:lnTo>
                  <a:lnTo>
                    <a:pt x="109842" y="112911"/>
                  </a:lnTo>
                  <a:lnTo>
                    <a:pt x="135684" y="71092"/>
                  </a:lnTo>
                  <a:lnTo>
                    <a:pt x="149230" y="33820"/>
                  </a:lnTo>
                  <a:lnTo>
                    <a:pt x="158043" y="18533"/>
                  </a:lnTo>
                  <a:lnTo>
                    <a:pt x="160078" y="5959"/>
                  </a:lnTo>
                  <a:lnTo>
                    <a:pt x="161237" y="3920"/>
                  </a:lnTo>
                  <a:lnTo>
                    <a:pt x="163002" y="2560"/>
                  </a:lnTo>
                  <a:lnTo>
                    <a:pt x="168223" y="378"/>
                  </a:lnTo>
                  <a:lnTo>
                    <a:pt x="166291" y="80"/>
                  </a:lnTo>
                  <a:lnTo>
                    <a:pt x="164387" y="0"/>
                  </a:lnTo>
                  <a:lnTo>
                    <a:pt x="163117" y="940"/>
                  </a:lnTo>
                  <a:lnTo>
                    <a:pt x="161707" y="4629"/>
                  </a:lnTo>
                  <a:lnTo>
                    <a:pt x="158081" y="27653"/>
                  </a:lnTo>
                  <a:lnTo>
                    <a:pt x="153555" y="44793"/>
                  </a:lnTo>
                  <a:lnTo>
                    <a:pt x="151760" y="86179"/>
                  </a:lnTo>
                  <a:lnTo>
                    <a:pt x="152663" y="109978"/>
                  </a:lnTo>
                  <a:lnTo>
                    <a:pt x="158784" y="126842"/>
                  </a:lnTo>
                  <a:lnTo>
                    <a:pt x="175565" y="153466"/>
                  </a:lnTo>
                  <a:lnTo>
                    <a:pt x="181460" y="157416"/>
                  </a:lnTo>
                  <a:lnTo>
                    <a:pt x="195098" y="159639"/>
                  </a:lnTo>
                  <a:lnTo>
                    <a:pt x="211707" y="155558"/>
                  </a:lnTo>
                  <a:lnTo>
                    <a:pt x="224455" y="148065"/>
                  </a:lnTo>
                  <a:lnTo>
                    <a:pt x="269060" y="113303"/>
                  </a:lnTo>
                  <a:lnTo>
                    <a:pt x="285594" y="980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0" name="SMARTInkShape-797"/>
            <p:cNvSpPr/>
            <p:nvPr/>
          </p:nvSpPr>
          <p:spPr>
            <a:xfrm>
              <a:off x="2973586" y="294680"/>
              <a:ext cx="35720" cy="241102"/>
            </a:xfrm>
            <a:custGeom>
              <a:avLst/>
              <a:gdLst/>
              <a:ahLst/>
              <a:cxnLst/>
              <a:rect l="0" t="0" r="0" b="0"/>
              <a:pathLst>
                <a:path w="35720" h="241102">
                  <a:moveTo>
                    <a:pt x="0" y="0"/>
                  </a:moveTo>
                  <a:lnTo>
                    <a:pt x="0" y="42240"/>
                  </a:lnTo>
                  <a:lnTo>
                    <a:pt x="0" y="81226"/>
                  </a:lnTo>
                  <a:lnTo>
                    <a:pt x="2646" y="107410"/>
                  </a:lnTo>
                  <a:lnTo>
                    <a:pt x="8102" y="150846"/>
                  </a:lnTo>
                  <a:lnTo>
                    <a:pt x="9677" y="171474"/>
                  </a:lnTo>
                  <a:lnTo>
                    <a:pt x="17293" y="214244"/>
                  </a:lnTo>
                  <a:lnTo>
                    <a:pt x="17482" y="220220"/>
                  </a:lnTo>
                  <a:lnTo>
                    <a:pt x="18600" y="224204"/>
                  </a:lnTo>
                  <a:lnTo>
                    <a:pt x="20337" y="226860"/>
                  </a:lnTo>
                  <a:lnTo>
                    <a:pt x="22488" y="228630"/>
                  </a:lnTo>
                  <a:lnTo>
                    <a:pt x="24877" y="233243"/>
                  </a:lnTo>
                  <a:lnTo>
                    <a:pt x="25515" y="235863"/>
                  </a:lnTo>
                  <a:lnTo>
                    <a:pt x="26931" y="237609"/>
                  </a:lnTo>
                  <a:lnTo>
                    <a:pt x="35719" y="24110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1" name="SMARTInkShape-798"/>
            <p:cNvSpPr/>
            <p:nvPr/>
          </p:nvSpPr>
          <p:spPr>
            <a:xfrm>
              <a:off x="3080742" y="276820"/>
              <a:ext cx="53579" cy="232173"/>
            </a:xfrm>
            <a:custGeom>
              <a:avLst/>
              <a:gdLst/>
              <a:ahLst/>
              <a:cxnLst/>
              <a:rect l="0" t="0" r="0" b="0"/>
              <a:pathLst>
                <a:path w="53579" h="232173">
                  <a:moveTo>
                    <a:pt x="0" y="0"/>
                  </a:moveTo>
                  <a:lnTo>
                    <a:pt x="0" y="40894"/>
                  </a:lnTo>
                  <a:lnTo>
                    <a:pt x="2646" y="72460"/>
                  </a:lnTo>
                  <a:lnTo>
                    <a:pt x="8102" y="115229"/>
                  </a:lnTo>
                  <a:lnTo>
                    <a:pt x="14994" y="159590"/>
                  </a:lnTo>
                  <a:lnTo>
                    <a:pt x="26879" y="202387"/>
                  </a:lnTo>
                  <a:lnTo>
                    <a:pt x="34359" y="220104"/>
                  </a:lnTo>
                  <a:lnTo>
                    <a:pt x="35804" y="221150"/>
                  </a:lnTo>
                  <a:lnTo>
                    <a:pt x="40056" y="222313"/>
                  </a:lnTo>
                  <a:lnTo>
                    <a:pt x="41587" y="223615"/>
                  </a:lnTo>
                  <a:lnTo>
                    <a:pt x="43288" y="227707"/>
                  </a:lnTo>
                  <a:lnTo>
                    <a:pt x="44734" y="229196"/>
                  </a:lnTo>
                  <a:lnTo>
                    <a:pt x="53578" y="23217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2" name="SMARTInkShape-799"/>
            <p:cNvSpPr/>
            <p:nvPr/>
          </p:nvSpPr>
          <p:spPr>
            <a:xfrm>
              <a:off x="2982551" y="339328"/>
              <a:ext cx="241067" cy="107157"/>
            </a:xfrm>
            <a:custGeom>
              <a:avLst/>
              <a:gdLst/>
              <a:ahLst/>
              <a:cxnLst/>
              <a:rect l="0" t="0" r="0" b="0"/>
              <a:pathLst>
                <a:path w="241067" h="107157">
                  <a:moveTo>
                    <a:pt x="17824" y="107156"/>
                  </a:moveTo>
                  <a:lnTo>
                    <a:pt x="0" y="107156"/>
                  </a:lnTo>
                  <a:lnTo>
                    <a:pt x="17137" y="107156"/>
                  </a:lnTo>
                  <a:lnTo>
                    <a:pt x="25125" y="104511"/>
                  </a:lnTo>
                  <a:lnTo>
                    <a:pt x="28645" y="102416"/>
                  </a:lnTo>
                  <a:lnTo>
                    <a:pt x="67612" y="93854"/>
                  </a:lnTo>
                  <a:lnTo>
                    <a:pt x="108813" y="77268"/>
                  </a:lnTo>
                  <a:lnTo>
                    <a:pt x="142182" y="64468"/>
                  </a:lnTo>
                  <a:lnTo>
                    <a:pt x="181216" y="39521"/>
                  </a:lnTo>
                  <a:lnTo>
                    <a:pt x="210097" y="20909"/>
                  </a:lnTo>
                  <a:lnTo>
                    <a:pt x="219874" y="12920"/>
                  </a:lnTo>
                  <a:lnTo>
                    <a:pt x="226025" y="10703"/>
                  </a:lnTo>
                  <a:lnTo>
                    <a:pt x="228062" y="9120"/>
                  </a:lnTo>
                  <a:lnTo>
                    <a:pt x="231921" y="3143"/>
                  </a:lnTo>
                  <a:lnTo>
                    <a:pt x="24106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3" name="SMARTInkShape-800"/>
            <p:cNvSpPr/>
            <p:nvPr/>
          </p:nvSpPr>
          <p:spPr>
            <a:xfrm>
              <a:off x="3223617" y="269397"/>
              <a:ext cx="151806" cy="146404"/>
            </a:xfrm>
            <a:custGeom>
              <a:avLst/>
              <a:gdLst/>
              <a:ahLst/>
              <a:cxnLst/>
              <a:rect l="0" t="0" r="0" b="0"/>
              <a:pathLst>
                <a:path w="151806" h="146404">
                  <a:moveTo>
                    <a:pt x="0" y="105650"/>
                  </a:moveTo>
                  <a:lnTo>
                    <a:pt x="4741" y="110390"/>
                  </a:lnTo>
                  <a:lnTo>
                    <a:pt x="9714" y="112718"/>
                  </a:lnTo>
                  <a:lnTo>
                    <a:pt x="12429" y="113338"/>
                  </a:lnTo>
                  <a:lnTo>
                    <a:pt x="14239" y="112760"/>
                  </a:lnTo>
                  <a:lnTo>
                    <a:pt x="15446" y="111382"/>
                  </a:lnTo>
                  <a:lnTo>
                    <a:pt x="16250" y="109471"/>
                  </a:lnTo>
                  <a:lnTo>
                    <a:pt x="18771" y="108197"/>
                  </a:lnTo>
                  <a:lnTo>
                    <a:pt x="37836" y="105985"/>
                  </a:lnTo>
                  <a:lnTo>
                    <a:pt x="46912" y="100507"/>
                  </a:lnTo>
                  <a:lnTo>
                    <a:pt x="85233" y="72063"/>
                  </a:lnTo>
                  <a:lnTo>
                    <a:pt x="103092" y="46959"/>
                  </a:lnTo>
                  <a:lnTo>
                    <a:pt x="109000" y="34378"/>
                  </a:lnTo>
                  <a:lnTo>
                    <a:pt x="111362" y="31346"/>
                  </a:lnTo>
                  <a:lnTo>
                    <a:pt x="111944" y="27341"/>
                  </a:lnTo>
                  <a:lnTo>
                    <a:pt x="107983" y="10438"/>
                  </a:lnTo>
                  <a:lnTo>
                    <a:pt x="102661" y="3576"/>
                  </a:lnTo>
                  <a:lnTo>
                    <a:pt x="97552" y="753"/>
                  </a:lnTo>
                  <a:lnTo>
                    <a:pt x="94800" y="0"/>
                  </a:lnTo>
                  <a:lnTo>
                    <a:pt x="91974" y="490"/>
                  </a:lnTo>
                  <a:lnTo>
                    <a:pt x="83255" y="5920"/>
                  </a:lnTo>
                  <a:lnTo>
                    <a:pt x="55435" y="28015"/>
                  </a:lnTo>
                  <a:lnTo>
                    <a:pt x="47459" y="37411"/>
                  </a:lnTo>
                  <a:lnTo>
                    <a:pt x="37298" y="44894"/>
                  </a:lnTo>
                  <a:lnTo>
                    <a:pt x="33795" y="50263"/>
                  </a:lnTo>
                  <a:lnTo>
                    <a:pt x="20132" y="93707"/>
                  </a:lnTo>
                  <a:lnTo>
                    <a:pt x="18308" y="112772"/>
                  </a:lnTo>
                  <a:lnTo>
                    <a:pt x="20705" y="121383"/>
                  </a:lnTo>
                  <a:lnTo>
                    <a:pt x="22733" y="125068"/>
                  </a:lnTo>
                  <a:lnTo>
                    <a:pt x="35069" y="134995"/>
                  </a:lnTo>
                  <a:lnTo>
                    <a:pt x="46550" y="139480"/>
                  </a:lnTo>
                  <a:lnTo>
                    <a:pt x="65456" y="141988"/>
                  </a:lnTo>
                  <a:lnTo>
                    <a:pt x="73079" y="145943"/>
                  </a:lnTo>
                  <a:lnTo>
                    <a:pt x="77492" y="146403"/>
                  </a:lnTo>
                  <a:lnTo>
                    <a:pt x="109411" y="140949"/>
                  </a:lnTo>
                  <a:lnTo>
                    <a:pt x="120943" y="134409"/>
                  </a:lnTo>
                  <a:lnTo>
                    <a:pt x="130644" y="127180"/>
                  </a:lnTo>
                  <a:lnTo>
                    <a:pt x="139803" y="124597"/>
                  </a:lnTo>
                  <a:lnTo>
                    <a:pt x="145809" y="123993"/>
                  </a:lnTo>
                  <a:lnTo>
                    <a:pt x="147808" y="122839"/>
                  </a:lnTo>
                  <a:lnTo>
                    <a:pt x="149140" y="121078"/>
                  </a:lnTo>
                  <a:lnTo>
                    <a:pt x="151805" y="11458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4" name="SMARTInkShape-801"/>
            <p:cNvSpPr/>
            <p:nvPr/>
          </p:nvSpPr>
          <p:spPr>
            <a:xfrm>
              <a:off x="3420102" y="251832"/>
              <a:ext cx="89266" cy="212354"/>
            </a:xfrm>
            <a:custGeom>
              <a:avLst/>
              <a:gdLst/>
              <a:ahLst/>
              <a:cxnLst/>
              <a:rect l="0" t="0" r="0" b="0"/>
              <a:pathLst>
                <a:path w="89266" h="212354">
                  <a:moveTo>
                    <a:pt x="8898" y="33918"/>
                  </a:moveTo>
                  <a:lnTo>
                    <a:pt x="8898" y="38658"/>
                  </a:lnTo>
                  <a:lnTo>
                    <a:pt x="7906" y="40055"/>
                  </a:lnTo>
                  <a:lnTo>
                    <a:pt x="6252" y="40986"/>
                  </a:lnTo>
                  <a:lnTo>
                    <a:pt x="4158" y="41606"/>
                  </a:lnTo>
                  <a:lnTo>
                    <a:pt x="2761" y="43012"/>
                  </a:lnTo>
                  <a:lnTo>
                    <a:pt x="1209" y="47220"/>
                  </a:lnTo>
                  <a:lnTo>
                    <a:pt x="0" y="85078"/>
                  </a:lnTo>
                  <a:lnTo>
                    <a:pt x="8072" y="126224"/>
                  </a:lnTo>
                  <a:lnTo>
                    <a:pt x="8850" y="167865"/>
                  </a:lnTo>
                  <a:lnTo>
                    <a:pt x="8898" y="212353"/>
                  </a:lnTo>
                  <a:lnTo>
                    <a:pt x="8898" y="191261"/>
                  </a:lnTo>
                  <a:lnTo>
                    <a:pt x="19922" y="149755"/>
                  </a:lnTo>
                  <a:lnTo>
                    <a:pt x="35871" y="111618"/>
                  </a:lnTo>
                  <a:lnTo>
                    <a:pt x="46495" y="70186"/>
                  </a:lnTo>
                  <a:lnTo>
                    <a:pt x="54103" y="54586"/>
                  </a:lnTo>
                  <a:lnTo>
                    <a:pt x="76388" y="19972"/>
                  </a:lnTo>
                  <a:lnTo>
                    <a:pt x="82202" y="7314"/>
                  </a:lnTo>
                  <a:lnTo>
                    <a:pt x="87870" y="0"/>
                  </a:lnTo>
                  <a:lnTo>
                    <a:pt x="88335" y="392"/>
                  </a:lnTo>
                  <a:lnTo>
                    <a:pt x="89183" y="7399"/>
                  </a:lnTo>
                  <a:lnTo>
                    <a:pt x="89265" y="1605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20" name="SMARTInkShape-Group159"/>
          <p:cNvGrpSpPr/>
          <p:nvPr/>
        </p:nvGrpSpPr>
        <p:grpSpPr>
          <a:xfrm>
            <a:off x="6447234" y="3020045"/>
            <a:ext cx="973337" cy="506768"/>
            <a:chOff x="6447234" y="3020045"/>
            <a:chExt cx="973337" cy="506768"/>
          </a:xfrm>
        </p:grpSpPr>
        <p:sp>
          <p:nvSpPr>
            <p:cNvPr id="316" name="SMARTInkShape-802"/>
            <p:cNvSpPr/>
            <p:nvPr/>
          </p:nvSpPr>
          <p:spPr>
            <a:xfrm>
              <a:off x="6447234" y="3020045"/>
              <a:ext cx="330380" cy="506768"/>
            </a:xfrm>
            <a:custGeom>
              <a:avLst/>
              <a:gdLst/>
              <a:ahLst/>
              <a:cxnLst/>
              <a:rect l="0" t="0" r="0" b="0"/>
              <a:pathLst>
                <a:path w="330380" h="506768">
                  <a:moveTo>
                    <a:pt x="0" y="221432"/>
                  </a:moveTo>
                  <a:lnTo>
                    <a:pt x="4741" y="221432"/>
                  </a:lnTo>
                  <a:lnTo>
                    <a:pt x="6137" y="222424"/>
                  </a:lnTo>
                  <a:lnTo>
                    <a:pt x="7069" y="224077"/>
                  </a:lnTo>
                  <a:lnTo>
                    <a:pt x="8562" y="233860"/>
                  </a:lnTo>
                  <a:lnTo>
                    <a:pt x="8822" y="242423"/>
                  </a:lnTo>
                  <a:lnTo>
                    <a:pt x="11528" y="248290"/>
                  </a:lnTo>
                  <a:lnTo>
                    <a:pt x="15045" y="254204"/>
                  </a:lnTo>
                  <a:lnTo>
                    <a:pt x="17303" y="266086"/>
                  </a:lnTo>
                  <a:lnTo>
                    <a:pt x="18605" y="273028"/>
                  </a:lnTo>
                  <a:lnTo>
                    <a:pt x="24879" y="293654"/>
                  </a:lnTo>
                  <a:lnTo>
                    <a:pt x="26678" y="334587"/>
                  </a:lnTo>
                  <a:lnTo>
                    <a:pt x="27760" y="358362"/>
                  </a:lnTo>
                  <a:lnTo>
                    <a:pt x="34890" y="394073"/>
                  </a:lnTo>
                  <a:lnTo>
                    <a:pt x="36466" y="411932"/>
                  </a:lnTo>
                  <a:lnTo>
                    <a:pt x="46729" y="453603"/>
                  </a:lnTo>
                  <a:lnTo>
                    <a:pt x="55623" y="479608"/>
                  </a:lnTo>
                  <a:lnTo>
                    <a:pt x="59448" y="485997"/>
                  </a:lnTo>
                  <a:lnTo>
                    <a:pt x="62105" y="496442"/>
                  </a:lnTo>
                  <a:lnTo>
                    <a:pt x="62389" y="502456"/>
                  </a:lnTo>
                  <a:lnTo>
                    <a:pt x="63421" y="504031"/>
                  </a:lnTo>
                  <a:lnTo>
                    <a:pt x="65101" y="505081"/>
                  </a:lnTo>
                  <a:lnTo>
                    <a:pt x="70186" y="506767"/>
                  </a:lnTo>
                  <a:lnTo>
                    <a:pt x="70603" y="505913"/>
                  </a:lnTo>
                  <a:lnTo>
                    <a:pt x="71435" y="464605"/>
                  </a:lnTo>
                  <a:lnTo>
                    <a:pt x="63059" y="424917"/>
                  </a:lnTo>
                  <a:lnTo>
                    <a:pt x="59911" y="381216"/>
                  </a:lnTo>
                  <a:lnTo>
                    <a:pt x="54135" y="338218"/>
                  </a:lnTo>
                  <a:lnTo>
                    <a:pt x="51097" y="317220"/>
                  </a:lnTo>
                  <a:lnTo>
                    <a:pt x="45215" y="272934"/>
                  </a:lnTo>
                  <a:lnTo>
                    <a:pt x="42171" y="250252"/>
                  </a:lnTo>
                  <a:lnTo>
                    <a:pt x="31357" y="206668"/>
                  </a:lnTo>
                  <a:lnTo>
                    <a:pt x="19502" y="175581"/>
                  </a:lnTo>
                  <a:lnTo>
                    <a:pt x="17192" y="156114"/>
                  </a:lnTo>
                  <a:lnTo>
                    <a:pt x="9786" y="141524"/>
                  </a:lnTo>
                  <a:lnTo>
                    <a:pt x="9310" y="136969"/>
                  </a:lnTo>
                  <a:lnTo>
                    <a:pt x="8192" y="135358"/>
                  </a:lnTo>
                  <a:lnTo>
                    <a:pt x="6453" y="134283"/>
                  </a:lnTo>
                  <a:lnTo>
                    <a:pt x="4302" y="133567"/>
                  </a:lnTo>
                  <a:lnTo>
                    <a:pt x="2868" y="134082"/>
                  </a:lnTo>
                  <a:lnTo>
                    <a:pt x="1913" y="135417"/>
                  </a:lnTo>
                  <a:lnTo>
                    <a:pt x="378" y="139949"/>
                  </a:lnTo>
                  <a:lnTo>
                    <a:pt x="6212" y="147973"/>
                  </a:lnTo>
                  <a:lnTo>
                    <a:pt x="9117" y="156230"/>
                  </a:lnTo>
                  <a:lnTo>
                    <a:pt x="14829" y="165953"/>
                  </a:lnTo>
                  <a:lnTo>
                    <a:pt x="27396" y="203809"/>
                  </a:lnTo>
                  <a:lnTo>
                    <a:pt x="47889" y="240498"/>
                  </a:lnTo>
                  <a:lnTo>
                    <a:pt x="64618" y="272602"/>
                  </a:lnTo>
                  <a:lnTo>
                    <a:pt x="93544" y="311587"/>
                  </a:lnTo>
                  <a:lnTo>
                    <a:pt x="129765" y="355490"/>
                  </a:lnTo>
                  <a:lnTo>
                    <a:pt x="167644" y="392973"/>
                  </a:lnTo>
                  <a:lnTo>
                    <a:pt x="212273" y="435125"/>
                  </a:lnTo>
                  <a:lnTo>
                    <a:pt x="256920" y="471409"/>
                  </a:lnTo>
                  <a:lnTo>
                    <a:pt x="299377" y="502862"/>
                  </a:lnTo>
                  <a:lnTo>
                    <a:pt x="309191" y="505902"/>
                  </a:lnTo>
                  <a:lnTo>
                    <a:pt x="315351" y="506613"/>
                  </a:lnTo>
                  <a:lnTo>
                    <a:pt x="321395" y="504283"/>
                  </a:lnTo>
                  <a:lnTo>
                    <a:pt x="324397" y="502273"/>
                  </a:lnTo>
                  <a:lnTo>
                    <a:pt x="326398" y="499940"/>
                  </a:lnTo>
                  <a:lnTo>
                    <a:pt x="328621" y="494703"/>
                  </a:lnTo>
                  <a:lnTo>
                    <a:pt x="330379" y="450167"/>
                  </a:lnTo>
                  <a:lnTo>
                    <a:pt x="329397" y="435209"/>
                  </a:lnTo>
                  <a:lnTo>
                    <a:pt x="322709" y="398583"/>
                  </a:lnTo>
                  <a:lnTo>
                    <a:pt x="311919" y="355187"/>
                  </a:lnTo>
                  <a:lnTo>
                    <a:pt x="300511" y="319621"/>
                  </a:lnTo>
                  <a:lnTo>
                    <a:pt x="288702" y="277795"/>
                  </a:lnTo>
                  <a:lnTo>
                    <a:pt x="276816" y="239841"/>
                  </a:lnTo>
                  <a:lnTo>
                    <a:pt x="264913" y="203681"/>
                  </a:lnTo>
                  <a:lnTo>
                    <a:pt x="253008" y="166883"/>
                  </a:lnTo>
                  <a:lnTo>
                    <a:pt x="241102" y="127717"/>
                  </a:lnTo>
                  <a:lnTo>
                    <a:pt x="226219" y="87897"/>
                  </a:lnTo>
                  <a:lnTo>
                    <a:pt x="209352" y="49088"/>
                  </a:lnTo>
                  <a:lnTo>
                    <a:pt x="205567" y="32012"/>
                  </a:lnTo>
                  <a:lnTo>
                    <a:pt x="198548" y="16850"/>
                  </a:lnTo>
                  <a:lnTo>
                    <a:pt x="196576" y="0"/>
                  </a:lnTo>
                  <a:lnTo>
                    <a:pt x="196454" y="71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7" name="SMARTInkShape-803"/>
            <p:cNvSpPr/>
            <p:nvPr/>
          </p:nvSpPr>
          <p:spPr>
            <a:xfrm>
              <a:off x="6770100" y="3232593"/>
              <a:ext cx="186128" cy="178549"/>
            </a:xfrm>
            <a:custGeom>
              <a:avLst/>
              <a:gdLst/>
              <a:ahLst/>
              <a:cxnLst/>
              <a:rect l="0" t="0" r="0" b="0"/>
              <a:pathLst>
                <a:path w="186128" h="178549">
                  <a:moveTo>
                    <a:pt x="141478" y="62462"/>
                  </a:moveTo>
                  <a:lnTo>
                    <a:pt x="133789" y="54773"/>
                  </a:lnTo>
                  <a:lnTo>
                    <a:pt x="125664" y="41503"/>
                  </a:lnTo>
                  <a:lnTo>
                    <a:pt x="117390" y="35416"/>
                  </a:lnTo>
                  <a:lnTo>
                    <a:pt x="108654" y="23911"/>
                  </a:lnTo>
                  <a:lnTo>
                    <a:pt x="89101" y="13876"/>
                  </a:lnTo>
                  <a:lnTo>
                    <a:pt x="73843" y="9870"/>
                  </a:lnTo>
                  <a:lnTo>
                    <a:pt x="41549" y="8922"/>
                  </a:lnTo>
                  <a:lnTo>
                    <a:pt x="34888" y="11547"/>
                  </a:lnTo>
                  <a:lnTo>
                    <a:pt x="22527" y="21316"/>
                  </a:lnTo>
                  <a:lnTo>
                    <a:pt x="13519" y="34616"/>
                  </a:lnTo>
                  <a:lnTo>
                    <a:pt x="698" y="69372"/>
                  </a:lnTo>
                  <a:lnTo>
                    <a:pt x="0" y="73022"/>
                  </a:lnTo>
                  <a:lnTo>
                    <a:pt x="1870" y="82369"/>
                  </a:lnTo>
                  <a:lnTo>
                    <a:pt x="11942" y="114424"/>
                  </a:lnTo>
                  <a:lnTo>
                    <a:pt x="14441" y="117939"/>
                  </a:lnTo>
                  <a:lnTo>
                    <a:pt x="40300" y="139026"/>
                  </a:lnTo>
                  <a:lnTo>
                    <a:pt x="49212" y="141702"/>
                  </a:lnTo>
                  <a:lnTo>
                    <a:pt x="55161" y="142328"/>
                  </a:lnTo>
                  <a:lnTo>
                    <a:pt x="61112" y="139960"/>
                  </a:lnTo>
                  <a:lnTo>
                    <a:pt x="67065" y="136593"/>
                  </a:lnTo>
                  <a:lnTo>
                    <a:pt x="75994" y="133705"/>
                  </a:lnTo>
                  <a:lnTo>
                    <a:pt x="90877" y="121576"/>
                  </a:lnTo>
                  <a:lnTo>
                    <a:pt x="94184" y="113208"/>
                  </a:lnTo>
                  <a:lnTo>
                    <a:pt x="96646" y="103867"/>
                  </a:lnTo>
                  <a:lnTo>
                    <a:pt x="102618" y="92038"/>
                  </a:lnTo>
                  <a:lnTo>
                    <a:pt x="110377" y="47455"/>
                  </a:lnTo>
                  <a:lnTo>
                    <a:pt x="114121" y="27511"/>
                  </a:lnTo>
                  <a:lnTo>
                    <a:pt x="114686" y="481"/>
                  </a:lnTo>
                  <a:lnTo>
                    <a:pt x="107000" y="0"/>
                  </a:lnTo>
                  <a:lnTo>
                    <a:pt x="106586" y="977"/>
                  </a:lnTo>
                  <a:lnTo>
                    <a:pt x="105792" y="28634"/>
                  </a:lnTo>
                  <a:lnTo>
                    <a:pt x="116784" y="71581"/>
                  </a:lnTo>
                  <a:lnTo>
                    <a:pt x="120581" y="84374"/>
                  </a:lnTo>
                  <a:lnTo>
                    <a:pt x="127960" y="120763"/>
                  </a:lnTo>
                  <a:lnTo>
                    <a:pt x="135801" y="130707"/>
                  </a:lnTo>
                  <a:lnTo>
                    <a:pt x="144908" y="139426"/>
                  </a:lnTo>
                  <a:lnTo>
                    <a:pt x="156606" y="154499"/>
                  </a:lnTo>
                  <a:lnTo>
                    <a:pt x="186127" y="17854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8" name="SMARTInkShape-804"/>
            <p:cNvSpPr/>
            <p:nvPr/>
          </p:nvSpPr>
          <p:spPr>
            <a:xfrm>
              <a:off x="7028300" y="3038097"/>
              <a:ext cx="240467" cy="424809"/>
            </a:xfrm>
            <a:custGeom>
              <a:avLst/>
              <a:gdLst/>
              <a:ahLst/>
              <a:cxnLst/>
              <a:rect l="0" t="0" r="0" b="0"/>
              <a:pathLst>
                <a:path w="240467" h="424809">
                  <a:moveTo>
                    <a:pt x="169028" y="105153"/>
                  </a:moveTo>
                  <a:lnTo>
                    <a:pt x="169028" y="113715"/>
                  </a:lnTo>
                  <a:lnTo>
                    <a:pt x="161339" y="121739"/>
                  </a:lnTo>
                  <a:lnTo>
                    <a:pt x="160467" y="127375"/>
                  </a:lnTo>
                  <a:lnTo>
                    <a:pt x="160102" y="140728"/>
                  </a:lnTo>
                  <a:lnTo>
                    <a:pt x="160098" y="98781"/>
                  </a:lnTo>
                  <a:lnTo>
                    <a:pt x="159106" y="83311"/>
                  </a:lnTo>
                  <a:lnTo>
                    <a:pt x="150012" y="54647"/>
                  </a:lnTo>
                  <a:lnTo>
                    <a:pt x="116908" y="17479"/>
                  </a:lnTo>
                  <a:lnTo>
                    <a:pt x="108491" y="11616"/>
                  </a:lnTo>
                  <a:lnTo>
                    <a:pt x="79120" y="270"/>
                  </a:lnTo>
                  <a:lnTo>
                    <a:pt x="67554" y="0"/>
                  </a:lnTo>
                  <a:lnTo>
                    <a:pt x="50877" y="5425"/>
                  </a:lnTo>
                  <a:lnTo>
                    <a:pt x="23334" y="22931"/>
                  </a:lnTo>
                  <a:lnTo>
                    <a:pt x="15640" y="32560"/>
                  </a:lnTo>
                  <a:lnTo>
                    <a:pt x="11559" y="43455"/>
                  </a:lnTo>
                  <a:lnTo>
                    <a:pt x="2586" y="79646"/>
                  </a:lnTo>
                  <a:lnTo>
                    <a:pt x="0" y="116982"/>
                  </a:lnTo>
                  <a:lnTo>
                    <a:pt x="2199" y="148015"/>
                  </a:lnTo>
                  <a:lnTo>
                    <a:pt x="7090" y="189908"/>
                  </a:lnTo>
                  <a:lnTo>
                    <a:pt x="12678" y="224633"/>
                  </a:lnTo>
                  <a:lnTo>
                    <a:pt x="23454" y="265786"/>
                  </a:lnTo>
                  <a:lnTo>
                    <a:pt x="35137" y="308458"/>
                  </a:lnTo>
                  <a:lnTo>
                    <a:pt x="51741" y="345844"/>
                  </a:lnTo>
                  <a:lnTo>
                    <a:pt x="85840" y="387368"/>
                  </a:lnTo>
                  <a:lnTo>
                    <a:pt x="103589" y="400880"/>
                  </a:lnTo>
                  <a:lnTo>
                    <a:pt x="146955" y="420499"/>
                  </a:lnTo>
                  <a:lnTo>
                    <a:pt x="165685" y="424808"/>
                  </a:lnTo>
                  <a:lnTo>
                    <a:pt x="188542" y="421344"/>
                  </a:lnTo>
                  <a:lnTo>
                    <a:pt x="214812" y="411284"/>
                  </a:lnTo>
                  <a:lnTo>
                    <a:pt x="240466" y="39090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9" name="SMARTInkShape-805"/>
            <p:cNvSpPr/>
            <p:nvPr/>
          </p:nvSpPr>
          <p:spPr>
            <a:xfrm>
              <a:off x="7366992" y="3036094"/>
              <a:ext cx="53579" cy="392907"/>
            </a:xfrm>
            <a:custGeom>
              <a:avLst/>
              <a:gdLst/>
              <a:ahLst/>
              <a:cxnLst/>
              <a:rect l="0" t="0" r="0" b="0"/>
              <a:pathLst>
                <a:path w="53579" h="392907">
                  <a:moveTo>
                    <a:pt x="0" y="0"/>
                  </a:moveTo>
                  <a:lnTo>
                    <a:pt x="4741" y="4740"/>
                  </a:lnTo>
                  <a:lnTo>
                    <a:pt x="7068" y="12359"/>
                  </a:lnTo>
                  <a:lnTo>
                    <a:pt x="8821" y="50802"/>
                  </a:lnTo>
                  <a:lnTo>
                    <a:pt x="8915" y="90107"/>
                  </a:lnTo>
                  <a:lnTo>
                    <a:pt x="8927" y="125175"/>
                  </a:lnTo>
                  <a:lnTo>
                    <a:pt x="8929" y="166903"/>
                  </a:lnTo>
                  <a:lnTo>
                    <a:pt x="11575" y="207483"/>
                  </a:lnTo>
                  <a:lnTo>
                    <a:pt x="16619" y="248682"/>
                  </a:lnTo>
                  <a:lnTo>
                    <a:pt x="23751" y="285483"/>
                  </a:lnTo>
                  <a:lnTo>
                    <a:pt x="31130" y="325623"/>
                  </a:lnTo>
                  <a:lnTo>
                    <a:pt x="41587" y="367996"/>
                  </a:lnTo>
                  <a:lnTo>
                    <a:pt x="43287" y="376212"/>
                  </a:lnTo>
                  <a:lnTo>
                    <a:pt x="44734" y="378801"/>
                  </a:lnTo>
                  <a:lnTo>
                    <a:pt x="46690" y="380526"/>
                  </a:lnTo>
                  <a:lnTo>
                    <a:pt x="48986" y="381676"/>
                  </a:lnTo>
                  <a:lnTo>
                    <a:pt x="50516" y="383435"/>
                  </a:lnTo>
                  <a:lnTo>
                    <a:pt x="53578" y="3929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27" name="SMARTInkShape-Group160"/>
          <p:cNvGrpSpPr/>
          <p:nvPr/>
        </p:nvGrpSpPr>
        <p:grpSpPr>
          <a:xfrm>
            <a:off x="7742039" y="2625328"/>
            <a:ext cx="589360" cy="240609"/>
            <a:chOff x="7742039" y="2625328"/>
            <a:chExt cx="589360" cy="240609"/>
          </a:xfrm>
        </p:grpSpPr>
        <p:sp>
          <p:nvSpPr>
            <p:cNvPr id="321" name="SMARTInkShape-806"/>
            <p:cNvSpPr/>
            <p:nvPr/>
          </p:nvSpPr>
          <p:spPr>
            <a:xfrm>
              <a:off x="7742039" y="2696875"/>
              <a:ext cx="178308" cy="169062"/>
            </a:xfrm>
            <a:custGeom>
              <a:avLst/>
              <a:gdLst/>
              <a:ahLst/>
              <a:cxnLst/>
              <a:rect l="0" t="0" r="0" b="0"/>
              <a:pathLst>
                <a:path w="178308" h="169062">
                  <a:moveTo>
                    <a:pt x="142875" y="8820"/>
                  </a:moveTo>
                  <a:lnTo>
                    <a:pt x="142875" y="16509"/>
                  </a:lnTo>
                  <a:lnTo>
                    <a:pt x="133162" y="10519"/>
                  </a:lnTo>
                  <a:lnTo>
                    <a:pt x="91737" y="4109"/>
                  </a:lnTo>
                  <a:lnTo>
                    <a:pt x="74492" y="724"/>
                  </a:lnTo>
                  <a:lnTo>
                    <a:pt x="47243" y="0"/>
                  </a:lnTo>
                  <a:lnTo>
                    <a:pt x="38195" y="2585"/>
                  </a:lnTo>
                  <a:lnTo>
                    <a:pt x="30866" y="6049"/>
                  </a:lnTo>
                  <a:lnTo>
                    <a:pt x="19768" y="8455"/>
                  </a:lnTo>
                  <a:lnTo>
                    <a:pt x="19132" y="9569"/>
                  </a:lnTo>
                  <a:lnTo>
                    <a:pt x="18027" y="21217"/>
                  </a:lnTo>
                  <a:lnTo>
                    <a:pt x="19955" y="23038"/>
                  </a:lnTo>
                  <a:lnTo>
                    <a:pt x="34662" y="28606"/>
                  </a:lnTo>
                  <a:lnTo>
                    <a:pt x="58584" y="41816"/>
                  </a:lnTo>
                  <a:lnTo>
                    <a:pt x="100467" y="60436"/>
                  </a:lnTo>
                  <a:lnTo>
                    <a:pt x="142002" y="86378"/>
                  </a:lnTo>
                  <a:lnTo>
                    <a:pt x="173686" y="115377"/>
                  </a:lnTo>
                  <a:lnTo>
                    <a:pt x="176413" y="122655"/>
                  </a:lnTo>
                  <a:lnTo>
                    <a:pt x="178307" y="144466"/>
                  </a:lnTo>
                  <a:lnTo>
                    <a:pt x="177410" y="146875"/>
                  </a:lnTo>
                  <a:lnTo>
                    <a:pt x="175820" y="148482"/>
                  </a:lnTo>
                  <a:lnTo>
                    <a:pt x="168842" y="153389"/>
                  </a:lnTo>
                  <a:lnTo>
                    <a:pt x="152855" y="163936"/>
                  </a:lnTo>
                  <a:lnTo>
                    <a:pt x="141091" y="167890"/>
                  </a:lnTo>
                  <a:lnTo>
                    <a:pt x="126581" y="169061"/>
                  </a:lnTo>
                  <a:lnTo>
                    <a:pt x="87409" y="161823"/>
                  </a:lnTo>
                  <a:lnTo>
                    <a:pt x="54114" y="151069"/>
                  </a:lnTo>
                  <a:lnTo>
                    <a:pt x="11038" y="127536"/>
                  </a:lnTo>
                  <a:lnTo>
                    <a:pt x="7359" y="126659"/>
                  </a:lnTo>
                  <a:lnTo>
                    <a:pt x="4905" y="125083"/>
                  </a:lnTo>
                  <a:lnTo>
                    <a:pt x="3271" y="123040"/>
                  </a:lnTo>
                  <a:lnTo>
                    <a:pt x="0" y="11597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2" name="SMARTInkShape-807"/>
            <p:cNvSpPr/>
            <p:nvPr/>
          </p:nvSpPr>
          <p:spPr>
            <a:xfrm>
              <a:off x="8036719" y="2732484"/>
              <a:ext cx="1" cy="8931"/>
            </a:xfrm>
            <a:custGeom>
              <a:avLst/>
              <a:gdLst/>
              <a:ahLst/>
              <a:cxnLst/>
              <a:rect l="0" t="0" r="0" b="0"/>
              <a:pathLst>
                <a:path w="1" h="8931">
                  <a:moveTo>
                    <a:pt x="0" y="893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3" name="SMARTInkShape-808"/>
            <p:cNvSpPr/>
            <p:nvPr/>
          </p:nvSpPr>
          <p:spPr>
            <a:xfrm>
              <a:off x="7930876" y="2705695"/>
              <a:ext cx="132633" cy="96829"/>
            </a:xfrm>
            <a:custGeom>
              <a:avLst/>
              <a:gdLst/>
              <a:ahLst/>
              <a:cxnLst/>
              <a:rect l="0" t="0" r="0" b="0"/>
              <a:pathLst>
                <a:path w="132633" h="96829">
                  <a:moveTo>
                    <a:pt x="79054" y="0"/>
                  </a:moveTo>
                  <a:lnTo>
                    <a:pt x="35581" y="0"/>
                  </a:lnTo>
                  <a:lnTo>
                    <a:pt x="32213" y="993"/>
                  </a:lnTo>
                  <a:lnTo>
                    <a:pt x="29967" y="2646"/>
                  </a:lnTo>
                  <a:lnTo>
                    <a:pt x="28470" y="4741"/>
                  </a:lnTo>
                  <a:lnTo>
                    <a:pt x="13793" y="15232"/>
                  </a:lnTo>
                  <a:lnTo>
                    <a:pt x="10362" y="20991"/>
                  </a:lnTo>
                  <a:lnTo>
                    <a:pt x="7167" y="32773"/>
                  </a:lnTo>
                  <a:lnTo>
                    <a:pt x="1640" y="42673"/>
                  </a:lnTo>
                  <a:lnTo>
                    <a:pt x="0" y="52370"/>
                  </a:lnTo>
                  <a:lnTo>
                    <a:pt x="1916" y="60648"/>
                  </a:lnTo>
                  <a:lnTo>
                    <a:pt x="5083" y="67635"/>
                  </a:lnTo>
                  <a:lnTo>
                    <a:pt x="7857" y="77146"/>
                  </a:lnTo>
                  <a:lnTo>
                    <a:pt x="20889" y="93505"/>
                  </a:lnTo>
                  <a:lnTo>
                    <a:pt x="26083" y="96129"/>
                  </a:lnTo>
                  <a:lnTo>
                    <a:pt x="28858" y="96828"/>
                  </a:lnTo>
                  <a:lnTo>
                    <a:pt x="31698" y="96302"/>
                  </a:lnTo>
                  <a:lnTo>
                    <a:pt x="43388" y="90975"/>
                  </a:lnTo>
                  <a:lnTo>
                    <a:pt x="46347" y="90416"/>
                  </a:lnTo>
                  <a:lnTo>
                    <a:pt x="55252" y="84888"/>
                  </a:lnTo>
                  <a:lnTo>
                    <a:pt x="58553" y="79731"/>
                  </a:lnTo>
                  <a:lnTo>
                    <a:pt x="61012" y="74131"/>
                  </a:lnTo>
                  <a:lnTo>
                    <a:pt x="85386" y="44644"/>
                  </a:lnTo>
                  <a:lnTo>
                    <a:pt x="87821" y="38694"/>
                  </a:lnTo>
                  <a:lnTo>
                    <a:pt x="93778" y="29765"/>
                  </a:lnTo>
                  <a:lnTo>
                    <a:pt x="95984" y="20836"/>
                  </a:lnTo>
                  <a:lnTo>
                    <a:pt x="96902" y="9085"/>
                  </a:lnTo>
                  <a:lnTo>
                    <a:pt x="96913" y="38743"/>
                  </a:lnTo>
                  <a:lnTo>
                    <a:pt x="99559" y="44670"/>
                  </a:lnTo>
                  <a:lnTo>
                    <a:pt x="101654" y="47639"/>
                  </a:lnTo>
                  <a:lnTo>
                    <a:pt x="104602" y="61299"/>
                  </a:lnTo>
                  <a:lnTo>
                    <a:pt x="105475" y="73174"/>
                  </a:lnTo>
                  <a:lnTo>
                    <a:pt x="106590" y="75572"/>
                  </a:lnTo>
                  <a:lnTo>
                    <a:pt x="108325" y="77171"/>
                  </a:lnTo>
                  <a:lnTo>
                    <a:pt x="115508" y="82066"/>
                  </a:lnTo>
                  <a:lnTo>
                    <a:pt x="122084" y="87869"/>
                  </a:lnTo>
                  <a:lnTo>
                    <a:pt x="132632" y="8929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4" name="SMARTInkShape-809"/>
            <p:cNvSpPr/>
            <p:nvPr/>
          </p:nvSpPr>
          <p:spPr>
            <a:xfrm>
              <a:off x="8099227" y="2625328"/>
              <a:ext cx="44649" cy="196454"/>
            </a:xfrm>
            <a:custGeom>
              <a:avLst/>
              <a:gdLst/>
              <a:ahLst/>
              <a:cxnLst/>
              <a:rect l="0" t="0" r="0" b="0"/>
              <a:pathLst>
                <a:path w="44649" h="196454">
                  <a:moveTo>
                    <a:pt x="0" y="0"/>
                  </a:moveTo>
                  <a:lnTo>
                    <a:pt x="0" y="9481"/>
                  </a:lnTo>
                  <a:lnTo>
                    <a:pt x="2645" y="16782"/>
                  </a:lnTo>
                  <a:lnTo>
                    <a:pt x="4740" y="20118"/>
                  </a:lnTo>
                  <a:lnTo>
                    <a:pt x="7688" y="34293"/>
                  </a:lnTo>
                  <a:lnTo>
                    <a:pt x="8856" y="75497"/>
                  </a:lnTo>
                  <a:lnTo>
                    <a:pt x="9900" y="98437"/>
                  </a:lnTo>
                  <a:lnTo>
                    <a:pt x="19952" y="142713"/>
                  </a:lnTo>
                  <a:lnTo>
                    <a:pt x="27409" y="158040"/>
                  </a:lnTo>
                  <a:lnTo>
                    <a:pt x="30178" y="161915"/>
                  </a:lnTo>
                  <a:lnTo>
                    <a:pt x="33256" y="171512"/>
                  </a:lnTo>
                  <a:lnTo>
                    <a:pt x="35232" y="184361"/>
                  </a:lnTo>
                  <a:lnTo>
                    <a:pt x="44648" y="1964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5" name="SMARTInkShape-810"/>
            <p:cNvSpPr/>
            <p:nvPr/>
          </p:nvSpPr>
          <p:spPr>
            <a:xfrm>
              <a:off x="8228026" y="2625328"/>
              <a:ext cx="31936" cy="210169"/>
            </a:xfrm>
            <a:custGeom>
              <a:avLst/>
              <a:gdLst/>
              <a:ahLst/>
              <a:cxnLst/>
              <a:rect l="0" t="0" r="0" b="0"/>
              <a:pathLst>
                <a:path w="31936" h="210169">
                  <a:moveTo>
                    <a:pt x="5146" y="0"/>
                  </a:moveTo>
                  <a:lnTo>
                    <a:pt x="5146" y="42241"/>
                  </a:lnTo>
                  <a:lnTo>
                    <a:pt x="5146" y="82181"/>
                  </a:lnTo>
                  <a:lnTo>
                    <a:pt x="0" y="109315"/>
                  </a:lnTo>
                  <a:lnTo>
                    <a:pt x="5556" y="151917"/>
                  </a:lnTo>
                  <a:lnTo>
                    <a:pt x="14190" y="183120"/>
                  </a:lnTo>
                  <a:lnTo>
                    <a:pt x="20970" y="196171"/>
                  </a:lnTo>
                  <a:lnTo>
                    <a:pt x="21649" y="199242"/>
                  </a:lnTo>
                  <a:lnTo>
                    <a:pt x="23092" y="201289"/>
                  </a:lnTo>
                  <a:lnTo>
                    <a:pt x="25048" y="202653"/>
                  </a:lnTo>
                  <a:lnTo>
                    <a:pt x="27343" y="203563"/>
                  </a:lnTo>
                  <a:lnTo>
                    <a:pt x="28874" y="205162"/>
                  </a:lnTo>
                  <a:lnTo>
                    <a:pt x="31028" y="210168"/>
                  </a:lnTo>
                  <a:lnTo>
                    <a:pt x="31330" y="209565"/>
                  </a:lnTo>
                  <a:lnTo>
                    <a:pt x="31935" y="20538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6" name="SMARTInkShape-811"/>
            <p:cNvSpPr/>
            <p:nvPr/>
          </p:nvSpPr>
          <p:spPr>
            <a:xfrm>
              <a:off x="8197453" y="2714625"/>
              <a:ext cx="133946" cy="17860"/>
            </a:xfrm>
            <a:custGeom>
              <a:avLst/>
              <a:gdLst/>
              <a:ahLst/>
              <a:cxnLst/>
              <a:rect l="0" t="0" r="0" b="0"/>
              <a:pathLst>
                <a:path w="133946" h="17860">
                  <a:moveTo>
                    <a:pt x="0" y="0"/>
                  </a:moveTo>
                  <a:lnTo>
                    <a:pt x="12429" y="0"/>
                  </a:lnTo>
                  <a:lnTo>
                    <a:pt x="56477" y="8378"/>
                  </a:lnTo>
                  <a:lnTo>
                    <a:pt x="71734" y="9677"/>
                  </a:lnTo>
                  <a:lnTo>
                    <a:pt x="113284" y="17293"/>
                  </a:lnTo>
                  <a:lnTo>
                    <a:pt x="133945" y="1785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30" name="SMARTInkShape-Group161"/>
          <p:cNvGrpSpPr/>
          <p:nvPr/>
        </p:nvGrpSpPr>
        <p:grpSpPr>
          <a:xfrm>
            <a:off x="6170415" y="3826071"/>
            <a:ext cx="473274" cy="415363"/>
            <a:chOff x="6170415" y="3826071"/>
            <a:chExt cx="473274" cy="415363"/>
          </a:xfrm>
        </p:grpSpPr>
        <p:sp>
          <p:nvSpPr>
            <p:cNvPr id="328" name="SMARTInkShape-812"/>
            <p:cNvSpPr/>
            <p:nvPr/>
          </p:nvSpPr>
          <p:spPr>
            <a:xfrm>
              <a:off x="6170415" y="3826071"/>
              <a:ext cx="228054" cy="415363"/>
            </a:xfrm>
            <a:custGeom>
              <a:avLst/>
              <a:gdLst/>
              <a:ahLst/>
              <a:cxnLst/>
              <a:rect l="0" t="0" r="0" b="0"/>
              <a:pathLst>
                <a:path w="228054" h="415363">
                  <a:moveTo>
                    <a:pt x="44648" y="120851"/>
                  </a:moveTo>
                  <a:lnTo>
                    <a:pt x="44648" y="141842"/>
                  </a:lnTo>
                  <a:lnTo>
                    <a:pt x="53025" y="179175"/>
                  </a:lnTo>
                  <a:lnTo>
                    <a:pt x="56175" y="221356"/>
                  </a:lnTo>
                  <a:lnTo>
                    <a:pt x="61673" y="263034"/>
                  </a:lnTo>
                  <a:lnTo>
                    <a:pt x="62397" y="300726"/>
                  </a:lnTo>
                  <a:lnTo>
                    <a:pt x="62492" y="341616"/>
                  </a:lnTo>
                  <a:lnTo>
                    <a:pt x="63497" y="373532"/>
                  </a:lnTo>
                  <a:lnTo>
                    <a:pt x="71426" y="415362"/>
                  </a:lnTo>
                  <a:lnTo>
                    <a:pt x="71433" y="410740"/>
                  </a:lnTo>
                  <a:lnTo>
                    <a:pt x="63747" y="382106"/>
                  </a:lnTo>
                  <a:lnTo>
                    <a:pt x="60024" y="343219"/>
                  </a:lnTo>
                  <a:lnTo>
                    <a:pt x="48289" y="299330"/>
                  </a:lnTo>
                  <a:lnTo>
                    <a:pt x="42721" y="261057"/>
                  </a:lnTo>
                  <a:lnTo>
                    <a:pt x="37101" y="220314"/>
                  </a:lnTo>
                  <a:lnTo>
                    <a:pt x="28862" y="183603"/>
                  </a:lnTo>
                  <a:lnTo>
                    <a:pt x="17680" y="147688"/>
                  </a:lnTo>
                  <a:lnTo>
                    <a:pt x="7051" y="103780"/>
                  </a:lnTo>
                  <a:lnTo>
                    <a:pt x="2088" y="85365"/>
                  </a:lnTo>
                  <a:lnTo>
                    <a:pt x="3" y="41020"/>
                  </a:lnTo>
                  <a:lnTo>
                    <a:pt x="0" y="45383"/>
                  </a:lnTo>
                  <a:lnTo>
                    <a:pt x="2645" y="50268"/>
                  </a:lnTo>
                  <a:lnTo>
                    <a:pt x="29810" y="91623"/>
                  </a:lnTo>
                  <a:lnTo>
                    <a:pt x="47300" y="120921"/>
                  </a:lnTo>
                  <a:lnTo>
                    <a:pt x="56741" y="133781"/>
                  </a:lnTo>
                  <a:lnTo>
                    <a:pt x="78786" y="174956"/>
                  </a:lnTo>
                  <a:lnTo>
                    <a:pt x="104693" y="212079"/>
                  </a:lnTo>
                  <a:lnTo>
                    <a:pt x="128843" y="254058"/>
                  </a:lnTo>
                  <a:lnTo>
                    <a:pt x="162793" y="293166"/>
                  </a:lnTo>
                  <a:lnTo>
                    <a:pt x="195088" y="333415"/>
                  </a:lnTo>
                  <a:lnTo>
                    <a:pt x="200807" y="341994"/>
                  </a:lnTo>
                  <a:lnTo>
                    <a:pt x="206672" y="352401"/>
                  </a:lnTo>
                  <a:lnTo>
                    <a:pt x="209218" y="355585"/>
                  </a:lnTo>
                  <a:lnTo>
                    <a:pt x="214694" y="359122"/>
                  </a:lnTo>
                  <a:lnTo>
                    <a:pt x="223108" y="361580"/>
                  </a:lnTo>
                  <a:lnTo>
                    <a:pt x="227481" y="361787"/>
                  </a:lnTo>
                  <a:lnTo>
                    <a:pt x="228053" y="360850"/>
                  </a:lnTo>
                  <a:lnTo>
                    <a:pt x="227440" y="359233"/>
                  </a:lnTo>
                  <a:lnTo>
                    <a:pt x="225107" y="354791"/>
                  </a:lnTo>
                  <a:lnTo>
                    <a:pt x="217152" y="313948"/>
                  </a:lnTo>
                  <a:lnTo>
                    <a:pt x="214478" y="272633"/>
                  </a:lnTo>
                  <a:lnTo>
                    <a:pt x="211715" y="252144"/>
                  </a:lnTo>
                  <a:lnTo>
                    <a:pt x="205224" y="209799"/>
                  </a:lnTo>
                  <a:lnTo>
                    <a:pt x="197803" y="165454"/>
                  </a:lnTo>
                  <a:lnTo>
                    <a:pt x="196630" y="127912"/>
                  </a:lnTo>
                  <a:lnTo>
                    <a:pt x="195484" y="85878"/>
                  </a:lnTo>
                  <a:lnTo>
                    <a:pt x="188352" y="46764"/>
                  </a:lnTo>
                  <a:lnTo>
                    <a:pt x="187632" y="21455"/>
                  </a:lnTo>
                  <a:lnTo>
                    <a:pt x="184925" y="14498"/>
                  </a:lnTo>
                  <a:lnTo>
                    <a:pt x="179844" y="6687"/>
                  </a:lnTo>
                  <a:lnTo>
                    <a:pt x="178840" y="0"/>
                  </a:lnTo>
                  <a:lnTo>
                    <a:pt x="178593" y="476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9" name="SMARTInkShape-813"/>
            <p:cNvSpPr/>
            <p:nvPr/>
          </p:nvSpPr>
          <p:spPr>
            <a:xfrm>
              <a:off x="6474069" y="3995726"/>
              <a:ext cx="169620" cy="174439"/>
            </a:xfrm>
            <a:custGeom>
              <a:avLst/>
              <a:gdLst/>
              <a:ahLst/>
              <a:cxnLst/>
              <a:rect l="0" t="0" r="0" b="0"/>
              <a:pathLst>
                <a:path w="169620" h="174439">
                  <a:moveTo>
                    <a:pt x="62462" y="94071"/>
                  </a:moveTo>
                  <a:lnTo>
                    <a:pt x="75765" y="80769"/>
                  </a:lnTo>
                  <a:lnTo>
                    <a:pt x="78297" y="72945"/>
                  </a:lnTo>
                  <a:lnTo>
                    <a:pt x="80298" y="28468"/>
                  </a:lnTo>
                  <a:lnTo>
                    <a:pt x="80311" y="20927"/>
                  </a:lnTo>
                  <a:lnTo>
                    <a:pt x="77671" y="14268"/>
                  </a:lnTo>
                  <a:lnTo>
                    <a:pt x="75579" y="11103"/>
                  </a:lnTo>
                  <a:lnTo>
                    <a:pt x="73190" y="8994"/>
                  </a:lnTo>
                  <a:lnTo>
                    <a:pt x="59331" y="589"/>
                  </a:lnTo>
                  <a:lnTo>
                    <a:pt x="56405" y="0"/>
                  </a:lnTo>
                  <a:lnTo>
                    <a:pt x="53464" y="599"/>
                  </a:lnTo>
                  <a:lnTo>
                    <a:pt x="47548" y="2918"/>
                  </a:lnTo>
                  <a:lnTo>
                    <a:pt x="41613" y="3949"/>
                  </a:lnTo>
                  <a:lnTo>
                    <a:pt x="35667" y="9699"/>
                  </a:lnTo>
                  <a:lnTo>
                    <a:pt x="5908" y="48140"/>
                  </a:lnTo>
                  <a:lnTo>
                    <a:pt x="1130" y="75738"/>
                  </a:lnTo>
                  <a:lnTo>
                    <a:pt x="0" y="118155"/>
                  </a:lnTo>
                  <a:lnTo>
                    <a:pt x="2621" y="127265"/>
                  </a:lnTo>
                  <a:lnTo>
                    <a:pt x="12387" y="141197"/>
                  </a:lnTo>
                  <a:lnTo>
                    <a:pt x="18048" y="144781"/>
                  </a:lnTo>
                  <a:lnTo>
                    <a:pt x="29766" y="147082"/>
                  </a:lnTo>
                  <a:lnTo>
                    <a:pt x="38663" y="147481"/>
                  </a:lnTo>
                  <a:lnTo>
                    <a:pt x="52324" y="142859"/>
                  </a:lnTo>
                  <a:lnTo>
                    <a:pt x="70841" y="129551"/>
                  </a:lnTo>
                  <a:lnTo>
                    <a:pt x="77100" y="122738"/>
                  </a:lnTo>
                  <a:lnTo>
                    <a:pt x="92195" y="96511"/>
                  </a:lnTo>
                  <a:lnTo>
                    <a:pt x="96407" y="79029"/>
                  </a:lnTo>
                  <a:lnTo>
                    <a:pt x="98112" y="38625"/>
                  </a:lnTo>
                  <a:lnTo>
                    <a:pt x="98168" y="21052"/>
                  </a:lnTo>
                  <a:lnTo>
                    <a:pt x="97180" y="18603"/>
                  </a:lnTo>
                  <a:lnTo>
                    <a:pt x="95528" y="16969"/>
                  </a:lnTo>
                  <a:lnTo>
                    <a:pt x="89284" y="13721"/>
                  </a:lnTo>
                  <a:lnTo>
                    <a:pt x="89254" y="30874"/>
                  </a:lnTo>
                  <a:lnTo>
                    <a:pt x="91898" y="38864"/>
                  </a:lnTo>
                  <a:lnTo>
                    <a:pt x="93993" y="42383"/>
                  </a:lnTo>
                  <a:lnTo>
                    <a:pt x="105086" y="85331"/>
                  </a:lnTo>
                  <a:lnTo>
                    <a:pt x="109156" y="103057"/>
                  </a:lnTo>
                  <a:lnTo>
                    <a:pt x="116647" y="118231"/>
                  </a:lnTo>
                  <a:lnTo>
                    <a:pt x="145817" y="159142"/>
                  </a:lnTo>
                  <a:lnTo>
                    <a:pt x="151764" y="162679"/>
                  </a:lnTo>
                  <a:lnTo>
                    <a:pt x="154739" y="163622"/>
                  </a:lnTo>
                  <a:lnTo>
                    <a:pt x="156722" y="165243"/>
                  </a:lnTo>
                  <a:lnTo>
                    <a:pt x="160506" y="171272"/>
                  </a:lnTo>
                  <a:lnTo>
                    <a:pt x="169619" y="1744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34" name="SMARTInkShape-Group162"/>
          <p:cNvGrpSpPr/>
          <p:nvPr/>
        </p:nvGrpSpPr>
        <p:grpSpPr>
          <a:xfrm>
            <a:off x="7243343" y="3866555"/>
            <a:ext cx="436189" cy="374631"/>
            <a:chOff x="7243343" y="3866555"/>
            <a:chExt cx="436189" cy="374631"/>
          </a:xfrm>
        </p:grpSpPr>
        <p:sp>
          <p:nvSpPr>
            <p:cNvPr id="331" name="SMARTInkShape-814"/>
            <p:cNvSpPr/>
            <p:nvPr/>
          </p:nvSpPr>
          <p:spPr>
            <a:xfrm>
              <a:off x="7492008" y="3946922"/>
              <a:ext cx="17860" cy="294264"/>
            </a:xfrm>
            <a:custGeom>
              <a:avLst/>
              <a:gdLst/>
              <a:ahLst/>
              <a:cxnLst/>
              <a:rect l="0" t="0" r="0" b="0"/>
              <a:pathLst>
                <a:path w="17860" h="294264">
                  <a:moveTo>
                    <a:pt x="0" y="0"/>
                  </a:moveTo>
                  <a:lnTo>
                    <a:pt x="0" y="7689"/>
                  </a:lnTo>
                  <a:lnTo>
                    <a:pt x="4741" y="13302"/>
                  </a:lnTo>
                  <a:lnTo>
                    <a:pt x="7068" y="21126"/>
                  </a:lnTo>
                  <a:lnTo>
                    <a:pt x="8881" y="63144"/>
                  </a:lnTo>
                  <a:lnTo>
                    <a:pt x="8925" y="100928"/>
                  </a:lnTo>
                  <a:lnTo>
                    <a:pt x="8929" y="142328"/>
                  </a:lnTo>
                  <a:lnTo>
                    <a:pt x="8930" y="181192"/>
                  </a:lnTo>
                  <a:lnTo>
                    <a:pt x="8930" y="222686"/>
                  </a:lnTo>
                  <a:lnTo>
                    <a:pt x="9922" y="233909"/>
                  </a:lnTo>
                  <a:lnTo>
                    <a:pt x="15997" y="251844"/>
                  </a:lnTo>
                  <a:lnTo>
                    <a:pt x="17858" y="294263"/>
                  </a:lnTo>
                  <a:lnTo>
                    <a:pt x="17859" y="2768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2" name="SMARTInkShape-815"/>
            <p:cNvSpPr/>
            <p:nvPr/>
          </p:nvSpPr>
          <p:spPr>
            <a:xfrm>
              <a:off x="7243343" y="3875616"/>
              <a:ext cx="177218" cy="312275"/>
            </a:xfrm>
            <a:custGeom>
              <a:avLst/>
              <a:gdLst/>
              <a:ahLst/>
              <a:cxnLst/>
              <a:rect l="0" t="0" r="0" b="0"/>
              <a:pathLst>
                <a:path w="177218" h="312275">
                  <a:moveTo>
                    <a:pt x="168298" y="62376"/>
                  </a:moveTo>
                  <a:lnTo>
                    <a:pt x="168298" y="70065"/>
                  </a:lnTo>
                  <a:lnTo>
                    <a:pt x="177119" y="80117"/>
                  </a:lnTo>
                  <a:lnTo>
                    <a:pt x="177217" y="87913"/>
                  </a:lnTo>
                  <a:lnTo>
                    <a:pt x="168665" y="80571"/>
                  </a:lnTo>
                  <a:lnTo>
                    <a:pt x="163666" y="75594"/>
                  </a:lnTo>
                  <a:lnTo>
                    <a:pt x="161278" y="70566"/>
                  </a:lnTo>
                  <a:lnTo>
                    <a:pt x="158627" y="56326"/>
                  </a:lnTo>
                  <a:lnTo>
                    <a:pt x="146972" y="41527"/>
                  </a:lnTo>
                  <a:lnTo>
                    <a:pt x="132515" y="24010"/>
                  </a:lnTo>
                  <a:lnTo>
                    <a:pt x="126597" y="15559"/>
                  </a:lnTo>
                  <a:lnTo>
                    <a:pt x="108764" y="3255"/>
                  </a:lnTo>
                  <a:lnTo>
                    <a:pt x="102812" y="1374"/>
                  </a:lnTo>
                  <a:lnTo>
                    <a:pt x="77265" y="0"/>
                  </a:lnTo>
                  <a:lnTo>
                    <a:pt x="70623" y="2573"/>
                  </a:lnTo>
                  <a:lnTo>
                    <a:pt x="58273" y="12309"/>
                  </a:lnTo>
                  <a:lnTo>
                    <a:pt x="40650" y="33796"/>
                  </a:lnTo>
                  <a:lnTo>
                    <a:pt x="35574" y="37369"/>
                  </a:lnTo>
                  <a:lnTo>
                    <a:pt x="27289" y="49278"/>
                  </a:lnTo>
                  <a:lnTo>
                    <a:pt x="19691" y="70071"/>
                  </a:lnTo>
                  <a:lnTo>
                    <a:pt x="10778" y="108038"/>
                  </a:lnTo>
                  <a:lnTo>
                    <a:pt x="3246" y="151806"/>
                  </a:lnTo>
                  <a:lnTo>
                    <a:pt x="0" y="178502"/>
                  </a:lnTo>
                  <a:lnTo>
                    <a:pt x="6032" y="208052"/>
                  </a:lnTo>
                  <a:lnTo>
                    <a:pt x="22573" y="251946"/>
                  </a:lnTo>
                  <a:lnTo>
                    <a:pt x="32405" y="269468"/>
                  </a:lnTo>
                  <a:lnTo>
                    <a:pt x="58333" y="296344"/>
                  </a:lnTo>
                  <a:lnTo>
                    <a:pt x="91183" y="308988"/>
                  </a:lnTo>
                  <a:lnTo>
                    <a:pt x="126113" y="312274"/>
                  </a:lnTo>
                  <a:lnTo>
                    <a:pt x="132351" y="309702"/>
                  </a:lnTo>
                  <a:lnTo>
                    <a:pt x="144440" y="299967"/>
                  </a:lnTo>
                  <a:lnTo>
                    <a:pt x="147772" y="294310"/>
                  </a:lnTo>
                  <a:lnTo>
                    <a:pt x="148661" y="291413"/>
                  </a:lnTo>
                  <a:lnTo>
                    <a:pt x="150246" y="289482"/>
                  </a:lnTo>
                  <a:lnTo>
                    <a:pt x="159368" y="28561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3" name="SMARTInkShape-816"/>
            <p:cNvSpPr/>
            <p:nvPr/>
          </p:nvSpPr>
          <p:spPr>
            <a:xfrm>
              <a:off x="7590234" y="3866555"/>
              <a:ext cx="89298" cy="8930"/>
            </a:xfrm>
            <a:custGeom>
              <a:avLst/>
              <a:gdLst/>
              <a:ahLst/>
              <a:cxnLst/>
              <a:rect l="0" t="0" r="0" b="0"/>
              <a:pathLst>
                <a:path w="89298" h="8930">
                  <a:moveTo>
                    <a:pt x="0" y="8929"/>
                  </a:moveTo>
                  <a:lnTo>
                    <a:pt x="13303" y="8929"/>
                  </a:lnTo>
                  <a:lnTo>
                    <a:pt x="18481" y="6284"/>
                  </a:lnTo>
                  <a:lnTo>
                    <a:pt x="24089" y="2793"/>
                  </a:lnTo>
                  <a:lnTo>
                    <a:pt x="35773" y="552"/>
                  </a:lnTo>
                  <a:lnTo>
                    <a:pt x="80184" y="0"/>
                  </a:lnTo>
                  <a:lnTo>
                    <a:pt x="8929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37" name="SMARTInkShape-Group163"/>
          <p:cNvGrpSpPr/>
          <p:nvPr/>
        </p:nvGrpSpPr>
        <p:grpSpPr>
          <a:xfrm>
            <a:off x="6563320" y="3723680"/>
            <a:ext cx="133947" cy="142876"/>
            <a:chOff x="6563320" y="3723680"/>
            <a:chExt cx="133947" cy="142876"/>
          </a:xfrm>
        </p:grpSpPr>
        <p:sp>
          <p:nvSpPr>
            <p:cNvPr id="335" name="SMARTInkShape-817"/>
            <p:cNvSpPr/>
            <p:nvPr/>
          </p:nvSpPr>
          <p:spPr>
            <a:xfrm>
              <a:off x="6616898" y="3723680"/>
              <a:ext cx="26791" cy="142876"/>
            </a:xfrm>
            <a:custGeom>
              <a:avLst/>
              <a:gdLst/>
              <a:ahLst/>
              <a:cxnLst/>
              <a:rect l="0" t="0" r="0" b="0"/>
              <a:pathLst>
                <a:path w="26791" h="142876">
                  <a:moveTo>
                    <a:pt x="0" y="0"/>
                  </a:moveTo>
                  <a:lnTo>
                    <a:pt x="0" y="44151"/>
                  </a:lnTo>
                  <a:lnTo>
                    <a:pt x="993" y="65602"/>
                  </a:lnTo>
                  <a:lnTo>
                    <a:pt x="7068" y="82448"/>
                  </a:lnTo>
                  <a:lnTo>
                    <a:pt x="9849" y="112842"/>
                  </a:lnTo>
                  <a:lnTo>
                    <a:pt x="15983" y="124963"/>
                  </a:lnTo>
                  <a:lnTo>
                    <a:pt x="17750" y="138159"/>
                  </a:lnTo>
                  <a:lnTo>
                    <a:pt x="18779" y="139731"/>
                  </a:lnTo>
                  <a:lnTo>
                    <a:pt x="20457" y="140779"/>
                  </a:lnTo>
                  <a:lnTo>
                    <a:pt x="26790"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6" name="SMARTInkShape-818"/>
            <p:cNvSpPr/>
            <p:nvPr/>
          </p:nvSpPr>
          <p:spPr>
            <a:xfrm>
              <a:off x="6563320" y="3777258"/>
              <a:ext cx="133947" cy="17860"/>
            </a:xfrm>
            <a:custGeom>
              <a:avLst/>
              <a:gdLst/>
              <a:ahLst/>
              <a:cxnLst/>
              <a:rect l="0" t="0" r="0" b="0"/>
              <a:pathLst>
                <a:path w="133947" h="17860">
                  <a:moveTo>
                    <a:pt x="0" y="17859"/>
                  </a:moveTo>
                  <a:lnTo>
                    <a:pt x="4741" y="17859"/>
                  </a:lnTo>
                  <a:lnTo>
                    <a:pt x="6137" y="16867"/>
                  </a:lnTo>
                  <a:lnTo>
                    <a:pt x="7068" y="15214"/>
                  </a:lnTo>
                  <a:lnTo>
                    <a:pt x="8562" y="10171"/>
                  </a:lnTo>
                  <a:lnTo>
                    <a:pt x="11412" y="9481"/>
                  </a:lnTo>
                  <a:lnTo>
                    <a:pt x="55326" y="8932"/>
                  </a:lnTo>
                  <a:lnTo>
                    <a:pt x="91874" y="8930"/>
                  </a:lnTo>
                  <a:lnTo>
                    <a:pt x="13394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41" name="SMARTInkShape-Group164"/>
          <p:cNvGrpSpPr/>
          <p:nvPr/>
        </p:nvGrpSpPr>
        <p:grpSpPr>
          <a:xfrm>
            <a:off x="1893094" y="5152919"/>
            <a:ext cx="400586" cy="400778"/>
            <a:chOff x="1893094" y="5152919"/>
            <a:chExt cx="400586" cy="400778"/>
          </a:xfrm>
        </p:grpSpPr>
        <p:sp>
          <p:nvSpPr>
            <p:cNvPr id="338" name="SMARTInkShape-819"/>
            <p:cNvSpPr/>
            <p:nvPr/>
          </p:nvSpPr>
          <p:spPr>
            <a:xfrm>
              <a:off x="1973461" y="5214938"/>
              <a:ext cx="8931" cy="338759"/>
            </a:xfrm>
            <a:custGeom>
              <a:avLst/>
              <a:gdLst/>
              <a:ahLst/>
              <a:cxnLst/>
              <a:rect l="0" t="0" r="0" b="0"/>
              <a:pathLst>
                <a:path w="8931" h="338759">
                  <a:moveTo>
                    <a:pt x="8930" y="0"/>
                  </a:moveTo>
                  <a:lnTo>
                    <a:pt x="8930" y="40894"/>
                  </a:lnTo>
                  <a:lnTo>
                    <a:pt x="8930" y="81048"/>
                  </a:lnTo>
                  <a:lnTo>
                    <a:pt x="8930" y="125105"/>
                  </a:lnTo>
                  <a:lnTo>
                    <a:pt x="8930" y="165492"/>
                  </a:lnTo>
                  <a:lnTo>
                    <a:pt x="8930" y="204558"/>
                  </a:lnTo>
                  <a:lnTo>
                    <a:pt x="8930" y="240938"/>
                  </a:lnTo>
                  <a:lnTo>
                    <a:pt x="6284" y="265196"/>
                  </a:lnTo>
                  <a:lnTo>
                    <a:pt x="1241" y="291170"/>
                  </a:lnTo>
                  <a:lnTo>
                    <a:pt x="21" y="335001"/>
                  </a:lnTo>
                  <a:lnTo>
                    <a:pt x="3" y="338758"/>
                  </a:lnTo>
                  <a:lnTo>
                    <a:pt x="0" y="33039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9" name="SMARTInkShape-820"/>
            <p:cNvSpPr/>
            <p:nvPr/>
          </p:nvSpPr>
          <p:spPr>
            <a:xfrm>
              <a:off x="1893094" y="5152919"/>
              <a:ext cx="266871" cy="365574"/>
            </a:xfrm>
            <a:custGeom>
              <a:avLst/>
              <a:gdLst/>
              <a:ahLst/>
              <a:cxnLst/>
              <a:rect l="0" t="0" r="0" b="0"/>
              <a:pathLst>
                <a:path w="266871" h="365574">
                  <a:moveTo>
                    <a:pt x="26789" y="44159"/>
                  </a:moveTo>
                  <a:lnTo>
                    <a:pt x="22048" y="39419"/>
                  </a:lnTo>
                  <a:lnTo>
                    <a:pt x="17075" y="37091"/>
                  </a:lnTo>
                  <a:lnTo>
                    <a:pt x="14360" y="36470"/>
                  </a:lnTo>
                  <a:lnTo>
                    <a:pt x="12550" y="35065"/>
                  </a:lnTo>
                  <a:lnTo>
                    <a:pt x="10538" y="30856"/>
                  </a:lnTo>
                  <a:lnTo>
                    <a:pt x="8971" y="13116"/>
                  </a:lnTo>
                  <a:lnTo>
                    <a:pt x="11594" y="7872"/>
                  </a:lnTo>
                  <a:lnTo>
                    <a:pt x="13682" y="5086"/>
                  </a:lnTo>
                  <a:lnTo>
                    <a:pt x="21295" y="1988"/>
                  </a:lnTo>
                  <a:lnTo>
                    <a:pt x="42350" y="0"/>
                  </a:lnTo>
                  <a:lnTo>
                    <a:pt x="82190" y="11983"/>
                  </a:lnTo>
                  <a:lnTo>
                    <a:pt x="118187" y="21952"/>
                  </a:lnTo>
                  <a:lnTo>
                    <a:pt x="147479" y="42088"/>
                  </a:lnTo>
                  <a:lnTo>
                    <a:pt x="189169" y="81721"/>
                  </a:lnTo>
                  <a:lnTo>
                    <a:pt x="222675" y="120347"/>
                  </a:lnTo>
                  <a:lnTo>
                    <a:pt x="246942" y="159420"/>
                  </a:lnTo>
                  <a:lnTo>
                    <a:pt x="262724" y="195801"/>
                  </a:lnTo>
                  <a:lnTo>
                    <a:pt x="266870" y="231651"/>
                  </a:lnTo>
                  <a:lnTo>
                    <a:pt x="266764" y="275335"/>
                  </a:lnTo>
                  <a:lnTo>
                    <a:pt x="255444" y="308550"/>
                  </a:lnTo>
                  <a:lnTo>
                    <a:pt x="242154" y="326778"/>
                  </a:lnTo>
                  <a:lnTo>
                    <a:pt x="219885" y="343585"/>
                  </a:lnTo>
                  <a:lnTo>
                    <a:pt x="202293" y="352372"/>
                  </a:lnTo>
                  <a:lnTo>
                    <a:pt x="159548" y="362455"/>
                  </a:lnTo>
                  <a:lnTo>
                    <a:pt x="120670" y="365210"/>
                  </a:lnTo>
                  <a:lnTo>
                    <a:pt x="79794" y="365573"/>
                  </a:lnTo>
                  <a:lnTo>
                    <a:pt x="43764" y="364629"/>
                  </a:lnTo>
                  <a:lnTo>
                    <a:pt x="18156" y="354604"/>
                  </a:lnTo>
                  <a:lnTo>
                    <a:pt x="12038" y="350806"/>
                  </a:lnTo>
                  <a:lnTo>
                    <a:pt x="0" y="3477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0" name="SMARTInkShape-821"/>
            <p:cNvSpPr/>
            <p:nvPr/>
          </p:nvSpPr>
          <p:spPr>
            <a:xfrm>
              <a:off x="2170066" y="5306012"/>
              <a:ext cx="123614" cy="167729"/>
            </a:xfrm>
            <a:custGeom>
              <a:avLst/>
              <a:gdLst/>
              <a:ahLst/>
              <a:cxnLst/>
              <a:rect l="0" t="0" r="0" b="0"/>
              <a:pathLst>
                <a:path w="123614" h="167729">
                  <a:moveTo>
                    <a:pt x="44497" y="25011"/>
                  </a:moveTo>
                  <a:lnTo>
                    <a:pt x="27911" y="25011"/>
                  </a:lnTo>
                  <a:lnTo>
                    <a:pt x="22274" y="29752"/>
                  </a:lnTo>
                  <a:lnTo>
                    <a:pt x="5679" y="58431"/>
                  </a:lnTo>
                  <a:lnTo>
                    <a:pt x="1576" y="75814"/>
                  </a:lnTo>
                  <a:lnTo>
                    <a:pt x="0" y="111350"/>
                  </a:lnTo>
                  <a:lnTo>
                    <a:pt x="4633" y="129197"/>
                  </a:lnTo>
                  <a:lnTo>
                    <a:pt x="15088" y="145875"/>
                  </a:lnTo>
                  <a:lnTo>
                    <a:pt x="24759" y="155632"/>
                  </a:lnTo>
                  <a:lnTo>
                    <a:pt x="38758" y="163815"/>
                  </a:lnTo>
                  <a:lnTo>
                    <a:pt x="50624" y="166680"/>
                  </a:lnTo>
                  <a:lnTo>
                    <a:pt x="72913" y="167728"/>
                  </a:lnTo>
                  <a:lnTo>
                    <a:pt x="79616" y="165170"/>
                  </a:lnTo>
                  <a:lnTo>
                    <a:pt x="101156" y="151654"/>
                  </a:lnTo>
                  <a:lnTo>
                    <a:pt x="118532" y="125645"/>
                  </a:lnTo>
                  <a:lnTo>
                    <a:pt x="123613" y="96152"/>
                  </a:lnTo>
                  <a:lnTo>
                    <a:pt x="123501" y="76407"/>
                  </a:lnTo>
                  <a:lnTo>
                    <a:pt x="112386" y="45952"/>
                  </a:lnTo>
                  <a:lnTo>
                    <a:pt x="104104" y="36633"/>
                  </a:lnTo>
                  <a:lnTo>
                    <a:pt x="61729" y="7223"/>
                  </a:lnTo>
                  <a:lnTo>
                    <a:pt x="46957" y="889"/>
                  </a:lnTo>
                  <a:lnTo>
                    <a:pt x="43160" y="0"/>
                  </a:lnTo>
                  <a:lnTo>
                    <a:pt x="33650" y="1658"/>
                  </a:lnTo>
                  <a:lnTo>
                    <a:pt x="17707" y="715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68" name="SMARTInkShape-Group165"/>
          <p:cNvGrpSpPr/>
          <p:nvPr/>
        </p:nvGrpSpPr>
        <p:grpSpPr>
          <a:xfrm>
            <a:off x="2509242" y="5098852"/>
            <a:ext cx="3830837" cy="472626"/>
            <a:chOff x="2509242" y="5098852"/>
            <a:chExt cx="3830837" cy="472626"/>
          </a:xfrm>
        </p:grpSpPr>
        <p:sp>
          <p:nvSpPr>
            <p:cNvPr id="342" name="SMARTInkShape-822"/>
            <p:cNvSpPr/>
            <p:nvPr/>
          </p:nvSpPr>
          <p:spPr>
            <a:xfrm>
              <a:off x="2509242" y="5277604"/>
              <a:ext cx="142260" cy="293874"/>
            </a:xfrm>
            <a:custGeom>
              <a:avLst/>
              <a:gdLst/>
              <a:ahLst/>
              <a:cxnLst/>
              <a:rect l="0" t="0" r="0" b="0"/>
              <a:pathLst>
                <a:path w="142260" h="293874">
                  <a:moveTo>
                    <a:pt x="0" y="17701"/>
                  </a:moveTo>
                  <a:lnTo>
                    <a:pt x="0" y="30129"/>
                  </a:lnTo>
                  <a:lnTo>
                    <a:pt x="2646" y="35792"/>
                  </a:lnTo>
                  <a:lnTo>
                    <a:pt x="4741" y="38691"/>
                  </a:lnTo>
                  <a:lnTo>
                    <a:pt x="7689" y="52253"/>
                  </a:lnTo>
                  <a:lnTo>
                    <a:pt x="9849" y="86084"/>
                  </a:lnTo>
                  <a:lnTo>
                    <a:pt x="22229" y="123235"/>
                  </a:lnTo>
                  <a:lnTo>
                    <a:pt x="24742" y="126752"/>
                  </a:lnTo>
                  <a:lnTo>
                    <a:pt x="32025" y="132694"/>
                  </a:lnTo>
                  <a:lnTo>
                    <a:pt x="34078" y="137601"/>
                  </a:lnTo>
                  <a:lnTo>
                    <a:pt x="35617" y="139306"/>
                  </a:lnTo>
                  <a:lnTo>
                    <a:pt x="39973" y="141201"/>
                  </a:lnTo>
                  <a:lnTo>
                    <a:pt x="48004" y="142267"/>
                  </a:lnTo>
                  <a:lnTo>
                    <a:pt x="53747" y="139871"/>
                  </a:lnTo>
                  <a:lnTo>
                    <a:pt x="74424" y="121714"/>
                  </a:lnTo>
                  <a:lnTo>
                    <a:pt x="92274" y="91578"/>
                  </a:lnTo>
                  <a:lnTo>
                    <a:pt x="104015" y="50411"/>
                  </a:lnTo>
                  <a:lnTo>
                    <a:pt x="105760" y="38523"/>
                  </a:lnTo>
                  <a:lnTo>
                    <a:pt x="103890" y="29271"/>
                  </a:lnTo>
                  <a:lnTo>
                    <a:pt x="99905" y="18483"/>
                  </a:lnTo>
                  <a:lnTo>
                    <a:pt x="98235" y="0"/>
                  </a:lnTo>
                  <a:lnTo>
                    <a:pt x="98227" y="38879"/>
                  </a:lnTo>
                  <a:lnTo>
                    <a:pt x="110656" y="81741"/>
                  </a:lnTo>
                  <a:lnTo>
                    <a:pt x="118017" y="122413"/>
                  </a:lnTo>
                  <a:lnTo>
                    <a:pt x="130231" y="161430"/>
                  </a:lnTo>
                  <a:lnTo>
                    <a:pt x="138197" y="200596"/>
                  </a:lnTo>
                  <a:lnTo>
                    <a:pt x="142259" y="238863"/>
                  </a:lnTo>
                  <a:lnTo>
                    <a:pt x="141609" y="250933"/>
                  </a:lnTo>
                  <a:lnTo>
                    <a:pt x="127620" y="279392"/>
                  </a:lnTo>
                  <a:lnTo>
                    <a:pt x="121874" y="287136"/>
                  </a:lnTo>
                  <a:lnTo>
                    <a:pt x="113367" y="291239"/>
                  </a:lnTo>
                  <a:lnTo>
                    <a:pt x="96477" y="293873"/>
                  </a:lnTo>
                  <a:lnTo>
                    <a:pt x="60247" y="285388"/>
                  </a:lnTo>
                  <a:lnTo>
                    <a:pt x="48719" y="278696"/>
                  </a:lnTo>
                  <a:lnTo>
                    <a:pt x="39020" y="271422"/>
                  </a:lnTo>
                  <a:lnTo>
                    <a:pt x="26789" y="2677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3" name="SMARTInkShape-823"/>
            <p:cNvSpPr/>
            <p:nvPr/>
          </p:nvSpPr>
          <p:spPr>
            <a:xfrm>
              <a:off x="2670354" y="5279222"/>
              <a:ext cx="78604" cy="130396"/>
            </a:xfrm>
            <a:custGeom>
              <a:avLst/>
              <a:gdLst/>
              <a:ahLst/>
              <a:cxnLst/>
              <a:rect l="0" t="0" r="0" b="0"/>
              <a:pathLst>
                <a:path w="78604" h="130396">
                  <a:moveTo>
                    <a:pt x="26412" y="33942"/>
                  </a:moveTo>
                  <a:lnTo>
                    <a:pt x="26412" y="29202"/>
                  </a:lnTo>
                  <a:lnTo>
                    <a:pt x="25419" y="27805"/>
                  </a:lnTo>
                  <a:lnTo>
                    <a:pt x="23766" y="26874"/>
                  </a:lnTo>
                  <a:lnTo>
                    <a:pt x="18723" y="25381"/>
                  </a:lnTo>
                  <a:lnTo>
                    <a:pt x="18309" y="26250"/>
                  </a:lnTo>
                  <a:lnTo>
                    <a:pt x="17850" y="29862"/>
                  </a:lnTo>
                  <a:lnTo>
                    <a:pt x="15000" y="34775"/>
                  </a:lnTo>
                  <a:lnTo>
                    <a:pt x="9826" y="41273"/>
                  </a:lnTo>
                  <a:lnTo>
                    <a:pt x="7812" y="55821"/>
                  </a:lnTo>
                  <a:lnTo>
                    <a:pt x="1534" y="69279"/>
                  </a:lnTo>
                  <a:lnTo>
                    <a:pt x="0" y="86232"/>
                  </a:lnTo>
                  <a:lnTo>
                    <a:pt x="2436" y="94555"/>
                  </a:lnTo>
                  <a:lnTo>
                    <a:pt x="14876" y="111083"/>
                  </a:lnTo>
                  <a:lnTo>
                    <a:pt x="29437" y="126182"/>
                  </a:lnTo>
                  <a:lnTo>
                    <a:pt x="35363" y="129508"/>
                  </a:lnTo>
                  <a:lnTo>
                    <a:pt x="38332" y="130395"/>
                  </a:lnTo>
                  <a:lnTo>
                    <a:pt x="41304" y="129994"/>
                  </a:lnTo>
                  <a:lnTo>
                    <a:pt x="51438" y="124324"/>
                  </a:lnTo>
                  <a:lnTo>
                    <a:pt x="57419" y="118820"/>
                  </a:lnTo>
                  <a:lnTo>
                    <a:pt x="65475" y="106165"/>
                  </a:lnTo>
                  <a:lnTo>
                    <a:pt x="78603" y="62409"/>
                  </a:lnTo>
                  <a:lnTo>
                    <a:pt x="72179" y="32615"/>
                  </a:lnTo>
                  <a:lnTo>
                    <a:pt x="68912" y="25746"/>
                  </a:lnTo>
                  <a:lnTo>
                    <a:pt x="50098" y="4219"/>
                  </a:lnTo>
                  <a:lnTo>
                    <a:pt x="44215" y="888"/>
                  </a:lnTo>
                  <a:lnTo>
                    <a:pt x="41257" y="0"/>
                  </a:lnTo>
                  <a:lnTo>
                    <a:pt x="38293" y="400"/>
                  </a:lnTo>
                  <a:lnTo>
                    <a:pt x="19245" y="6831"/>
                  </a:lnTo>
                  <a:lnTo>
                    <a:pt x="18657" y="7931"/>
                  </a:lnTo>
                  <a:lnTo>
                    <a:pt x="17482" y="160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4" name="SMARTInkShape-824"/>
            <p:cNvSpPr/>
            <p:nvPr/>
          </p:nvSpPr>
          <p:spPr>
            <a:xfrm>
              <a:off x="2804031" y="5295305"/>
              <a:ext cx="78982" cy="98040"/>
            </a:xfrm>
            <a:custGeom>
              <a:avLst/>
              <a:gdLst/>
              <a:ahLst/>
              <a:cxnLst/>
              <a:rect l="0" t="0" r="0" b="0"/>
              <a:pathLst>
                <a:path w="78982" h="98040">
                  <a:moveTo>
                    <a:pt x="8821" y="0"/>
                  </a:moveTo>
                  <a:lnTo>
                    <a:pt x="4080" y="4740"/>
                  </a:lnTo>
                  <a:lnTo>
                    <a:pt x="1753" y="9713"/>
                  </a:lnTo>
                  <a:lnTo>
                    <a:pt x="0" y="29811"/>
                  </a:lnTo>
                  <a:lnTo>
                    <a:pt x="8992" y="58706"/>
                  </a:lnTo>
                  <a:lnTo>
                    <a:pt x="33882" y="96085"/>
                  </a:lnTo>
                  <a:lnTo>
                    <a:pt x="37488" y="97274"/>
                  </a:lnTo>
                  <a:lnTo>
                    <a:pt x="47887" y="98039"/>
                  </a:lnTo>
                  <a:lnTo>
                    <a:pt x="53634" y="95497"/>
                  </a:lnTo>
                  <a:lnTo>
                    <a:pt x="56555" y="93430"/>
                  </a:lnTo>
                  <a:lnTo>
                    <a:pt x="59802" y="88488"/>
                  </a:lnTo>
                  <a:lnTo>
                    <a:pt x="62237" y="82984"/>
                  </a:lnTo>
                  <a:lnTo>
                    <a:pt x="66626" y="77231"/>
                  </a:lnTo>
                  <a:lnTo>
                    <a:pt x="69238" y="68720"/>
                  </a:lnTo>
                  <a:lnTo>
                    <a:pt x="72045" y="42306"/>
                  </a:lnTo>
                  <a:lnTo>
                    <a:pt x="78342" y="24856"/>
                  </a:lnTo>
                  <a:lnTo>
                    <a:pt x="78981" y="19547"/>
                  </a:lnTo>
                  <a:lnTo>
                    <a:pt x="77044" y="11003"/>
                  </a:lnTo>
                  <a:lnTo>
                    <a:pt x="7132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5" name="SMARTInkShape-825"/>
            <p:cNvSpPr/>
            <p:nvPr/>
          </p:nvSpPr>
          <p:spPr>
            <a:xfrm>
              <a:off x="3076018" y="5268548"/>
              <a:ext cx="102952" cy="169633"/>
            </a:xfrm>
            <a:custGeom>
              <a:avLst/>
              <a:gdLst/>
              <a:ahLst/>
              <a:cxnLst/>
              <a:rect l="0" t="0" r="0" b="0"/>
              <a:pathLst>
                <a:path w="102952" h="169633">
                  <a:moveTo>
                    <a:pt x="85091" y="8897"/>
                  </a:moveTo>
                  <a:lnTo>
                    <a:pt x="77403" y="1209"/>
                  </a:lnTo>
                  <a:lnTo>
                    <a:pt x="68582" y="76"/>
                  </a:lnTo>
                  <a:lnTo>
                    <a:pt x="62892" y="0"/>
                  </a:lnTo>
                  <a:lnTo>
                    <a:pt x="57696" y="2628"/>
                  </a:lnTo>
                  <a:lnTo>
                    <a:pt x="46276" y="12399"/>
                  </a:lnTo>
                  <a:lnTo>
                    <a:pt x="15511" y="53798"/>
                  </a:lnTo>
                  <a:lnTo>
                    <a:pt x="9518" y="65564"/>
                  </a:lnTo>
                  <a:lnTo>
                    <a:pt x="0" y="101181"/>
                  </a:lnTo>
                  <a:lnTo>
                    <a:pt x="3906" y="130938"/>
                  </a:lnTo>
                  <a:lnTo>
                    <a:pt x="6163" y="135898"/>
                  </a:lnTo>
                  <a:lnTo>
                    <a:pt x="24770" y="154226"/>
                  </a:lnTo>
                  <a:lnTo>
                    <a:pt x="38996" y="163524"/>
                  </a:lnTo>
                  <a:lnTo>
                    <a:pt x="55779" y="167822"/>
                  </a:lnTo>
                  <a:lnTo>
                    <a:pt x="102951" y="1696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6" name="SMARTInkShape-826"/>
            <p:cNvSpPr/>
            <p:nvPr/>
          </p:nvSpPr>
          <p:spPr>
            <a:xfrm>
              <a:off x="3232547" y="5295840"/>
              <a:ext cx="88807" cy="138184"/>
            </a:xfrm>
            <a:custGeom>
              <a:avLst/>
              <a:gdLst/>
              <a:ahLst/>
              <a:cxnLst/>
              <a:rect l="0" t="0" r="0" b="0"/>
              <a:pathLst>
                <a:path w="88807" h="138184">
                  <a:moveTo>
                    <a:pt x="17859" y="17324"/>
                  </a:moveTo>
                  <a:lnTo>
                    <a:pt x="13119" y="17324"/>
                  </a:lnTo>
                  <a:lnTo>
                    <a:pt x="11722" y="18316"/>
                  </a:lnTo>
                  <a:lnTo>
                    <a:pt x="10791" y="19970"/>
                  </a:lnTo>
                  <a:lnTo>
                    <a:pt x="900" y="50334"/>
                  </a:lnTo>
                  <a:lnTo>
                    <a:pt x="118" y="77282"/>
                  </a:lnTo>
                  <a:lnTo>
                    <a:pt x="2698" y="86306"/>
                  </a:lnTo>
                  <a:lnTo>
                    <a:pt x="6160" y="94615"/>
                  </a:lnTo>
                  <a:lnTo>
                    <a:pt x="9101" y="109458"/>
                  </a:lnTo>
                  <a:lnTo>
                    <a:pt x="15816" y="120581"/>
                  </a:lnTo>
                  <a:lnTo>
                    <a:pt x="21251" y="127046"/>
                  </a:lnTo>
                  <a:lnTo>
                    <a:pt x="29619" y="130581"/>
                  </a:lnTo>
                  <a:lnTo>
                    <a:pt x="38961" y="133145"/>
                  </a:lnTo>
                  <a:lnTo>
                    <a:pt x="46420" y="137592"/>
                  </a:lnTo>
                  <a:lnTo>
                    <a:pt x="49798" y="138183"/>
                  </a:lnTo>
                  <a:lnTo>
                    <a:pt x="53042" y="137583"/>
                  </a:lnTo>
                  <a:lnTo>
                    <a:pt x="62349" y="132001"/>
                  </a:lnTo>
                  <a:lnTo>
                    <a:pt x="65378" y="129494"/>
                  </a:lnTo>
                  <a:lnTo>
                    <a:pt x="68745" y="124063"/>
                  </a:lnTo>
                  <a:lnTo>
                    <a:pt x="71233" y="118342"/>
                  </a:lnTo>
                  <a:lnTo>
                    <a:pt x="83709" y="98880"/>
                  </a:lnTo>
                  <a:lnTo>
                    <a:pt x="88193" y="77494"/>
                  </a:lnTo>
                  <a:lnTo>
                    <a:pt x="88806" y="69533"/>
                  </a:lnTo>
                  <a:lnTo>
                    <a:pt x="81565" y="37779"/>
                  </a:lnTo>
                  <a:lnTo>
                    <a:pt x="79181" y="32945"/>
                  </a:lnTo>
                  <a:lnTo>
                    <a:pt x="50845" y="5563"/>
                  </a:lnTo>
                  <a:lnTo>
                    <a:pt x="44757" y="2175"/>
                  </a:lnTo>
                  <a:lnTo>
                    <a:pt x="32764" y="0"/>
                  </a:lnTo>
                  <a:lnTo>
                    <a:pt x="26798" y="2348"/>
                  </a:lnTo>
                  <a:lnTo>
                    <a:pt x="14885" y="11941"/>
                  </a:lnTo>
                  <a:lnTo>
                    <a:pt x="11576" y="17578"/>
                  </a:lnTo>
                  <a:lnTo>
                    <a:pt x="10694" y="20470"/>
                  </a:lnTo>
                  <a:lnTo>
                    <a:pt x="9114" y="22397"/>
                  </a:lnTo>
                  <a:lnTo>
                    <a:pt x="0" y="2625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7" name="SMARTInkShape-827"/>
            <p:cNvSpPr/>
            <p:nvPr/>
          </p:nvSpPr>
          <p:spPr>
            <a:xfrm>
              <a:off x="3349874" y="5269170"/>
              <a:ext cx="114846" cy="151151"/>
            </a:xfrm>
            <a:custGeom>
              <a:avLst/>
              <a:gdLst/>
              <a:ahLst/>
              <a:cxnLst/>
              <a:rect l="0" t="0" r="0" b="0"/>
              <a:pathLst>
                <a:path w="114846" h="151151">
                  <a:moveTo>
                    <a:pt x="7689" y="26135"/>
                  </a:moveTo>
                  <a:lnTo>
                    <a:pt x="7689" y="39437"/>
                  </a:lnTo>
                  <a:lnTo>
                    <a:pt x="0" y="68452"/>
                  </a:lnTo>
                  <a:lnTo>
                    <a:pt x="1956" y="77354"/>
                  </a:lnTo>
                  <a:lnTo>
                    <a:pt x="5141" y="85609"/>
                  </a:lnTo>
                  <a:lnTo>
                    <a:pt x="7659" y="130165"/>
                  </a:lnTo>
                  <a:lnTo>
                    <a:pt x="7686" y="140705"/>
                  </a:lnTo>
                  <a:lnTo>
                    <a:pt x="7689" y="96763"/>
                  </a:lnTo>
                  <a:lnTo>
                    <a:pt x="7689" y="59137"/>
                  </a:lnTo>
                  <a:lnTo>
                    <a:pt x="8681" y="44771"/>
                  </a:lnTo>
                  <a:lnTo>
                    <a:pt x="17775" y="14635"/>
                  </a:lnTo>
                  <a:lnTo>
                    <a:pt x="25731" y="6803"/>
                  </a:lnTo>
                  <a:lnTo>
                    <a:pt x="33236" y="2660"/>
                  </a:lnTo>
                  <a:lnTo>
                    <a:pt x="46138" y="0"/>
                  </a:lnTo>
                  <a:lnTo>
                    <a:pt x="52228" y="2283"/>
                  </a:lnTo>
                  <a:lnTo>
                    <a:pt x="73167" y="20354"/>
                  </a:lnTo>
                  <a:lnTo>
                    <a:pt x="91031" y="50485"/>
                  </a:lnTo>
                  <a:lnTo>
                    <a:pt x="101203" y="93402"/>
                  </a:lnTo>
                  <a:lnTo>
                    <a:pt x="104984" y="112035"/>
                  </a:lnTo>
                  <a:lnTo>
                    <a:pt x="106632" y="128095"/>
                  </a:lnTo>
                  <a:lnTo>
                    <a:pt x="114845" y="1511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8" name="SMARTInkShape-828"/>
            <p:cNvSpPr/>
            <p:nvPr/>
          </p:nvSpPr>
          <p:spPr>
            <a:xfrm>
              <a:off x="3500569" y="5277557"/>
              <a:ext cx="106490" cy="124901"/>
            </a:xfrm>
            <a:custGeom>
              <a:avLst/>
              <a:gdLst/>
              <a:ahLst/>
              <a:cxnLst/>
              <a:rect l="0" t="0" r="0" b="0"/>
              <a:pathLst>
                <a:path w="106490" h="124901">
                  <a:moveTo>
                    <a:pt x="62376" y="17748"/>
                  </a:moveTo>
                  <a:lnTo>
                    <a:pt x="62376" y="13007"/>
                  </a:lnTo>
                  <a:lnTo>
                    <a:pt x="61384" y="11611"/>
                  </a:lnTo>
                  <a:lnTo>
                    <a:pt x="59731" y="10680"/>
                  </a:lnTo>
                  <a:lnTo>
                    <a:pt x="54688" y="9186"/>
                  </a:lnTo>
                  <a:lnTo>
                    <a:pt x="46563" y="2754"/>
                  </a:lnTo>
                  <a:lnTo>
                    <a:pt x="38288" y="737"/>
                  </a:lnTo>
                  <a:lnTo>
                    <a:pt x="18904" y="0"/>
                  </a:lnTo>
                  <a:lnTo>
                    <a:pt x="15536" y="955"/>
                  </a:lnTo>
                  <a:lnTo>
                    <a:pt x="13290" y="2584"/>
                  </a:lnTo>
                  <a:lnTo>
                    <a:pt x="11793" y="4662"/>
                  </a:lnTo>
                  <a:lnTo>
                    <a:pt x="9802" y="6047"/>
                  </a:lnTo>
                  <a:lnTo>
                    <a:pt x="4945" y="7587"/>
                  </a:lnTo>
                  <a:lnTo>
                    <a:pt x="3253" y="8989"/>
                  </a:lnTo>
                  <a:lnTo>
                    <a:pt x="1372" y="13194"/>
                  </a:lnTo>
                  <a:lnTo>
                    <a:pt x="0" y="29776"/>
                  </a:lnTo>
                  <a:lnTo>
                    <a:pt x="2573" y="35662"/>
                  </a:lnTo>
                  <a:lnTo>
                    <a:pt x="12309" y="47524"/>
                  </a:lnTo>
                  <a:lnTo>
                    <a:pt x="51880" y="74303"/>
                  </a:lnTo>
                  <a:lnTo>
                    <a:pt x="85095" y="95138"/>
                  </a:lnTo>
                  <a:lnTo>
                    <a:pt x="94794" y="103076"/>
                  </a:lnTo>
                  <a:lnTo>
                    <a:pt x="100927" y="105281"/>
                  </a:lnTo>
                  <a:lnTo>
                    <a:pt x="102960" y="106861"/>
                  </a:lnTo>
                  <a:lnTo>
                    <a:pt x="105218" y="111262"/>
                  </a:lnTo>
                  <a:lnTo>
                    <a:pt x="106489" y="119319"/>
                  </a:lnTo>
                  <a:lnTo>
                    <a:pt x="105676" y="121180"/>
                  </a:lnTo>
                  <a:lnTo>
                    <a:pt x="104141" y="122422"/>
                  </a:lnTo>
                  <a:lnTo>
                    <a:pt x="99790" y="123801"/>
                  </a:lnTo>
                  <a:lnTo>
                    <a:pt x="60260" y="124885"/>
                  </a:lnTo>
                  <a:lnTo>
                    <a:pt x="42886" y="124900"/>
                  </a:lnTo>
                  <a:lnTo>
                    <a:pt x="36186" y="122256"/>
                  </a:lnTo>
                  <a:lnTo>
                    <a:pt x="29900" y="118766"/>
                  </a:lnTo>
                  <a:lnTo>
                    <a:pt x="20783" y="115809"/>
                  </a:lnTo>
                  <a:lnTo>
                    <a:pt x="8798" y="1070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9" name="SMARTInkShape-829"/>
            <p:cNvSpPr/>
            <p:nvPr/>
          </p:nvSpPr>
          <p:spPr>
            <a:xfrm>
              <a:off x="3652351" y="5295305"/>
              <a:ext cx="35611" cy="142876"/>
            </a:xfrm>
            <a:custGeom>
              <a:avLst/>
              <a:gdLst/>
              <a:ahLst/>
              <a:cxnLst/>
              <a:rect l="0" t="0" r="0" b="0"/>
              <a:pathLst>
                <a:path w="35611" h="142876">
                  <a:moveTo>
                    <a:pt x="8821" y="0"/>
                  </a:moveTo>
                  <a:lnTo>
                    <a:pt x="8821" y="12428"/>
                  </a:lnTo>
                  <a:lnTo>
                    <a:pt x="6175" y="18091"/>
                  </a:lnTo>
                  <a:lnTo>
                    <a:pt x="4080" y="20990"/>
                  </a:lnTo>
                  <a:lnTo>
                    <a:pt x="1132" y="34552"/>
                  </a:lnTo>
                  <a:lnTo>
                    <a:pt x="0" y="68620"/>
                  </a:lnTo>
                  <a:lnTo>
                    <a:pt x="2586" y="77791"/>
                  </a:lnTo>
                  <a:lnTo>
                    <a:pt x="6050" y="86168"/>
                  </a:lnTo>
                  <a:lnTo>
                    <a:pt x="8992" y="101048"/>
                  </a:lnTo>
                  <a:lnTo>
                    <a:pt x="15727" y="115467"/>
                  </a:lnTo>
                  <a:lnTo>
                    <a:pt x="16401" y="118650"/>
                  </a:lnTo>
                  <a:lnTo>
                    <a:pt x="22091" y="127870"/>
                  </a:lnTo>
                  <a:lnTo>
                    <a:pt x="35610"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0" name="SMARTInkShape-830"/>
            <p:cNvSpPr/>
            <p:nvPr/>
          </p:nvSpPr>
          <p:spPr>
            <a:xfrm>
              <a:off x="3706353" y="5174455"/>
              <a:ext cx="142343" cy="263726"/>
            </a:xfrm>
            <a:custGeom>
              <a:avLst/>
              <a:gdLst/>
              <a:ahLst/>
              <a:cxnLst/>
              <a:rect l="0" t="0" r="0" b="0"/>
              <a:pathLst>
                <a:path w="142343" h="263726">
                  <a:moveTo>
                    <a:pt x="97694" y="156568"/>
                  </a:moveTo>
                  <a:lnTo>
                    <a:pt x="92953" y="151828"/>
                  </a:lnTo>
                  <a:lnTo>
                    <a:pt x="90626" y="146855"/>
                  </a:lnTo>
                  <a:lnTo>
                    <a:pt x="90005" y="144140"/>
                  </a:lnTo>
                  <a:lnTo>
                    <a:pt x="88599" y="142329"/>
                  </a:lnTo>
                  <a:lnTo>
                    <a:pt x="84392" y="140318"/>
                  </a:lnTo>
                  <a:lnTo>
                    <a:pt x="82872" y="138790"/>
                  </a:lnTo>
                  <a:lnTo>
                    <a:pt x="81185" y="134445"/>
                  </a:lnTo>
                  <a:lnTo>
                    <a:pt x="78750" y="132890"/>
                  </a:lnTo>
                  <a:lnTo>
                    <a:pt x="59836" y="130189"/>
                  </a:lnTo>
                  <a:lnTo>
                    <a:pt x="53418" y="132607"/>
                  </a:lnTo>
                  <a:lnTo>
                    <a:pt x="24543" y="150780"/>
                  </a:lnTo>
                  <a:lnTo>
                    <a:pt x="3510" y="179563"/>
                  </a:lnTo>
                  <a:lnTo>
                    <a:pt x="665" y="189068"/>
                  </a:lnTo>
                  <a:lnTo>
                    <a:pt x="0" y="195156"/>
                  </a:lnTo>
                  <a:lnTo>
                    <a:pt x="2350" y="201169"/>
                  </a:lnTo>
                  <a:lnTo>
                    <a:pt x="20472" y="222050"/>
                  </a:lnTo>
                  <a:lnTo>
                    <a:pt x="34023" y="230981"/>
                  </a:lnTo>
                  <a:lnTo>
                    <a:pt x="50606" y="235172"/>
                  </a:lnTo>
                  <a:lnTo>
                    <a:pt x="62214" y="233506"/>
                  </a:lnTo>
                  <a:lnTo>
                    <a:pt x="90780" y="221601"/>
                  </a:lnTo>
                  <a:lnTo>
                    <a:pt x="113822" y="202370"/>
                  </a:lnTo>
                  <a:lnTo>
                    <a:pt x="126065" y="185794"/>
                  </a:lnTo>
                  <a:lnTo>
                    <a:pt x="138098" y="156278"/>
                  </a:lnTo>
                  <a:lnTo>
                    <a:pt x="141969" y="111972"/>
                  </a:lnTo>
                  <a:lnTo>
                    <a:pt x="139623" y="83083"/>
                  </a:lnTo>
                  <a:lnTo>
                    <a:pt x="133958" y="41086"/>
                  </a:lnTo>
                  <a:lnTo>
                    <a:pt x="132663" y="29837"/>
                  </a:lnTo>
                  <a:lnTo>
                    <a:pt x="126355" y="17926"/>
                  </a:lnTo>
                  <a:lnTo>
                    <a:pt x="117172" y="6693"/>
                  </a:lnTo>
                  <a:lnTo>
                    <a:pt x="115873" y="0"/>
                  </a:lnTo>
                  <a:lnTo>
                    <a:pt x="115555" y="41303"/>
                  </a:lnTo>
                  <a:lnTo>
                    <a:pt x="115554" y="78919"/>
                  </a:lnTo>
                  <a:lnTo>
                    <a:pt x="115553" y="120216"/>
                  </a:lnTo>
                  <a:lnTo>
                    <a:pt x="118199" y="149571"/>
                  </a:lnTo>
                  <a:lnTo>
                    <a:pt x="126577" y="191672"/>
                  </a:lnTo>
                  <a:lnTo>
                    <a:pt x="132062" y="211238"/>
                  </a:lnTo>
                  <a:lnTo>
                    <a:pt x="134326" y="241951"/>
                  </a:lnTo>
                  <a:lnTo>
                    <a:pt x="141508" y="254529"/>
                  </a:lnTo>
                  <a:lnTo>
                    <a:pt x="142342" y="2637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1" name="SMARTInkShape-831"/>
            <p:cNvSpPr/>
            <p:nvPr/>
          </p:nvSpPr>
          <p:spPr>
            <a:xfrm>
              <a:off x="3893344" y="5286530"/>
              <a:ext cx="89298" cy="133791"/>
            </a:xfrm>
            <a:custGeom>
              <a:avLst/>
              <a:gdLst/>
              <a:ahLst/>
              <a:cxnLst/>
              <a:rect l="0" t="0" r="0" b="0"/>
              <a:pathLst>
                <a:path w="89298" h="133791">
                  <a:moveTo>
                    <a:pt x="0" y="71283"/>
                  </a:moveTo>
                  <a:lnTo>
                    <a:pt x="4740" y="71283"/>
                  </a:lnTo>
                  <a:lnTo>
                    <a:pt x="9713" y="68637"/>
                  </a:lnTo>
                  <a:lnTo>
                    <a:pt x="12428" y="66542"/>
                  </a:lnTo>
                  <a:lnTo>
                    <a:pt x="20737" y="64214"/>
                  </a:lnTo>
                  <a:lnTo>
                    <a:pt x="50365" y="61433"/>
                  </a:lnTo>
                  <a:lnTo>
                    <a:pt x="62461" y="52654"/>
                  </a:lnTo>
                  <a:lnTo>
                    <a:pt x="74405" y="41365"/>
                  </a:lnTo>
                  <a:lnTo>
                    <a:pt x="77717" y="35496"/>
                  </a:lnTo>
                  <a:lnTo>
                    <a:pt x="79843" y="23644"/>
                  </a:lnTo>
                  <a:lnTo>
                    <a:pt x="80321" y="5797"/>
                  </a:lnTo>
                  <a:lnTo>
                    <a:pt x="79344" y="3813"/>
                  </a:lnTo>
                  <a:lnTo>
                    <a:pt x="77701" y="2490"/>
                  </a:lnTo>
                  <a:lnTo>
                    <a:pt x="73229" y="1021"/>
                  </a:lnTo>
                  <a:lnTo>
                    <a:pt x="59375" y="0"/>
                  </a:lnTo>
                  <a:lnTo>
                    <a:pt x="45815" y="4632"/>
                  </a:lnTo>
                  <a:lnTo>
                    <a:pt x="27335" y="17943"/>
                  </a:lnTo>
                  <a:lnTo>
                    <a:pt x="14990" y="29658"/>
                  </a:lnTo>
                  <a:lnTo>
                    <a:pt x="11623" y="38231"/>
                  </a:lnTo>
                  <a:lnTo>
                    <a:pt x="9087" y="72651"/>
                  </a:lnTo>
                  <a:lnTo>
                    <a:pt x="13717" y="87452"/>
                  </a:lnTo>
                  <a:lnTo>
                    <a:pt x="21372" y="99666"/>
                  </a:lnTo>
                  <a:lnTo>
                    <a:pt x="60941" y="127801"/>
                  </a:lnTo>
                  <a:lnTo>
                    <a:pt x="73068" y="132016"/>
                  </a:lnTo>
                  <a:lnTo>
                    <a:pt x="89297" y="13379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2" name="SMARTInkShape-832"/>
            <p:cNvSpPr/>
            <p:nvPr/>
          </p:nvSpPr>
          <p:spPr>
            <a:xfrm>
              <a:off x="4027321" y="5295305"/>
              <a:ext cx="116055" cy="107110"/>
            </a:xfrm>
            <a:custGeom>
              <a:avLst/>
              <a:gdLst/>
              <a:ahLst/>
              <a:cxnLst/>
              <a:rect l="0" t="0" r="0" b="0"/>
              <a:pathLst>
                <a:path w="116055" h="107110">
                  <a:moveTo>
                    <a:pt x="8898" y="0"/>
                  </a:moveTo>
                  <a:lnTo>
                    <a:pt x="8898" y="4740"/>
                  </a:lnTo>
                  <a:lnTo>
                    <a:pt x="6252" y="9713"/>
                  </a:lnTo>
                  <a:lnTo>
                    <a:pt x="1209" y="16250"/>
                  </a:lnTo>
                  <a:lnTo>
                    <a:pt x="0" y="52110"/>
                  </a:lnTo>
                  <a:lnTo>
                    <a:pt x="9645" y="94928"/>
                  </a:lnTo>
                  <a:lnTo>
                    <a:pt x="17794" y="107109"/>
                  </a:lnTo>
                  <a:lnTo>
                    <a:pt x="17817" y="102402"/>
                  </a:lnTo>
                  <a:lnTo>
                    <a:pt x="20469" y="97436"/>
                  </a:lnTo>
                  <a:lnTo>
                    <a:pt x="32066" y="83240"/>
                  </a:lnTo>
                  <a:lnTo>
                    <a:pt x="34078" y="77345"/>
                  </a:lnTo>
                  <a:lnTo>
                    <a:pt x="40263" y="71417"/>
                  </a:lnTo>
                  <a:lnTo>
                    <a:pt x="83445" y="39687"/>
                  </a:lnTo>
                  <a:lnTo>
                    <a:pt x="97633" y="36502"/>
                  </a:lnTo>
                  <a:lnTo>
                    <a:pt x="116054" y="3571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3" name="SMARTInkShape-833"/>
            <p:cNvSpPr/>
            <p:nvPr/>
          </p:nvSpPr>
          <p:spPr>
            <a:xfrm>
              <a:off x="4331467" y="5223867"/>
              <a:ext cx="169097" cy="187370"/>
            </a:xfrm>
            <a:custGeom>
              <a:avLst/>
              <a:gdLst/>
              <a:ahLst/>
              <a:cxnLst/>
              <a:rect l="0" t="0" r="0" b="0"/>
              <a:pathLst>
                <a:path w="169097" h="187370">
                  <a:moveTo>
                    <a:pt x="124447" y="0"/>
                  </a:moveTo>
                  <a:lnTo>
                    <a:pt x="124447" y="20991"/>
                  </a:lnTo>
                  <a:lnTo>
                    <a:pt x="135471" y="65392"/>
                  </a:lnTo>
                  <a:lnTo>
                    <a:pt x="144352" y="103980"/>
                  </a:lnTo>
                  <a:lnTo>
                    <a:pt x="148177" y="112690"/>
                  </a:lnTo>
                  <a:lnTo>
                    <a:pt x="151322" y="127758"/>
                  </a:lnTo>
                  <a:lnTo>
                    <a:pt x="158125" y="142241"/>
                  </a:lnTo>
                  <a:lnTo>
                    <a:pt x="160163" y="160687"/>
                  </a:lnTo>
                  <a:lnTo>
                    <a:pt x="117359" y="117928"/>
                  </a:lnTo>
                  <a:lnTo>
                    <a:pt x="113768" y="114337"/>
                  </a:lnTo>
                  <a:lnTo>
                    <a:pt x="104487" y="110348"/>
                  </a:lnTo>
                  <a:lnTo>
                    <a:pt x="64793" y="107343"/>
                  </a:lnTo>
                  <a:lnTo>
                    <a:pt x="29186" y="107173"/>
                  </a:lnTo>
                  <a:lnTo>
                    <a:pt x="24229" y="109152"/>
                  </a:lnTo>
                  <a:lnTo>
                    <a:pt x="5906" y="127275"/>
                  </a:lnTo>
                  <a:lnTo>
                    <a:pt x="2309" y="133627"/>
                  </a:lnTo>
                  <a:lnTo>
                    <a:pt x="0" y="145789"/>
                  </a:lnTo>
                  <a:lnTo>
                    <a:pt x="2330" y="151777"/>
                  </a:lnTo>
                  <a:lnTo>
                    <a:pt x="11911" y="163706"/>
                  </a:lnTo>
                  <a:lnTo>
                    <a:pt x="36936" y="181570"/>
                  </a:lnTo>
                  <a:lnTo>
                    <a:pt x="48842" y="184877"/>
                  </a:lnTo>
                  <a:lnTo>
                    <a:pt x="89697" y="187369"/>
                  </a:lnTo>
                  <a:lnTo>
                    <a:pt x="110344" y="180364"/>
                  </a:lnTo>
                  <a:lnTo>
                    <a:pt x="151282" y="163310"/>
                  </a:lnTo>
                  <a:lnTo>
                    <a:pt x="157219" y="162452"/>
                  </a:lnTo>
                  <a:lnTo>
                    <a:pt x="161178" y="160887"/>
                  </a:lnTo>
                  <a:lnTo>
                    <a:pt x="163818" y="158852"/>
                  </a:lnTo>
                  <a:lnTo>
                    <a:pt x="169096" y="1518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4" name="SMARTInkShape-834"/>
            <p:cNvSpPr/>
            <p:nvPr/>
          </p:nvSpPr>
          <p:spPr>
            <a:xfrm>
              <a:off x="4518422" y="5322094"/>
              <a:ext cx="44649" cy="125016"/>
            </a:xfrm>
            <a:custGeom>
              <a:avLst/>
              <a:gdLst/>
              <a:ahLst/>
              <a:cxnLst/>
              <a:rect l="0" t="0" r="0" b="0"/>
              <a:pathLst>
                <a:path w="44649" h="125016">
                  <a:moveTo>
                    <a:pt x="0" y="0"/>
                  </a:moveTo>
                  <a:lnTo>
                    <a:pt x="0" y="7688"/>
                  </a:lnTo>
                  <a:lnTo>
                    <a:pt x="6137" y="15814"/>
                  </a:lnTo>
                  <a:lnTo>
                    <a:pt x="8102" y="24088"/>
                  </a:lnTo>
                  <a:lnTo>
                    <a:pt x="9849" y="42689"/>
                  </a:lnTo>
                  <a:lnTo>
                    <a:pt x="24762" y="87272"/>
                  </a:lnTo>
                  <a:lnTo>
                    <a:pt x="26880" y="94350"/>
                  </a:lnTo>
                  <a:lnTo>
                    <a:pt x="42182" y="116033"/>
                  </a:lnTo>
                  <a:lnTo>
                    <a:pt x="44648" y="12501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5" name="SMARTInkShape-835"/>
            <p:cNvSpPr/>
            <p:nvPr/>
          </p:nvSpPr>
          <p:spPr>
            <a:xfrm>
              <a:off x="4585138" y="5281230"/>
              <a:ext cx="111234" cy="112289"/>
            </a:xfrm>
            <a:custGeom>
              <a:avLst/>
              <a:gdLst/>
              <a:ahLst/>
              <a:cxnLst/>
              <a:rect l="0" t="0" r="0" b="0"/>
              <a:pathLst>
                <a:path w="111234" h="112289">
                  <a:moveTo>
                    <a:pt x="94018" y="5145"/>
                  </a:moveTo>
                  <a:lnTo>
                    <a:pt x="85457" y="5145"/>
                  </a:lnTo>
                  <a:lnTo>
                    <a:pt x="80457" y="405"/>
                  </a:lnTo>
                  <a:lnTo>
                    <a:pt x="78032" y="0"/>
                  </a:lnTo>
                  <a:lnTo>
                    <a:pt x="75423" y="723"/>
                  </a:lnTo>
                  <a:lnTo>
                    <a:pt x="72692" y="2197"/>
                  </a:lnTo>
                  <a:lnTo>
                    <a:pt x="44215" y="5965"/>
                  </a:lnTo>
                  <a:lnTo>
                    <a:pt x="33732" y="11231"/>
                  </a:lnTo>
                  <a:lnTo>
                    <a:pt x="11947" y="13700"/>
                  </a:lnTo>
                  <a:lnTo>
                    <a:pt x="9539" y="14817"/>
                  </a:lnTo>
                  <a:lnTo>
                    <a:pt x="7933" y="16554"/>
                  </a:lnTo>
                  <a:lnTo>
                    <a:pt x="6862" y="18704"/>
                  </a:lnTo>
                  <a:lnTo>
                    <a:pt x="5157" y="20138"/>
                  </a:lnTo>
                  <a:lnTo>
                    <a:pt x="615" y="21730"/>
                  </a:lnTo>
                  <a:lnTo>
                    <a:pt x="0" y="23147"/>
                  </a:lnTo>
                  <a:lnTo>
                    <a:pt x="581" y="25084"/>
                  </a:lnTo>
                  <a:lnTo>
                    <a:pt x="14072" y="41046"/>
                  </a:lnTo>
                  <a:lnTo>
                    <a:pt x="20783" y="46898"/>
                  </a:lnTo>
                  <a:lnTo>
                    <a:pt x="64415" y="70633"/>
                  </a:lnTo>
                  <a:lnTo>
                    <a:pt x="104532" y="97418"/>
                  </a:lnTo>
                  <a:lnTo>
                    <a:pt x="108613" y="103372"/>
                  </a:lnTo>
                  <a:lnTo>
                    <a:pt x="111233" y="110537"/>
                  </a:lnTo>
                  <a:lnTo>
                    <a:pt x="110456" y="111125"/>
                  </a:lnTo>
                  <a:lnTo>
                    <a:pt x="102079" y="112069"/>
                  </a:lnTo>
                  <a:lnTo>
                    <a:pt x="77321" y="112288"/>
                  </a:lnTo>
                  <a:lnTo>
                    <a:pt x="69068" y="109649"/>
                  </a:lnTo>
                  <a:lnTo>
                    <a:pt x="61101" y="106161"/>
                  </a:lnTo>
                  <a:lnTo>
                    <a:pt x="35386" y="102624"/>
                  </a:lnTo>
                  <a:lnTo>
                    <a:pt x="24463" y="95715"/>
                  </a:lnTo>
                  <a:lnTo>
                    <a:pt x="18398" y="90079"/>
                  </a:lnTo>
                  <a:lnTo>
                    <a:pt x="17808" y="87564"/>
                  </a:lnTo>
                  <a:lnTo>
                    <a:pt x="18407" y="84896"/>
                  </a:lnTo>
                  <a:lnTo>
                    <a:pt x="19798" y="82125"/>
                  </a:lnTo>
                  <a:lnTo>
                    <a:pt x="21718" y="80278"/>
                  </a:lnTo>
                  <a:lnTo>
                    <a:pt x="58300" y="587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6" name="SMARTInkShape-836"/>
            <p:cNvSpPr/>
            <p:nvPr/>
          </p:nvSpPr>
          <p:spPr>
            <a:xfrm>
              <a:off x="4723995" y="5250656"/>
              <a:ext cx="106400" cy="107158"/>
            </a:xfrm>
            <a:custGeom>
              <a:avLst/>
              <a:gdLst/>
              <a:ahLst/>
              <a:cxnLst/>
              <a:rect l="0" t="0" r="0" b="0"/>
              <a:pathLst>
                <a:path w="106400" h="107158">
                  <a:moveTo>
                    <a:pt x="80177" y="0"/>
                  </a:moveTo>
                  <a:lnTo>
                    <a:pt x="66875" y="0"/>
                  </a:lnTo>
                  <a:lnTo>
                    <a:pt x="61697" y="2646"/>
                  </a:lnTo>
                  <a:lnTo>
                    <a:pt x="58927" y="4741"/>
                  </a:lnTo>
                  <a:lnTo>
                    <a:pt x="50558" y="7068"/>
                  </a:lnTo>
                  <a:lnTo>
                    <a:pt x="41216" y="9094"/>
                  </a:lnTo>
                  <a:lnTo>
                    <a:pt x="1973" y="33991"/>
                  </a:lnTo>
                  <a:lnTo>
                    <a:pt x="771" y="37597"/>
                  </a:lnTo>
                  <a:lnTo>
                    <a:pt x="0" y="47996"/>
                  </a:lnTo>
                  <a:lnTo>
                    <a:pt x="929" y="49857"/>
                  </a:lnTo>
                  <a:lnTo>
                    <a:pt x="2540" y="51097"/>
                  </a:lnTo>
                  <a:lnTo>
                    <a:pt x="21189" y="60381"/>
                  </a:lnTo>
                  <a:lnTo>
                    <a:pt x="42925" y="74526"/>
                  </a:lnTo>
                  <a:lnTo>
                    <a:pt x="86517" y="89854"/>
                  </a:lnTo>
                  <a:lnTo>
                    <a:pt x="93909" y="94505"/>
                  </a:lnTo>
                  <a:lnTo>
                    <a:pt x="100501" y="96573"/>
                  </a:lnTo>
                  <a:lnTo>
                    <a:pt x="102656" y="98116"/>
                  </a:lnTo>
                  <a:lnTo>
                    <a:pt x="104092" y="100138"/>
                  </a:lnTo>
                  <a:lnTo>
                    <a:pt x="106399" y="105770"/>
                  </a:lnTo>
                  <a:lnTo>
                    <a:pt x="105595" y="106232"/>
                  </a:lnTo>
                  <a:lnTo>
                    <a:pt x="64157" y="107152"/>
                  </a:lnTo>
                  <a:lnTo>
                    <a:pt x="19931" y="107157"/>
                  </a:lnTo>
                  <a:lnTo>
                    <a:pt x="17669" y="1071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7" name="SMARTInkShape-837"/>
            <p:cNvSpPr/>
            <p:nvPr/>
          </p:nvSpPr>
          <p:spPr>
            <a:xfrm>
              <a:off x="4868332" y="5252065"/>
              <a:ext cx="96050" cy="123443"/>
            </a:xfrm>
            <a:custGeom>
              <a:avLst/>
              <a:gdLst/>
              <a:ahLst/>
              <a:cxnLst/>
              <a:rect l="0" t="0" r="0" b="0"/>
              <a:pathLst>
                <a:path w="96050" h="123443">
                  <a:moveTo>
                    <a:pt x="42996" y="7521"/>
                  </a:moveTo>
                  <a:lnTo>
                    <a:pt x="38256" y="7521"/>
                  </a:lnTo>
                  <a:lnTo>
                    <a:pt x="36859" y="8513"/>
                  </a:lnTo>
                  <a:lnTo>
                    <a:pt x="35928" y="10167"/>
                  </a:lnTo>
                  <a:lnTo>
                    <a:pt x="35307" y="12261"/>
                  </a:lnTo>
                  <a:lnTo>
                    <a:pt x="33902" y="13658"/>
                  </a:lnTo>
                  <a:lnTo>
                    <a:pt x="24516" y="18545"/>
                  </a:lnTo>
                  <a:lnTo>
                    <a:pt x="21746" y="20824"/>
                  </a:lnTo>
                  <a:lnTo>
                    <a:pt x="18669" y="26001"/>
                  </a:lnTo>
                  <a:lnTo>
                    <a:pt x="11953" y="42150"/>
                  </a:lnTo>
                  <a:lnTo>
                    <a:pt x="2064" y="58312"/>
                  </a:lnTo>
                  <a:lnTo>
                    <a:pt x="0" y="68459"/>
                  </a:lnTo>
                  <a:lnTo>
                    <a:pt x="1728" y="76938"/>
                  </a:lnTo>
                  <a:lnTo>
                    <a:pt x="4811" y="85006"/>
                  </a:lnTo>
                  <a:lnTo>
                    <a:pt x="6181" y="95206"/>
                  </a:lnTo>
                  <a:lnTo>
                    <a:pt x="8531" y="99712"/>
                  </a:lnTo>
                  <a:lnTo>
                    <a:pt x="27298" y="117251"/>
                  </a:lnTo>
                  <a:lnTo>
                    <a:pt x="33704" y="120782"/>
                  </a:lnTo>
                  <a:lnTo>
                    <a:pt x="45535" y="122770"/>
                  </a:lnTo>
                  <a:lnTo>
                    <a:pt x="62569" y="123442"/>
                  </a:lnTo>
                  <a:lnTo>
                    <a:pt x="69224" y="120887"/>
                  </a:lnTo>
                  <a:lnTo>
                    <a:pt x="90588" y="102612"/>
                  </a:lnTo>
                  <a:lnTo>
                    <a:pt x="93913" y="94102"/>
                  </a:lnTo>
                  <a:lnTo>
                    <a:pt x="96049" y="72469"/>
                  </a:lnTo>
                  <a:lnTo>
                    <a:pt x="91678" y="54987"/>
                  </a:lnTo>
                  <a:lnTo>
                    <a:pt x="78462" y="28005"/>
                  </a:lnTo>
                  <a:lnTo>
                    <a:pt x="71657" y="20594"/>
                  </a:lnTo>
                  <a:lnTo>
                    <a:pt x="57662" y="11835"/>
                  </a:lnTo>
                  <a:lnTo>
                    <a:pt x="23510" y="0"/>
                  </a:lnTo>
                  <a:lnTo>
                    <a:pt x="20083" y="523"/>
                  </a:lnTo>
                  <a:lnTo>
                    <a:pt x="13630" y="3749"/>
                  </a:lnTo>
                  <a:lnTo>
                    <a:pt x="11513" y="5999"/>
                  </a:lnTo>
                  <a:lnTo>
                    <a:pt x="7835" y="14879"/>
                  </a:lnTo>
                  <a:lnTo>
                    <a:pt x="7277" y="253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8" name="SMARTInkShape-838"/>
            <p:cNvSpPr/>
            <p:nvPr/>
          </p:nvSpPr>
          <p:spPr>
            <a:xfrm>
              <a:off x="5018484" y="5179219"/>
              <a:ext cx="26790" cy="178595"/>
            </a:xfrm>
            <a:custGeom>
              <a:avLst/>
              <a:gdLst/>
              <a:ahLst/>
              <a:cxnLst/>
              <a:rect l="0" t="0" r="0" b="0"/>
              <a:pathLst>
                <a:path w="26790" h="178595">
                  <a:moveTo>
                    <a:pt x="0" y="0"/>
                  </a:moveTo>
                  <a:lnTo>
                    <a:pt x="0" y="42240"/>
                  </a:lnTo>
                  <a:lnTo>
                    <a:pt x="0" y="82181"/>
                  </a:lnTo>
                  <a:lnTo>
                    <a:pt x="8103" y="126758"/>
                  </a:lnTo>
                  <a:lnTo>
                    <a:pt x="8562" y="135050"/>
                  </a:lnTo>
                  <a:lnTo>
                    <a:pt x="11412" y="142043"/>
                  </a:lnTo>
                  <a:lnTo>
                    <a:pt x="14994" y="148458"/>
                  </a:lnTo>
                  <a:lnTo>
                    <a:pt x="18003" y="157647"/>
                  </a:lnTo>
                  <a:lnTo>
                    <a:pt x="23745" y="166655"/>
                  </a:lnTo>
                  <a:lnTo>
                    <a:pt x="26789" y="178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9" name="SMARTInkShape-839"/>
            <p:cNvSpPr/>
            <p:nvPr/>
          </p:nvSpPr>
          <p:spPr>
            <a:xfrm>
              <a:off x="5089922" y="5241727"/>
              <a:ext cx="98227" cy="107108"/>
            </a:xfrm>
            <a:custGeom>
              <a:avLst/>
              <a:gdLst/>
              <a:ahLst/>
              <a:cxnLst/>
              <a:rect l="0" t="0" r="0" b="0"/>
              <a:pathLst>
                <a:path w="98227" h="107108">
                  <a:moveTo>
                    <a:pt x="0" y="0"/>
                  </a:moveTo>
                  <a:lnTo>
                    <a:pt x="0" y="4740"/>
                  </a:lnTo>
                  <a:lnTo>
                    <a:pt x="992" y="6136"/>
                  </a:lnTo>
                  <a:lnTo>
                    <a:pt x="2645" y="7068"/>
                  </a:lnTo>
                  <a:lnTo>
                    <a:pt x="4740" y="7688"/>
                  </a:lnTo>
                  <a:lnTo>
                    <a:pt x="6137" y="9094"/>
                  </a:lnTo>
                  <a:lnTo>
                    <a:pt x="29888" y="52034"/>
                  </a:lnTo>
                  <a:lnTo>
                    <a:pt x="59533" y="94344"/>
                  </a:lnTo>
                  <a:lnTo>
                    <a:pt x="71392" y="107107"/>
                  </a:lnTo>
                  <a:lnTo>
                    <a:pt x="76164" y="102401"/>
                  </a:lnTo>
                  <a:lnTo>
                    <a:pt x="78499" y="97436"/>
                  </a:lnTo>
                  <a:lnTo>
                    <a:pt x="87386" y="55971"/>
                  </a:lnTo>
                  <a:lnTo>
                    <a:pt x="96315" y="11405"/>
                  </a:lnTo>
                  <a:lnTo>
                    <a:pt x="9822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0" name="SMARTInkShape-840"/>
            <p:cNvSpPr/>
            <p:nvPr/>
          </p:nvSpPr>
          <p:spPr>
            <a:xfrm>
              <a:off x="5268516" y="5214938"/>
              <a:ext cx="26790" cy="121126"/>
            </a:xfrm>
            <a:custGeom>
              <a:avLst/>
              <a:gdLst/>
              <a:ahLst/>
              <a:cxnLst/>
              <a:rect l="0" t="0" r="0" b="0"/>
              <a:pathLst>
                <a:path w="26790" h="121126">
                  <a:moveTo>
                    <a:pt x="0" y="0"/>
                  </a:moveTo>
                  <a:lnTo>
                    <a:pt x="0" y="39952"/>
                  </a:lnTo>
                  <a:lnTo>
                    <a:pt x="992" y="68387"/>
                  </a:lnTo>
                  <a:lnTo>
                    <a:pt x="11023" y="97611"/>
                  </a:lnTo>
                  <a:lnTo>
                    <a:pt x="14821" y="103906"/>
                  </a:lnTo>
                  <a:lnTo>
                    <a:pt x="17459" y="114286"/>
                  </a:lnTo>
                  <a:lnTo>
                    <a:pt x="18585" y="114886"/>
                  </a:lnTo>
                  <a:lnTo>
                    <a:pt x="22481" y="115552"/>
                  </a:lnTo>
                  <a:lnTo>
                    <a:pt x="23917" y="116722"/>
                  </a:lnTo>
                  <a:lnTo>
                    <a:pt x="25512" y="120668"/>
                  </a:lnTo>
                  <a:lnTo>
                    <a:pt x="25938" y="121125"/>
                  </a:lnTo>
                  <a:lnTo>
                    <a:pt x="26221" y="120437"/>
                  </a:lnTo>
                  <a:lnTo>
                    <a:pt x="26789" y="11608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1" name="SMARTInkShape-841"/>
            <p:cNvSpPr/>
            <p:nvPr/>
          </p:nvSpPr>
          <p:spPr>
            <a:xfrm>
              <a:off x="5339953" y="5206173"/>
              <a:ext cx="142876" cy="106576"/>
            </a:xfrm>
            <a:custGeom>
              <a:avLst/>
              <a:gdLst/>
              <a:ahLst/>
              <a:cxnLst/>
              <a:rect l="0" t="0" r="0" b="0"/>
              <a:pathLst>
                <a:path w="142876" h="106576">
                  <a:moveTo>
                    <a:pt x="0" y="17694"/>
                  </a:moveTo>
                  <a:lnTo>
                    <a:pt x="0" y="56502"/>
                  </a:lnTo>
                  <a:lnTo>
                    <a:pt x="8821" y="96189"/>
                  </a:lnTo>
                  <a:lnTo>
                    <a:pt x="8927" y="106575"/>
                  </a:lnTo>
                  <a:lnTo>
                    <a:pt x="16618" y="99266"/>
                  </a:lnTo>
                  <a:lnTo>
                    <a:pt x="17491" y="93678"/>
                  </a:lnTo>
                  <a:lnTo>
                    <a:pt x="18779" y="76764"/>
                  </a:lnTo>
                  <a:lnTo>
                    <a:pt x="23975" y="65072"/>
                  </a:lnTo>
                  <a:lnTo>
                    <a:pt x="26947" y="50474"/>
                  </a:lnTo>
                  <a:lnTo>
                    <a:pt x="47748" y="16076"/>
                  </a:lnTo>
                  <a:lnTo>
                    <a:pt x="56591" y="6191"/>
                  </a:lnTo>
                  <a:lnTo>
                    <a:pt x="62524" y="2659"/>
                  </a:lnTo>
                  <a:lnTo>
                    <a:pt x="74418" y="393"/>
                  </a:lnTo>
                  <a:lnTo>
                    <a:pt x="83345" y="0"/>
                  </a:lnTo>
                  <a:lnTo>
                    <a:pt x="89298" y="2554"/>
                  </a:lnTo>
                  <a:lnTo>
                    <a:pt x="110133" y="20830"/>
                  </a:lnTo>
                  <a:lnTo>
                    <a:pt x="113440" y="26695"/>
                  </a:lnTo>
                  <a:lnTo>
                    <a:pt x="129342" y="69693"/>
                  </a:lnTo>
                  <a:lnTo>
                    <a:pt x="134028" y="79118"/>
                  </a:lnTo>
                  <a:lnTo>
                    <a:pt x="142875" y="891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2" name="SMARTInkShape-842"/>
            <p:cNvSpPr/>
            <p:nvPr/>
          </p:nvSpPr>
          <p:spPr>
            <a:xfrm>
              <a:off x="5491912" y="5232809"/>
              <a:ext cx="160167" cy="240706"/>
            </a:xfrm>
            <a:custGeom>
              <a:avLst/>
              <a:gdLst/>
              <a:ahLst/>
              <a:cxnLst/>
              <a:rect l="0" t="0" r="0" b="0"/>
              <a:pathLst>
                <a:path w="160167" h="240706">
                  <a:moveTo>
                    <a:pt x="80213" y="17847"/>
                  </a:moveTo>
                  <a:lnTo>
                    <a:pt x="80213" y="13107"/>
                  </a:lnTo>
                  <a:lnTo>
                    <a:pt x="77567" y="8134"/>
                  </a:lnTo>
                  <a:lnTo>
                    <a:pt x="72524" y="1597"/>
                  </a:lnTo>
                  <a:lnTo>
                    <a:pt x="69189" y="703"/>
                  </a:lnTo>
                  <a:lnTo>
                    <a:pt x="41481" y="0"/>
                  </a:lnTo>
                  <a:lnTo>
                    <a:pt x="35548" y="2640"/>
                  </a:lnTo>
                  <a:lnTo>
                    <a:pt x="5798" y="29799"/>
                  </a:lnTo>
                  <a:lnTo>
                    <a:pt x="2491" y="35727"/>
                  </a:lnTo>
                  <a:lnTo>
                    <a:pt x="368" y="47617"/>
                  </a:lnTo>
                  <a:lnTo>
                    <a:pt x="0" y="56544"/>
                  </a:lnTo>
                  <a:lnTo>
                    <a:pt x="2560" y="62496"/>
                  </a:lnTo>
                  <a:lnTo>
                    <a:pt x="4632" y="65473"/>
                  </a:lnTo>
                  <a:lnTo>
                    <a:pt x="9579" y="68780"/>
                  </a:lnTo>
                  <a:lnTo>
                    <a:pt x="17944" y="70642"/>
                  </a:lnTo>
                  <a:lnTo>
                    <a:pt x="43295" y="71380"/>
                  </a:lnTo>
                  <a:lnTo>
                    <a:pt x="51568" y="68759"/>
                  </a:lnTo>
                  <a:lnTo>
                    <a:pt x="68063" y="56191"/>
                  </a:lnTo>
                  <a:lnTo>
                    <a:pt x="83157" y="41614"/>
                  </a:lnTo>
                  <a:lnTo>
                    <a:pt x="86482" y="35686"/>
                  </a:lnTo>
                  <a:lnTo>
                    <a:pt x="88953" y="29744"/>
                  </a:lnTo>
                  <a:lnTo>
                    <a:pt x="97658" y="18369"/>
                  </a:lnTo>
                  <a:lnTo>
                    <a:pt x="97990" y="12806"/>
                  </a:lnTo>
                  <a:lnTo>
                    <a:pt x="99064" y="34021"/>
                  </a:lnTo>
                  <a:lnTo>
                    <a:pt x="105140" y="54409"/>
                  </a:lnTo>
                  <a:lnTo>
                    <a:pt x="109096" y="71675"/>
                  </a:lnTo>
                  <a:lnTo>
                    <a:pt x="127960" y="113112"/>
                  </a:lnTo>
                  <a:lnTo>
                    <a:pt x="147689" y="154770"/>
                  </a:lnTo>
                  <a:lnTo>
                    <a:pt x="159184" y="197654"/>
                  </a:lnTo>
                  <a:lnTo>
                    <a:pt x="160166" y="212565"/>
                  </a:lnTo>
                  <a:lnTo>
                    <a:pt x="157750" y="221136"/>
                  </a:lnTo>
                  <a:lnTo>
                    <a:pt x="152856" y="229982"/>
                  </a:lnTo>
                  <a:lnTo>
                    <a:pt x="151461" y="230708"/>
                  </a:lnTo>
                  <a:lnTo>
                    <a:pt x="144759" y="232722"/>
                  </a:lnTo>
                  <a:lnTo>
                    <a:pt x="136490" y="238169"/>
                  </a:lnTo>
                  <a:lnTo>
                    <a:pt x="126763" y="240224"/>
                  </a:lnTo>
                  <a:lnTo>
                    <a:pt x="117108" y="240705"/>
                  </a:lnTo>
                  <a:lnTo>
                    <a:pt x="108847" y="238273"/>
                  </a:lnTo>
                  <a:lnTo>
                    <a:pt x="101869" y="234877"/>
                  </a:lnTo>
                  <a:lnTo>
                    <a:pt x="92362" y="231973"/>
                  </a:lnTo>
                  <a:lnTo>
                    <a:pt x="77268" y="219836"/>
                  </a:lnTo>
                  <a:lnTo>
                    <a:pt x="73944" y="214116"/>
                  </a:lnTo>
                  <a:lnTo>
                    <a:pt x="71283" y="20537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3" name="SMARTInkShape-843"/>
            <p:cNvSpPr/>
            <p:nvPr/>
          </p:nvSpPr>
          <p:spPr>
            <a:xfrm>
              <a:off x="5804297" y="5152808"/>
              <a:ext cx="106992" cy="159070"/>
            </a:xfrm>
            <a:custGeom>
              <a:avLst/>
              <a:gdLst/>
              <a:ahLst/>
              <a:cxnLst/>
              <a:rect l="0" t="0" r="0" b="0"/>
              <a:pathLst>
                <a:path w="106992" h="159070">
                  <a:moveTo>
                    <a:pt x="80367" y="26411"/>
                  </a:moveTo>
                  <a:lnTo>
                    <a:pt x="80367" y="21670"/>
                  </a:lnTo>
                  <a:lnTo>
                    <a:pt x="79375" y="20274"/>
                  </a:lnTo>
                  <a:lnTo>
                    <a:pt x="77721" y="19343"/>
                  </a:lnTo>
                  <a:lnTo>
                    <a:pt x="75627" y="18722"/>
                  </a:lnTo>
                  <a:lnTo>
                    <a:pt x="74230" y="17317"/>
                  </a:lnTo>
                  <a:lnTo>
                    <a:pt x="71806" y="9901"/>
                  </a:lnTo>
                  <a:lnTo>
                    <a:pt x="68955" y="9151"/>
                  </a:lnTo>
                  <a:lnTo>
                    <a:pt x="66806" y="8951"/>
                  </a:lnTo>
                  <a:lnTo>
                    <a:pt x="61772" y="6083"/>
                  </a:lnTo>
                  <a:lnTo>
                    <a:pt x="56228" y="2494"/>
                  </a:lnTo>
                  <a:lnTo>
                    <a:pt x="47528" y="473"/>
                  </a:lnTo>
                  <a:lnTo>
                    <a:pt x="41629" y="0"/>
                  </a:lnTo>
                  <a:lnTo>
                    <a:pt x="35700" y="2435"/>
                  </a:lnTo>
                  <a:lnTo>
                    <a:pt x="29757" y="5833"/>
                  </a:lnTo>
                  <a:lnTo>
                    <a:pt x="23808" y="7343"/>
                  </a:lnTo>
                  <a:lnTo>
                    <a:pt x="21825" y="8738"/>
                  </a:lnTo>
                  <a:lnTo>
                    <a:pt x="20503" y="10661"/>
                  </a:lnTo>
                  <a:lnTo>
                    <a:pt x="18042" y="15442"/>
                  </a:lnTo>
                  <a:lnTo>
                    <a:pt x="12070" y="23712"/>
                  </a:lnTo>
                  <a:lnTo>
                    <a:pt x="9861" y="32446"/>
                  </a:lnTo>
                  <a:lnTo>
                    <a:pt x="9052" y="47257"/>
                  </a:lnTo>
                  <a:lnTo>
                    <a:pt x="11630" y="53204"/>
                  </a:lnTo>
                  <a:lnTo>
                    <a:pt x="21370" y="65107"/>
                  </a:lnTo>
                  <a:lnTo>
                    <a:pt x="63889" y="91895"/>
                  </a:lnTo>
                  <a:lnTo>
                    <a:pt x="100794" y="118684"/>
                  </a:lnTo>
                  <a:lnTo>
                    <a:pt x="104328" y="124637"/>
                  </a:lnTo>
                  <a:lnTo>
                    <a:pt x="106597" y="136544"/>
                  </a:lnTo>
                  <a:lnTo>
                    <a:pt x="106991" y="145473"/>
                  </a:lnTo>
                  <a:lnTo>
                    <a:pt x="106054" y="147458"/>
                  </a:lnTo>
                  <a:lnTo>
                    <a:pt x="104437" y="148781"/>
                  </a:lnTo>
                  <a:lnTo>
                    <a:pt x="99995" y="150250"/>
                  </a:lnTo>
                  <a:lnTo>
                    <a:pt x="86412" y="153840"/>
                  </a:lnTo>
                  <a:lnTo>
                    <a:pt x="73229" y="158425"/>
                  </a:lnTo>
                  <a:lnTo>
                    <a:pt x="69655" y="159069"/>
                  </a:lnTo>
                  <a:lnTo>
                    <a:pt x="29039" y="150657"/>
                  </a:lnTo>
                  <a:lnTo>
                    <a:pt x="9964" y="143344"/>
                  </a:lnTo>
                  <a:lnTo>
                    <a:pt x="5090" y="142873"/>
                  </a:lnTo>
                  <a:lnTo>
                    <a:pt x="3393" y="141756"/>
                  </a:lnTo>
                  <a:lnTo>
                    <a:pt x="2263" y="140019"/>
                  </a:lnTo>
                  <a:lnTo>
                    <a:pt x="0" y="1335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4" name="SMARTInkShape-844"/>
            <p:cNvSpPr/>
            <p:nvPr/>
          </p:nvSpPr>
          <p:spPr>
            <a:xfrm>
              <a:off x="5947327" y="5192036"/>
              <a:ext cx="142721" cy="121129"/>
            </a:xfrm>
            <a:custGeom>
              <a:avLst/>
              <a:gdLst/>
              <a:ahLst/>
              <a:cxnLst/>
              <a:rect l="0" t="0" r="0" b="0"/>
              <a:pathLst>
                <a:path w="142721" h="121129">
                  <a:moveTo>
                    <a:pt x="80212" y="49691"/>
                  </a:moveTo>
                  <a:lnTo>
                    <a:pt x="80212" y="19802"/>
                  </a:lnTo>
                  <a:lnTo>
                    <a:pt x="77566" y="13917"/>
                  </a:lnTo>
                  <a:lnTo>
                    <a:pt x="72523" y="6796"/>
                  </a:lnTo>
                  <a:lnTo>
                    <a:pt x="69188" y="5821"/>
                  </a:lnTo>
                  <a:lnTo>
                    <a:pt x="66909" y="5561"/>
                  </a:lnTo>
                  <a:lnTo>
                    <a:pt x="61732" y="2627"/>
                  </a:lnTo>
                  <a:lnTo>
                    <a:pt x="58962" y="456"/>
                  </a:lnTo>
                  <a:lnTo>
                    <a:pt x="56124" y="0"/>
                  </a:lnTo>
                  <a:lnTo>
                    <a:pt x="53239" y="689"/>
                  </a:lnTo>
                  <a:lnTo>
                    <a:pt x="47388" y="3107"/>
                  </a:lnTo>
                  <a:lnTo>
                    <a:pt x="38516" y="5461"/>
                  </a:lnTo>
                  <a:lnTo>
                    <a:pt x="23654" y="17396"/>
                  </a:lnTo>
                  <a:lnTo>
                    <a:pt x="3813" y="45912"/>
                  </a:lnTo>
                  <a:lnTo>
                    <a:pt x="1609" y="52311"/>
                  </a:lnTo>
                  <a:lnTo>
                    <a:pt x="0" y="78183"/>
                  </a:lnTo>
                  <a:lnTo>
                    <a:pt x="2559" y="84844"/>
                  </a:lnTo>
                  <a:lnTo>
                    <a:pt x="4631" y="88009"/>
                  </a:lnTo>
                  <a:lnTo>
                    <a:pt x="7004" y="90119"/>
                  </a:lnTo>
                  <a:lnTo>
                    <a:pt x="12287" y="92464"/>
                  </a:lnTo>
                  <a:lnTo>
                    <a:pt x="23763" y="94961"/>
                  </a:lnTo>
                  <a:lnTo>
                    <a:pt x="29658" y="98915"/>
                  </a:lnTo>
                  <a:lnTo>
                    <a:pt x="32618" y="99374"/>
                  </a:lnTo>
                  <a:lnTo>
                    <a:pt x="35585" y="98688"/>
                  </a:lnTo>
                  <a:lnTo>
                    <a:pt x="41526" y="96271"/>
                  </a:lnTo>
                  <a:lnTo>
                    <a:pt x="50450" y="93920"/>
                  </a:lnTo>
                  <a:lnTo>
                    <a:pt x="74259" y="73371"/>
                  </a:lnTo>
                  <a:lnTo>
                    <a:pt x="77566" y="67491"/>
                  </a:lnTo>
                  <a:lnTo>
                    <a:pt x="88521" y="32382"/>
                  </a:lnTo>
                  <a:lnTo>
                    <a:pt x="89138" y="22950"/>
                  </a:lnTo>
                  <a:lnTo>
                    <a:pt x="89141" y="27656"/>
                  </a:lnTo>
                  <a:lnTo>
                    <a:pt x="91787" y="32621"/>
                  </a:lnTo>
                  <a:lnTo>
                    <a:pt x="93882" y="35334"/>
                  </a:lnTo>
                  <a:lnTo>
                    <a:pt x="96210" y="43641"/>
                  </a:lnTo>
                  <a:lnTo>
                    <a:pt x="100554" y="69665"/>
                  </a:lnTo>
                  <a:lnTo>
                    <a:pt x="105128" y="78411"/>
                  </a:lnTo>
                  <a:lnTo>
                    <a:pt x="116149" y="89319"/>
                  </a:lnTo>
                  <a:lnTo>
                    <a:pt x="120989" y="98061"/>
                  </a:lnTo>
                  <a:lnTo>
                    <a:pt x="123140" y="105253"/>
                  </a:lnTo>
                  <a:lnTo>
                    <a:pt x="124705" y="107568"/>
                  </a:lnTo>
                  <a:lnTo>
                    <a:pt x="126742" y="109112"/>
                  </a:lnTo>
                  <a:lnTo>
                    <a:pt x="131650" y="111819"/>
                  </a:lnTo>
                  <a:lnTo>
                    <a:pt x="142720" y="12112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5" name="SMARTInkShape-845"/>
            <p:cNvSpPr/>
            <p:nvPr/>
          </p:nvSpPr>
          <p:spPr>
            <a:xfrm>
              <a:off x="6134695" y="5143500"/>
              <a:ext cx="35720" cy="160735"/>
            </a:xfrm>
            <a:custGeom>
              <a:avLst/>
              <a:gdLst/>
              <a:ahLst/>
              <a:cxnLst/>
              <a:rect l="0" t="0" r="0" b="0"/>
              <a:pathLst>
                <a:path w="35720" h="160735">
                  <a:moveTo>
                    <a:pt x="0" y="0"/>
                  </a:moveTo>
                  <a:lnTo>
                    <a:pt x="0" y="42040"/>
                  </a:lnTo>
                  <a:lnTo>
                    <a:pt x="993" y="57545"/>
                  </a:lnTo>
                  <a:lnTo>
                    <a:pt x="8103" y="92361"/>
                  </a:lnTo>
                  <a:lnTo>
                    <a:pt x="9677" y="110158"/>
                  </a:lnTo>
                  <a:lnTo>
                    <a:pt x="18003" y="138725"/>
                  </a:lnTo>
                  <a:lnTo>
                    <a:pt x="26879" y="151518"/>
                  </a:lnTo>
                  <a:lnTo>
                    <a:pt x="35719" y="1607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6" name="SMARTInkShape-846"/>
            <p:cNvSpPr/>
            <p:nvPr/>
          </p:nvSpPr>
          <p:spPr>
            <a:xfrm>
              <a:off x="6277570" y="5098852"/>
              <a:ext cx="26790" cy="205383"/>
            </a:xfrm>
            <a:custGeom>
              <a:avLst/>
              <a:gdLst/>
              <a:ahLst/>
              <a:cxnLst/>
              <a:rect l="0" t="0" r="0" b="0"/>
              <a:pathLst>
                <a:path w="26790" h="205383">
                  <a:moveTo>
                    <a:pt x="0" y="0"/>
                  </a:moveTo>
                  <a:lnTo>
                    <a:pt x="0" y="40642"/>
                  </a:lnTo>
                  <a:lnTo>
                    <a:pt x="993" y="54774"/>
                  </a:lnTo>
                  <a:lnTo>
                    <a:pt x="8378" y="98122"/>
                  </a:lnTo>
                  <a:lnTo>
                    <a:pt x="9677" y="110086"/>
                  </a:lnTo>
                  <a:lnTo>
                    <a:pt x="17294" y="149156"/>
                  </a:lnTo>
                  <a:lnTo>
                    <a:pt x="18600" y="157573"/>
                  </a:lnTo>
                  <a:lnTo>
                    <a:pt x="25940" y="183615"/>
                  </a:lnTo>
                  <a:lnTo>
                    <a:pt x="26789" y="2053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7" name="SMARTInkShape-847"/>
            <p:cNvSpPr/>
            <p:nvPr/>
          </p:nvSpPr>
          <p:spPr>
            <a:xfrm>
              <a:off x="6232922" y="5174074"/>
              <a:ext cx="107157" cy="14075"/>
            </a:xfrm>
            <a:custGeom>
              <a:avLst/>
              <a:gdLst/>
              <a:ahLst/>
              <a:cxnLst/>
              <a:rect l="0" t="0" r="0" b="0"/>
              <a:pathLst>
                <a:path w="107157" h="14075">
                  <a:moveTo>
                    <a:pt x="0" y="5145"/>
                  </a:moveTo>
                  <a:lnTo>
                    <a:pt x="0" y="0"/>
                  </a:lnTo>
                  <a:lnTo>
                    <a:pt x="0" y="4272"/>
                  </a:lnTo>
                  <a:lnTo>
                    <a:pt x="4740" y="4886"/>
                  </a:lnTo>
                  <a:lnTo>
                    <a:pt x="45452" y="5142"/>
                  </a:lnTo>
                  <a:lnTo>
                    <a:pt x="89315" y="5144"/>
                  </a:lnTo>
                  <a:lnTo>
                    <a:pt x="96911" y="7790"/>
                  </a:lnTo>
                  <a:lnTo>
                    <a:pt x="107156" y="1407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72" name="SMARTInkShape-Group166"/>
          <p:cNvGrpSpPr/>
          <p:nvPr/>
        </p:nvGrpSpPr>
        <p:grpSpPr>
          <a:xfrm>
            <a:off x="6572250" y="5134570"/>
            <a:ext cx="241057" cy="160736"/>
            <a:chOff x="6572250" y="5134570"/>
            <a:chExt cx="241057" cy="160736"/>
          </a:xfrm>
        </p:grpSpPr>
        <p:sp>
          <p:nvSpPr>
            <p:cNvPr id="369" name="SMARTInkShape-848"/>
            <p:cNvSpPr/>
            <p:nvPr/>
          </p:nvSpPr>
          <p:spPr>
            <a:xfrm>
              <a:off x="6616898" y="5134570"/>
              <a:ext cx="17861" cy="160736"/>
            </a:xfrm>
            <a:custGeom>
              <a:avLst/>
              <a:gdLst/>
              <a:ahLst/>
              <a:cxnLst/>
              <a:rect l="0" t="0" r="0" b="0"/>
              <a:pathLst>
                <a:path w="17861" h="160736">
                  <a:moveTo>
                    <a:pt x="0" y="0"/>
                  </a:moveTo>
                  <a:lnTo>
                    <a:pt x="0" y="42092"/>
                  </a:lnTo>
                  <a:lnTo>
                    <a:pt x="0" y="86453"/>
                  </a:lnTo>
                  <a:lnTo>
                    <a:pt x="9677" y="130623"/>
                  </a:lnTo>
                  <a:lnTo>
                    <a:pt x="16586" y="141066"/>
                  </a:lnTo>
                  <a:lnTo>
                    <a:pt x="17748" y="150405"/>
                  </a:lnTo>
                  <a:lnTo>
                    <a:pt x="17860" y="16073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0" name="SMARTInkShape-849"/>
            <p:cNvSpPr/>
            <p:nvPr/>
          </p:nvSpPr>
          <p:spPr>
            <a:xfrm>
              <a:off x="6572250" y="5206008"/>
              <a:ext cx="71439" cy="1"/>
            </a:xfrm>
            <a:custGeom>
              <a:avLst/>
              <a:gdLst/>
              <a:ahLst/>
              <a:cxnLst/>
              <a:rect l="0" t="0" r="0" b="0"/>
              <a:pathLst>
                <a:path w="71439" h="1">
                  <a:moveTo>
                    <a:pt x="0" y="0"/>
                  </a:moveTo>
                  <a:lnTo>
                    <a:pt x="42807" y="0"/>
                  </a:lnTo>
                  <a:lnTo>
                    <a:pt x="7143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1" name="SMARTInkShape-850"/>
            <p:cNvSpPr/>
            <p:nvPr/>
          </p:nvSpPr>
          <p:spPr>
            <a:xfrm>
              <a:off x="6724055" y="5197483"/>
              <a:ext cx="89252" cy="79953"/>
            </a:xfrm>
            <a:custGeom>
              <a:avLst/>
              <a:gdLst/>
              <a:ahLst/>
              <a:cxnLst/>
              <a:rect l="0" t="0" r="0" b="0"/>
              <a:pathLst>
                <a:path w="89252" h="79953">
                  <a:moveTo>
                    <a:pt x="35718" y="26384"/>
                  </a:moveTo>
                  <a:lnTo>
                    <a:pt x="27157" y="26384"/>
                  </a:lnTo>
                  <a:lnTo>
                    <a:pt x="22157" y="31125"/>
                  </a:lnTo>
                  <a:lnTo>
                    <a:pt x="19769" y="36098"/>
                  </a:lnTo>
                  <a:lnTo>
                    <a:pt x="19133" y="38813"/>
                  </a:lnTo>
                  <a:lnTo>
                    <a:pt x="10959" y="53242"/>
                  </a:lnTo>
                  <a:lnTo>
                    <a:pt x="10282" y="56196"/>
                  </a:lnTo>
                  <a:lnTo>
                    <a:pt x="10824" y="59157"/>
                  </a:lnTo>
                  <a:lnTo>
                    <a:pt x="14071" y="65093"/>
                  </a:lnTo>
                  <a:lnTo>
                    <a:pt x="16326" y="67073"/>
                  </a:lnTo>
                  <a:lnTo>
                    <a:pt x="35803" y="77869"/>
                  </a:lnTo>
                  <a:lnTo>
                    <a:pt x="62509" y="79908"/>
                  </a:lnTo>
                  <a:lnTo>
                    <a:pt x="74415" y="79952"/>
                  </a:lnTo>
                  <a:lnTo>
                    <a:pt x="80367" y="77312"/>
                  </a:lnTo>
                  <a:lnTo>
                    <a:pt x="83343" y="75219"/>
                  </a:lnTo>
                  <a:lnTo>
                    <a:pt x="86651" y="70247"/>
                  </a:lnTo>
                  <a:lnTo>
                    <a:pt x="88513" y="61870"/>
                  </a:lnTo>
                  <a:lnTo>
                    <a:pt x="89251" y="33565"/>
                  </a:lnTo>
                  <a:lnTo>
                    <a:pt x="86630" y="26930"/>
                  </a:lnTo>
                  <a:lnTo>
                    <a:pt x="84543" y="23772"/>
                  </a:lnTo>
                  <a:lnTo>
                    <a:pt x="82159" y="21666"/>
                  </a:lnTo>
                  <a:lnTo>
                    <a:pt x="59243" y="11687"/>
                  </a:lnTo>
                  <a:lnTo>
                    <a:pt x="48422" y="8470"/>
                  </a:lnTo>
                  <a:lnTo>
                    <a:pt x="37938" y="2665"/>
                  </a:lnTo>
                  <a:lnTo>
                    <a:pt x="16155" y="0"/>
                  </a:lnTo>
                  <a:lnTo>
                    <a:pt x="13746" y="857"/>
                  </a:lnTo>
                  <a:lnTo>
                    <a:pt x="12140" y="2421"/>
                  </a:lnTo>
                  <a:lnTo>
                    <a:pt x="11070" y="4455"/>
                  </a:lnTo>
                  <a:lnTo>
                    <a:pt x="9364" y="5812"/>
                  </a:lnTo>
                  <a:lnTo>
                    <a:pt x="0" y="85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75" name="SMARTInkShape-Group167"/>
          <p:cNvGrpSpPr/>
          <p:nvPr/>
        </p:nvGrpSpPr>
        <p:grpSpPr>
          <a:xfrm>
            <a:off x="7108031" y="5147285"/>
            <a:ext cx="357189" cy="210529"/>
            <a:chOff x="7108031" y="5147285"/>
            <a:chExt cx="357189" cy="210529"/>
          </a:xfrm>
        </p:grpSpPr>
        <p:sp>
          <p:nvSpPr>
            <p:cNvPr id="373" name="SMARTInkShape-851"/>
            <p:cNvSpPr/>
            <p:nvPr/>
          </p:nvSpPr>
          <p:spPr>
            <a:xfrm>
              <a:off x="7108031" y="5147285"/>
              <a:ext cx="160577" cy="183739"/>
            </a:xfrm>
            <a:custGeom>
              <a:avLst/>
              <a:gdLst/>
              <a:ahLst/>
              <a:cxnLst/>
              <a:rect l="0" t="0" r="0" b="0"/>
              <a:pathLst>
                <a:path w="160577" h="183739">
                  <a:moveTo>
                    <a:pt x="0" y="5145"/>
                  </a:moveTo>
                  <a:lnTo>
                    <a:pt x="4741" y="404"/>
                  </a:lnTo>
                  <a:lnTo>
                    <a:pt x="6137" y="0"/>
                  </a:lnTo>
                  <a:lnTo>
                    <a:pt x="7068" y="723"/>
                  </a:lnTo>
                  <a:lnTo>
                    <a:pt x="7689" y="2197"/>
                  </a:lnTo>
                  <a:lnTo>
                    <a:pt x="9094" y="3180"/>
                  </a:lnTo>
                  <a:lnTo>
                    <a:pt x="13303" y="4271"/>
                  </a:lnTo>
                  <a:lnTo>
                    <a:pt x="14821" y="5555"/>
                  </a:lnTo>
                  <a:lnTo>
                    <a:pt x="23730" y="21317"/>
                  </a:lnTo>
                  <a:lnTo>
                    <a:pt x="26610" y="61619"/>
                  </a:lnTo>
                  <a:lnTo>
                    <a:pt x="26774" y="102842"/>
                  </a:lnTo>
                  <a:lnTo>
                    <a:pt x="26788" y="145012"/>
                  </a:lnTo>
                  <a:lnTo>
                    <a:pt x="26789" y="165839"/>
                  </a:lnTo>
                  <a:lnTo>
                    <a:pt x="26789" y="158187"/>
                  </a:lnTo>
                  <a:lnTo>
                    <a:pt x="32926" y="150065"/>
                  </a:lnTo>
                  <a:lnTo>
                    <a:pt x="35883" y="141791"/>
                  </a:lnTo>
                  <a:lnTo>
                    <a:pt x="64366" y="110555"/>
                  </a:lnTo>
                  <a:lnTo>
                    <a:pt x="70941" y="106564"/>
                  </a:lnTo>
                  <a:lnTo>
                    <a:pt x="78162" y="104791"/>
                  </a:lnTo>
                  <a:lnTo>
                    <a:pt x="104674" y="103558"/>
                  </a:lnTo>
                  <a:lnTo>
                    <a:pt x="122186" y="108167"/>
                  </a:lnTo>
                  <a:lnTo>
                    <a:pt x="138751" y="118613"/>
                  </a:lnTo>
                  <a:lnTo>
                    <a:pt x="148489" y="128283"/>
                  </a:lnTo>
                  <a:lnTo>
                    <a:pt x="156665" y="142282"/>
                  </a:lnTo>
                  <a:lnTo>
                    <a:pt x="159932" y="156404"/>
                  </a:lnTo>
                  <a:lnTo>
                    <a:pt x="160576" y="168747"/>
                  </a:lnTo>
                  <a:lnTo>
                    <a:pt x="158019" y="174761"/>
                  </a:lnTo>
                  <a:lnTo>
                    <a:pt x="155947" y="177754"/>
                  </a:lnTo>
                  <a:lnTo>
                    <a:pt x="152582" y="179749"/>
                  </a:lnTo>
                  <a:lnTo>
                    <a:pt x="135569" y="182950"/>
                  </a:lnTo>
                  <a:lnTo>
                    <a:pt x="96174" y="183718"/>
                  </a:lnTo>
                  <a:lnTo>
                    <a:pt x="62508" y="1837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4" name="SMARTInkShape-852"/>
            <p:cNvSpPr/>
            <p:nvPr/>
          </p:nvSpPr>
          <p:spPr>
            <a:xfrm>
              <a:off x="7349179" y="5250811"/>
              <a:ext cx="116041" cy="107003"/>
            </a:xfrm>
            <a:custGeom>
              <a:avLst/>
              <a:gdLst/>
              <a:ahLst/>
              <a:cxnLst/>
              <a:rect l="0" t="0" r="0" b="0"/>
              <a:pathLst>
                <a:path w="116041" h="107003">
                  <a:moveTo>
                    <a:pt x="8884" y="71283"/>
                  </a:moveTo>
                  <a:lnTo>
                    <a:pt x="8884" y="66542"/>
                  </a:lnTo>
                  <a:lnTo>
                    <a:pt x="11529" y="61569"/>
                  </a:lnTo>
                  <a:lnTo>
                    <a:pt x="13624" y="58854"/>
                  </a:lnTo>
                  <a:lnTo>
                    <a:pt x="18597" y="55837"/>
                  </a:lnTo>
                  <a:lnTo>
                    <a:pt x="24114" y="53504"/>
                  </a:lnTo>
                  <a:lnTo>
                    <a:pt x="47592" y="32475"/>
                  </a:lnTo>
                  <a:lnTo>
                    <a:pt x="50892" y="26584"/>
                  </a:lnTo>
                  <a:lnTo>
                    <a:pt x="53010" y="14718"/>
                  </a:lnTo>
                  <a:lnTo>
                    <a:pt x="50655" y="8770"/>
                  </a:lnTo>
                  <a:lnTo>
                    <a:pt x="45798" y="1609"/>
                  </a:lnTo>
                  <a:lnTo>
                    <a:pt x="24590" y="0"/>
                  </a:lnTo>
                  <a:lnTo>
                    <a:pt x="18179" y="2560"/>
                  </a:lnTo>
                  <a:lnTo>
                    <a:pt x="5979" y="12288"/>
                  </a:lnTo>
                  <a:lnTo>
                    <a:pt x="2632" y="17943"/>
                  </a:lnTo>
                  <a:lnTo>
                    <a:pt x="482" y="29658"/>
                  </a:lnTo>
                  <a:lnTo>
                    <a:pt x="0" y="47474"/>
                  </a:lnTo>
                  <a:lnTo>
                    <a:pt x="2620" y="53425"/>
                  </a:lnTo>
                  <a:lnTo>
                    <a:pt x="12387" y="65330"/>
                  </a:lnTo>
                  <a:lnTo>
                    <a:pt x="42195" y="83189"/>
                  </a:lnTo>
                  <a:lnTo>
                    <a:pt x="81916" y="96675"/>
                  </a:lnTo>
                  <a:lnTo>
                    <a:pt x="100644" y="100534"/>
                  </a:lnTo>
                  <a:lnTo>
                    <a:pt x="116040" y="10700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87" name="SMARTInkShape-Group168"/>
          <p:cNvGrpSpPr/>
          <p:nvPr/>
        </p:nvGrpSpPr>
        <p:grpSpPr>
          <a:xfrm>
            <a:off x="1924770" y="5598914"/>
            <a:ext cx="1182762" cy="321470"/>
            <a:chOff x="1924770" y="5598914"/>
            <a:chExt cx="1182762" cy="321470"/>
          </a:xfrm>
        </p:grpSpPr>
        <p:sp>
          <p:nvSpPr>
            <p:cNvPr id="376" name="SMARTInkShape-853"/>
            <p:cNvSpPr/>
            <p:nvPr/>
          </p:nvSpPr>
          <p:spPr>
            <a:xfrm>
              <a:off x="1924770" y="5688257"/>
              <a:ext cx="120129" cy="89252"/>
            </a:xfrm>
            <a:custGeom>
              <a:avLst/>
              <a:gdLst/>
              <a:ahLst/>
              <a:cxnLst/>
              <a:rect l="0" t="0" r="0" b="0"/>
              <a:pathLst>
                <a:path w="120129" h="89252">
                  <a:moveTo>
                    <a:pt x="57621" y="44602"/>
                  </a:moveTo>
                  <a:lnTo>
                    <a:pt x="57621" y="19426"/>
                  </a:lnTo>
                  <a:lnTo>
                    <a:pt x="49932" y="10266"/>
                  </a:lnTo>
                  <a:lnTo>
                    <a:pt x="49059" y="4553"/>
                  </a:lnTo>
                  <a:lnTo>
                    <a:pt x="47944" y="3020"/>
                  </a:lnTo>
                  <a:lnTo>
                    <a:pt x="46209" y="1998"/>
                  </a:lnTo>
                  <a:lnTo>
                    <a:pt x="44059" y="1317"/>
                  </a:lnTo>
                  <a:lnTo>
                    <a:pt x="41635" y="1855"/>
                  </a:lnTo>
                  <a:lnTo>
                    <a:pt x="30614" y="7201"/>
                  </a:lnTo>
                  <a:lnTo>
                    <a:pt x="27710" y="7762"/>
                  </a:lnTo>
                  <a:lnTo>
                    <a:pt x="25774" y="9128"/>
                  </a:lnTo>
                  <a:lnTo>
                    <a:pt x="24483" y="11031"/>
                  </a:lnTo>
                  <a:lnTo>
                    <a:pt x="22057" y="15791"/>
                  </a:lnTo>
                  <a:lnTo>
                    <a:pt x="956" y="43427"/>
                  </a:lnTo>
                  <a:lnTo>
                    <a:pt x="0" y="47787"/>
                  </a:lnTo>
                  <a:lnTo>
                    <a:pt x="356" y="51687"/>
                  </a:lnTo>
                  <a:lnTo>
                    <a:pt x="3827" y="69519"/>
                  </a:lnTo>
                  <a:lnTo>
                    <a:pt x="4891" y="70143"/>
                  </a:lnTo>
                  <a:lnTo>
                    <a:pt x="12599" y="71343"/>
                  </a:lnTo>
                  <a:lnTo>
                    <a:pt x="25368" y="71388"/>
                  </a:lnTo>
                  <a:lnTo>
                    <a:pt x="27189" y="70397"/>
                  </a:lnTo>
                  <a:lnTo>
                    <a:pt x="28403" y="68744"/>
                  </a:lnTo>
                  <a:lnTo>
                    <a:pt x="30745" y="64262"/>
                  </a:lnTo>
                  <a:lnTo>
                    <a:pt x="36649" y="56160"/>
                  </a:lnTo>
                  <a:lnTo>
                    <a:pt x="39831" y="47475"/>
                  </a:lnTo>
                  <a:lnTo>
                    <a:pt x="45625" y="38618"/>
                  </a:lnTo>
                  <a:lnTo>
                    <a:pt x="48775" y="29710"/>
                  </a:lnTo>
                  <a:lnTo>
                    <a:pt x="54559" y="20788"/>
                  </a:lnTo>
                  <a:lnTo>
                    <a:pt x="56713" y="11859"/>
                  </a:lnTo>
                  <a:lnTo>
                    <a:pt x="57218" y="5906"/>
                  </a:lnTo>
                  <a:lnTo>
                    <a:pt x="58344" y="3922"/>
                  </a:lnTo>
                  <a:lnTo>
                    <a:pt x="60087" y="2600"/>
                  </a:lnTo>
                  <a:lnTo>
                    <a:pt x="66438" y="0"/>
                  </a:lnTo>
                  <a:lnTo>
                    <a:pt x="67542" y="30762"/>
                  </a:lnTo>
                  <a:lnTo>
                    <a:pt x="72687" y="42045"/>
                  </a:lnTo>
                  <a:lnTo>
                    <a:pt x="75645" y="56523"/>
                  </a:lnTo>
                  <a:lnTo>
                    <a:pt x="82364" y="67537"/>
                  </a:lnTo>
                  <a:lnTo>
                    <a:pt x="96438" y="83182"/>
                  </a:lnTo>
                  <a:lnTo>
                    <a:pt x="102324" y="86554"/>
                  </a:lnTo>
                  <a:lnTo>
                    <a:pt x="120128" y="8925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7" name="SMARTInkShape-854"/>
            <p:cNvSpPr/>
            <p:nvPr/>
          </p:nvSpPr>
          <p:spPr>
            <a:xfrm>
              <a:off x="2180240" y="5688588"/>
              <a:ext cx="96831" cy="146437"/>
            </a:xfrm>
            <a:custGeom>
              <a:avLst/>
              <a:gdLst/>
              <a:ahLst/>
              <a:cxnLst/>
              <a:rect l="0" t="0" r="0" b="0"/>
              <a:pathLst>
                <a:path w="96831" h="146437">
                  <a:moveTo>
                    <a:pt x="70041" y="26412"/>
                  </a:moveTo>
                  <a:lnTo>
                    <a:pt x="74782" y="26412"/>
                  </a:lnTo>
                  <a:lnTo>
                    <a:pt x="76178" y="25420"/>
                  </a:lnTo>
                  <a:lnTo>
                    <a:pt x="77109" y="23766"/>
                  </a:lnTo>
                  <a:lnTo>
                    <a:pt x="78862" y="17851"/>
                  </a:lnTo>
                  <a:lnTo>
                    <a:pt x="78939" y="12851"/>
                  </a:lnTo>
                  <a:lnTo>
                    <a:pt x="77957" y="11418"/>
                  </a:lnTo>
                  <a:lnTo>
                    <a:pt x="76311" y="10463"/>
                  </a:lnTo>
                  <a:lnTo>
                    <a:pt x="71280" y="8930"/>
                  </a:lnTo>
                  <a:lnTo>
                    <a:pt x="63157" y="2490"/>
                  </a:lnTo>
                  <a:lnTo>
                    <a:pt x="54882" y="472"/>
                  </a:lnTo>
                  <a:lnTo>
                    <a:pt x="49083" y="0"/>
                  </a:lnTo>
                  <a:lnTo>
                    <a:pt x="43198" y="2437"/>
                  </a:lnTo>
                  <a:lnTo>
                    <a:pt x="31335" y="12085"/>
                  </a:lnTo>
                  <a:lnTo>
                    <a:pt x="13486" y="37126"/>
                  </a:lnTo>
                  <a:lnTo>
                    <a:pt x="10179" y="46387"/>
                  </a:lnTo>
                  <a:lnTo>
                    <a:pt x="0" y="86067"/>
                  </a:lnTo>
                  <a:lnTo>
                    <a:pt x="3758" y="103839"/>
                  </a:lnTo>
                  <a:lnTo>
                    <a:pt x="11155" y="116932"/>
                  </a:lnTo>
                  <a:lnTo>
                    <a:pt x="37316" y="145429"/>
                  </a:lnTo>
                  <a:lnTo>
                    <a:pt x="41279" y="146436"/>
                  </a:lnTo>
                  <a:lnTo>
                    <a:pt x="72375" y="141982"/>
                  </a:lnTo>
                  <a:lnTo>
                    <a:pt x="96830" y="13356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8" name="SMARTInkShape-855"/>
            <p:cNvSpPr/>
            <p:nvPr/>
          </p:nvSpPr>
          <p:spPr>
            <a:xfrm>
              <a:off x="2294930" y="5643563"/>
              <a:ext cx="116087" cy="187524"/>
            </a:xfrm>
            <a:custGeom>
              <a:avLst/>
              <a:gdLst/>
              <a:ahLst/>
              <a:cxnLst/>
              <a:rect l="0" t="0" r="0" b="0"/>
              <a:pathLst>
                <a:path w="116087" h="187524">
                  <a:moveTo>
                    <a:pt x="0" y="0"/>
                  </a:moveTo>
                  <a:lnTo>
                    <a:pt x="0" y="37835"/>
                  </a:lnTo>
                  <a:lnTo>
                    <a:pt x="8102" y="80849"/>
                  </a:lnTo>
                  <a:lnTo>
                    <a:pt x="9676" y="100464"/>
                  </a:lnTo>
                  <a:lnTo>
                    <a:pt x="17010" y="136857"/>
                  </a:lnTo>
                  <a:lnTo>
                    <a:pt x="18600" y="153769"/>
                  </a:lnTo>
                  <a:lnTo>
                    <a:pt x="25514" y="172115"/>
                  </a:lnTo>
                  <a:lnTo>
                    <a:pt x="26786" y="187476"/>
                  </a:lnTo>
                  <a:lnTo>
                    <a:pt x="31528" y="182769"/>
                  </a:lnTo>
                  <a:lnTo>
                    <a:pt x="33856" y="177803"/>
                  </a:lnTo>
                  <a:lnTo>
                    <a:pt x="40350" y="145282"/>
                  </a:lnTo>
                  <a:lnTo>
                    <a:pt x="59926" y="109228"/>
                  </a:lnTo>
                  <a:lnTo>
                    <a:pt x="60787" y="105560"/>
                  </a:lnTo>
                  <a:lnTo>
                    <a:pt x="62352" y="103116"/>
                  </a:lnTo>
                  <a:lnTo>
                    <a:pt x="64388" y="101486"/>
                  </a:lnTo>
                  <a:lnTo>
                    <a:pt x="69297" y="99675"/>
                  </a:lnTo>
                  <a:lnTo>
                    <a:pt x="83454" y="98417"/>
                  </a:lnTo>
                  <a:lnTo>
                    <a:pt x="89346" y="100957"/>
                  </a:lnTo>
                  <a:lnTo>
                    <a:pt x="92306" y="103023"/>
                  </a:lnTo>
                  <a:lnTo>
                    <a:pt x="95595" y="107965"/>
                  </a:lnTo>
                  <a:lnTo>
                    <a:pt x="98872" y="122145"/>
                  </a:lnTo>
                  <a:lnTo>
                    <a:pt x="104260" y="131000"/>
                  </a:lnTo>
                  <a:lnTo>
                    <a:pt x="106298" y="140899"/>
                  </a:lnTo>
                  <a:lnTo>
                    <a:pt x="107043" y="162470"/>
                  </a:lnTo>
                  <a:lnTo>
                    <a:pt x="109752" y="169112"/>
                  </a:lnTo>
                  <a:lnTo>
                    <a:pt x="114834" y="176720"/>
                  </a:lnTo>
                  <a:lnTo>
                    <a:pt x="116086" y="1875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9" name="SMARTInkShape-856"/>
            <p:cNvSpPr/>
            <p:nvPr/>
          </p:nvSpPr>
          <p:spPr>
            <a:xfrm>
              <a:off x="2437805" y="5743175"/>
              <a:ext cx="98227" cy="123476"/>
            </a:xfrm>
            <a:custGeom>
              <a:avLst/>
              <a:gdLst/>
              <a:ahLst/>
              <a:cxnLst/>
              <a:rect l="0" t="0" r="0" b="0"/>
              <a:pathLst>
                <a:path w="98227" h="123476">
                  <a:moveTo>
                    <a:pt x="0" y="52192"/>
                  </a:moveTo>
                  <a:lnTo>
                    <a:pt x="13561" y="52192"/>
                  </a:lnTo>
                  <a:lnTo>
                    <a:pt x="18594" y="49547"/>
                  </a:lnTo>
                  <a:lnTo>
                    <a:pt x="21326" y="47452"/>
                  </a:lnTo>
                  <a:lnTo>
                    <a:pt x="29653" y="45124"/>
                  </a:lnTo>
                  <a:lnTo>
                    <a:pt x="38976" y="43098"/>
                  </a:lnTo>
                  <a:lnTo>
                    <a:pt x="49802" y="36378"/>
                  </a:lnTo>
                  <a:lnTo>
                    <a:pt x="78709" y="9196"/>
                  </a:lnTo>
                  <a:lnTo>
                    <a:pt x="78270" y="7652"/>
                  </a:lnTo>
                  <a:lnTo>
                    <a:pt x="72533" y="0"/>
                  </a:lnTo>
                  <a:lnTo>
                    <a:pt x="71176" y="530"/>
                  </a:lnTo>
                  <a:lnTo>
                    <a:pt x="64524" y="5025"/>
                  </a:lnTo>
                  <a:lnTo>
                    <a:pt x="56270" y="7789"/>
                  </a:lnTo>
                  <a:lnTo>
                    <a:pt x="32731" y="28505"/>
                  </a:lnTo>
                  <a:lnTo>
                    <a:pt x="12897" y="58317"/>
                  </a:lnTo>
                  <a:lnTo>
                    <a:pt x="9452" y="80608"/>
                  </a:lnTo>
                  <a:lnTo>
                    <a:pt x="11807" y="87311"/>
                  </a:lnTo>
                  <a:lnTo>
                    <a:pt x="15169" y="93597"/>
                  </a:lnTo>
                  <a:lnTo>
                    <a:pt x="18054" y="102715"/>
                  </a:lnTo>
                  <a:lnTo>
                    <a:pt x="30183" y="117666"/>
                  </a:lnTo>
                  <a:lnTo>
                    <a:pt x="35904" y="120979"/>
                  </a:lnTo>
                  <a:lnTo>
                    <a:pt x="47349" y="122844"/>
                  </a:lnTo>
                  <a:lnTo>
                    <a:pt x="64254" y="123475"/>
                  </a:lnTo>
                  <a:lnTo>
                    <a:pt x="70890" y="120915"/>
                  </a:lnTo>
                  <a:lnTo>
                    <a:pt x="98226" y="9684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0" name="SMARTInkShape-857"/>
            <p:cNvSpPr/>
            <p:nvPr/>
          </p:nvSpPr>
          <p:spPr>
            <a:xfrm>
              <a:off x="2536031" y="5760175"/>
              <a:ext cx="187525" cy="115560"/>
            </a:xfrm>
            <a:custGeom>
              <a:avLst/>
              <a:gdLst/>
              <a:ahLst/>
              <a:cxnLst/>
              <a:rect l="0" t="0" r="0" b="0"/>
              <a:pathLst>
                <a:path w="187525" h="115560">
                  <a:moveTo>
                    <a:pt x="8930" y="8403"/>
                  </a:moveTo>
                  <a:lnTo>
                    <a:pt x="368" y="8403"/>
                  </a:lnTo>
                  <a:lnTo>
                    <a:pt x="1" y="51852"/>
                  </a:lnTo>
                  <a:lnTo>
                    <a:pt x="0" y="73521"/>
                  </a:lnTo>
                  <a:lnTo>
                    <a:pt x="2646" y="79678"/>
                  </a:lnTo>
                  <a:lnTo>
                    <a:pt x="6137" y="85722"/>
                  </a:lnTo>
                  <a:lnTo>
                    <a:pt x="8898" y="97544"/>
                  </a:lnTo>
                  <a:lnTo>
                    <a:pt x="8920" y="92913"/>
                  </a:lnTo>
                  <a:lnTo>
                    <a:pt x="9916" y="91532"/>
                  </a:lnTo>
                  <a:lnTo>
                    <a:pt x="13667" y="89998"/>
                  </a:lnTo>
                  <a:lnTo>
                    <a:pt x="15065" y="88597"/>
                  </a:lnTo>
                  <a:lnTo>
                    <a:pt x="16617" y="84394"/>
                  </a:lnTo>
                  <a:lnTo>
                    <a:pt x="18779" y="58739"/>
                  </a:lnTo>
                  <a:lnTo>
                    <a:pt x="37649" y="17932"/>
                  </a:lnTo>
                  <a:lnTo>
                    <a:pt x="39982" y="14755"/>
                  </a:lnTo>
                  <a:lnTo>
                    <a:pt x="45220" y="11227"/>
                  </a:lnTo>
                  <a:lnTo>
                    <a:pt x="53748" y="9240"/>
                  </a:lnTo>
                  <a:lnTo>
                    <a:pt x="56668" y="8960"/>
                  </a:lnTo>
                  <a:lnTo>
                    <a:pt x="62558" y="11297"/>
                  </a:lnTo>
                  <a:lnTo>
                    <a:pt x="68484" y="14650"/>
                  </a:lnTo>
                  <a:lnTo>
                    <a:pt x="77397" y="17530"/>
                  </a:lnTo>
                  <a:lnTo>
                    <a:pt x="83347" y="21720"/>
                  </a:lnTo>
                  <a:lnTo>
                    <a:pt x="101204" y="45981"/>
                  </a:lnTo>
                  <a:lnTo>
                    <a:pt x="104511" y="55201"/>
                  </a:lnTo>
                  <a:lnTo>
                    <a:pt x="107136" y="97648"/>
                  </a:lnTo>
                  <a:lnTo>
                    <a:pt x="107155" y="106104"/>
                  </a:lnTo>
                  <a:lnTo>
                    <a:pt x="102416" y="106474"/>
                  </a:lnTo>
                  <a:lnTo>
                    <a:pt x="101019" y="105534"/>
                  </a:lnTo>
                  <a:lnTo>
                    <a:pt x="100089" y="103915"/>
                  </a:lnTo>
                  <a:lnTo>
                    <a:pt x="99468" y="101843"/>
                  </a:lnTo>
                  <a:lnTo>
                    <a:pt x="100046" y="100462"/>
                  </a:lnTo>
                  <a:lnTo>
                    <a:pt x="101424" y="99542"/>
                  </a:lnTo>
                  <a:lnTo>
                    <a:pt x="103335" y="98928"/>
                  </a:lnTo>
                  <a:lnTo>
                    <a:pt x="104609" y="96534"/>
                  </a:lnTo>
                  <a:lnTo>
                    <a:pt x="109758" y="52376"/>
                  </a:lnTo>
                  <a:lnTo>
                    <a:pt x="118176" y="26987"/>
                  </a:lnTo>
                  <a:lnTo>
                    <a:pt x="121976" y="20631"/>
                  </a:lnTo>
                  <a:lnTo>
                    <a:pt x="125107" y="11475"/>
                  </a:lnTo>
                  <a:lnTo>
                    <a:pt x="129356" y="5469"/>
                  </a:lnTo>
                  <a:lnTo>
                    <a:pt x="134552" y="2138"/>
                  </a:lnTo>
                  <a:lnTo>
                    <a:pt x="141231" y="0"/>
                  </a:lnTo>
                  <a:lnTo>
                    <a:pt x="144790" y="2353"/>
                  </a:lnTo>
                  <a:lnTo>
                    <a:pt x="147128" y="4370"/>
                  </a:lnTo>
                  <a:lnTo>
                    <a:pt x="149727" y="9257"/>
                  </a:lnTo>
                  <a:lnTo>
                    <a:pt x="162775" y="50660"/>
                  </a:lnTo>
                  <a:lnTo>
                    <a:pt x="166602" y="58934"/>
                  </a:lnTo>
                  <a:lnTo>
                    <a:pt x="169749" y="73756"/>
                  </a:lnTo>
                  <a:lnTo>
                    <a:pt x="175532" y="85865"/>
                  </a:lnTo>
                  <a:lnTo>
                    <a:pt x="178475" y="110444"/>
                  </a:lnTo>
                  <a:lnTo>
                    <a:pt x="179506" y="112149"/>
                  </a:lnTo>
                  <a:lnTo>
                    <a:pt x="181186" y="113286"/>
                  </a:lnTo>
                  <a:lnTo>
                    <a:pt x="187524" y="11555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1" name="SMARTInkShape-858"/>
            <p:cNvSpPr/>
            <p:nvPr/>
          </p:nvSpPr>
          <p:spPr>
            <a:xfrm>
              <a:off x="2750344" y="5768578"/>
              <a:ext cx="17860" cy="133946"/>
            </a:xfrm>
            <a:custGeom>
              <a:avLst/>
              <a:gdLst/>
              <a:ahLst/>
              <a:cxnLst/>
              <a:rect l="0" t="0" r="0" b="0"/>
              <a:pathLst>
                <a:path w="17860" h="133946">
                  <a:moveTo>
                    <a:pt x="0" y="0"/>
                  </a:moveTo>
                  <a:lnTo>
                    <a:pt x="0" y="41477"/>
                  </a:lnTo>
                  <a:lnTo>
                    <a:pt x="0" y="81681"/>
                  </a:lnTo>
                  <a:lnTo>
                    <a:pt x="992" y="94868"/>
                  </a:lnTo>
                  <a:lnTo>
                    <a:pt x="7129" y="109910"/>
                  </a:lnTo>
                  <a:lnTo>
                    <a:pt x="15446" y="124383"/>
                  </a:lnTo>
                  <a:lnTo>
                    <a:pt x="17859" y="1339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2" name="SMARTInkShape-859"/>
            <p:cNvSpPr/>
            <p:nvPr/>
          </p:nvSpPr>
          <p:spPr>
            <a:xfrm>
              <a:off x="2813005" y="5759648"/>
              <a:ext cx="71285" cy="133947"/>
            </a:xfrm>
            <a:custGeom>
              <a:avLst/>
              <a:gdLst/>
              <a:ahLst/>
              <a:cxnLst/>
              <a:rect l="0" t="0" r="0" b="0"/>
              <a:pathLst>
                <a:path w="71285" h="133947">
                  <a:moveTo>
                    <a:pt x="53425" y="0"/>
                  </a:moveTo>
                  <a:lnTo>
                    <a:pt x="36916" y="0"/>
                  </a:lnTo>
                  <a:lnTo>
                    <a:pt x="5764" y="29812"/>
                  </a:lnTo>
                  <a:lnTo>
                    <a:pt x="2477" y="38385"/>
                  </a:lnTo>
                  <a:lnTo>
                    <a:pt x="0" y="77547"/>
                  </a:lnTo>
                  <a:lnTo>
                    <a:pt x="869" y="100242"/>
                  </a:lnTo>
                  <a:lnTo>
                    <a:pt x="4600" y="108383"/>
                  </a:lnTo>
                  <a:lnTo>
                    <a:pt x="20839" y="127839"/>
                  </a:lnTo>
                  <a:lnTo>
                    <a:pt x="29351" y="131232"/>
                  </a:lnTo>
                  <a:lnTo>
                    <a:pt x="71284" y="1339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3" name="SMARTInkShape-860"/>
            <p:cNvSpPr/>
            <p:nvPr/>
          </p:nvSpPr>
          <p:spPr>
            <a:xfrm>
              <a:off x="2884447" y="5786546"/>
              <a:ext cx="89140" cy="115531"/>
            </a:xfrm>
            <a:custGeom>
              <a:avLst/>
              <a:gdLst/>
              <a:ahLst/>
              <a:cxnLst/>
              <a:rect l="0" t="0" r="0" b="0"/>
              <a:pathLst>
                <a:path w="89140" h="115531">
                  <a:moveTo>
                    <a:pt x="89139" y="8821"/>
                  </a:moveTo>
                  <a:lnTo>
                    <a:pt x="81450" y="1133"/>
                  </a:lnTo>
                  <a:lnTo>
                    <a:pt x="75837" y="260"/>
                  </a:lnTo>
                  <a:lnTo>
                    <a:pt x="67889" y="0"/>
                  </a:lnTo>
                  <a:lnTo>
                    <a:pt x="62166" y="2586"/>
                  </a:lnTo>
                  <a:lnTo>
                    <a:pt x="32393" y="24801"/>
                  </a:lnTo>
                  <a:lnTo>
                    <a:pt x="5904" y="60823"/>
                  </a:lnTo>
                  <a:lnTo>
                    <a:pt x="1638" y="72956"/>
                  </a:lnTo>
                  <a:lnTo>
                    <a:pt x="0" y="96787"/>
                  </a:lnTo>
                  <a:lnTo>
                    <a:pt x="939" y="100207"/>
                  </a:lnTo>
                  <a:lnTo>
                    <a:pt x="2558" y="102488"/>
                  </a:lnTo>
                  <a:lnTo>
                    <a:pt x="15082" y="112584"/>
                  </a:lnTo>
                  <a:lnTo>
                    <a:pt x="23760" y="114972"/>
                  </a:lnTo>
                  <a:lnTo>
                    <a:pt x="29655" y="115530"/>
                  </a:lnTo>
                  <a:lnTo>
                    <a:pt x="35582" y="113133"/>
                  </a:lnTo>
                  <a:lnTo>
                    <a:pt x="41523" y="109752"/>
                  </a:lnTo>
                  <a:lnTo>
                    <a:pt x="47471" y="108250"/>
                  </a:lnTo>
                  <a:lnTo>
                    <a:pt x="53422" y="102291"/>
                  </a:lnTo>
                  <a:lnTo>
                    <a:pt x="59374" y="95011"/>
                  </a:lnTo>
                  <a:lnTo>
                    <a:pt x="71280" y="891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4" name="SMARTInkShape-861"/>
            <p:cNvSpPr/>
            <p:nvPr/>
          </p:nvSpPr>
          <p:spPr>
            <a:xfrm>
              <a:off x="2973589" y="5795367"/>
              <a:ext cx="107154" cy="106632"/>
            </a:xfrm>
            <a:custGeom>
              <a:avLst/>
              <a:gdLst/>
              <a:ahLst/>
              <a:cxnLst/>
              <a:rect l="0" t="0" r="0" b="0"/>
              <a:pathLst>
                <a:path w="107154" h="106632">
                  <a:moveTo>
                    <a:pt x="8927" y="0"/>
                  </a:moveTo>
                  <a:lnTo>
                    <a:pt x="4186" y="0"/>
                  </a:lnTo>
                  <a:lnTo>
                    <a:pt x="2790" y="992"/>
                  </a:lnTo>
                  <a:lnTo>
                    <a:pt x="1859" y="2646"/>
                  </a:lnTo>
                  <a:lnTo>
                    <a:pt x="242" y="9094"/>
                  </a:lnTo>
                  <a:lnTo>
                    <a:pt x="0" y="46420"/>
                  </a:lnTo>
                  <a:lnTo>
                    <a:pt x="9091" y="76492"/>
                  </a:lnTo>
                  <a:lnTo>
                    <a:pt x="24085" y="95171"/>
                  </a:lnTo>
                  <a:lnTo>
                    <a:pt x="29885" y="101168"/>
                  </a:lnTo>
                  <a:lnTo>
                    <a:pt x="38416" y="104495"/>
                  </a:lnTo>
                  <a:lnTo>
                    <a:pt x="55321" y="106631"/>
                  </a:lnTo>
                  <a:lnTo>
                    <a:pt x="61958" y="104277"/>
                  </a:lnTo>
                  <a:lnTo>
                    <a:pt x="65117" y="102260"/>
                  </a:lnTo>
                  <a:lnTo>
                    <a:pt x="83452" y="97039"/>
                  </a:lnTo>
                  <a:lnTo>
                    <a:pt x="107153" y="714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5" name="SMARTInkShape-862"/>
            <p:cNvSpPr/>
            <p:nvPr/>
          </p:nvSpPr>
          <p:spPr>
            <a:xfrm>
              <a:off x="3054006" y="5697141"/>
              <a:ext cx="53526" cy="223243"/>
            </a:xfrm>
            <a:custGeom>
              <a:avLst/>
              <a:gdLst/>
              <a:ahLst/>
              <a:cxnLst/>
              <a:rect l="0" t="0" r="0" b="0"/>
              <a:pathLst>
                <a:path w="53526" h="223243">
                  <a:moveTo>
                    <a:pt x="17807" y="0"/>
                  </a:moveTo>
                  <a:lnTo>
                    <a:pt x="13066" y="0"/>
                  </a:lnTo>
                  <a:lnTo>
                    <a:pt x="11670" y="992"/>
                  </a:lnTo>
                  <a:lnTo>
                    <a:pt x="10739" y="2645"/>
                  </a:lnTo>
                  <a:lnTo>
                    <a:pt x="10118" y="4740"/>
                  </a:lnTo>
                  <a:lnTo>
                    <a:pt x="8712" y="6136"/>
                  </a:lnTo>
                  <a:lnTo>
                    <a:pt x="4504" y="7688"/>
                  </a:lnTo>
                  <a:lnTo>
                    <a:pt x="2985" y="9094"/>
                  </a:lnTo>
                  <a:lnTo>
                    <a:pt x="1297" y="13302"/>
                  </a:lnTo>
                  <a:lnTo>
                    <a:pt x="0" y="53865"/>
                  </a:lnTo>
                  <a:lnTo>
                    <a:pt x="963" y="65611"/>
                  </a:lnTo>
                  <a:lnTo>
                    <a:pt x="9044" y="108343"/>
                  </a:lnTo>
                  <a:lnTo>
                    <a:pt x="21197" y="147220"/>
                  </a:lnTo>
                  <a:lnTo>
                    <a:pt x="40651" y="190405"/>
                  </a:lnTo>
                  <a:lnTo>
                    <a:pt x="44419" y="207339"/>
                  </a:lnTo>
                  <a:lnTo>
                    <a:pt x="53525" y="2232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6" name="SMARTInkShape-863"/>
            <p:cNvSpPr/>
            <p:nvPr/>
          </p:nvSpPr>
          <p:spPr>
            <a:xfrm>
              <a:off x="2691621" y="5598914"/>
              <a:ext cx="5146" cy="8931"/>
            </a:xfrm>
            <a:custGeom>
              <a:avLst/>
              <a:gdLst/>
              <a:ahLst/>
              <a:cxnLst/>
              <a:rect l="0" t="0" r="0" b="0"/>
              <a:pathLst>
                <a:path w="5146" h="8931">
                  <a:moveTo>
                    <a:pt x="5145" y="0"/>
                  </a:moveTo>
                  <a:lnTo>
                    <a:pt x="0" y="0"/>
                  </a:lnTo>
                  <a:lnTo>
                    <a:pt x="2197" y="0"/>
                  </a:lnTo>
                  <a:lnTo>
                    <a:pt x="3179" y="992"/>
                  </a:lnTo>
                  <a:lnTo>
                    <a:pt x="5145"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95" name="SMARTInkShape-Group169"/>
          <p:cNvGrpSpPr/>
          <p:nvPr/>
        </p:nvGrpSpPr>
        <p:grpSpPr>
          <a:xfrm>
            <a:off x="3357720" y="5697141"/>
            <a:ext cx="1169633" cy="400016"/>
            <a:chOff x="3357720" y="5697141"/>
            <a:chExt cx="1169633" cy="400016"/>
          </a:xfrm>
        </p:grpSpPr>
        <p:sp>
          <p:nvSpPr>
            <p:cNvPr id="388" name="SMARTInkShape-864"/>
            <p:cNvSpPr/>
            <p:nvPr/>
          </p:nvSpPr>
          <p:spPr>
            <a:xfrm>
              <a:off x="3357720" y="5732895"/>
              <a:ext cx="98070" cy="151770"/>
            </a:xfrm>
            <a:custGeom>
              <a:avLst/>
              <a:gdLst/>
              <a:ahLst/>
              <a:cxnLst/>
              <a:rect l="0" t="0" r="0" b="0"/>
              <a:pathLst>
                <a:path w="98070" h="151770">
                  <a:moveTo>
                    <a:pt x="98069" y="35683"/>
                  </a:moveTo>
                  <a:lnTo>
                    <a:pt x="98069" y="10503"/>
                  </a:lnTo>
                  <a:lnTo>
                    <a:pt x="93329" y="4630"/>
                  </a:lnTo>
                  <a:lnTo>
                    <a:pt x="88355" y="2039"/>
                  </a:lnTo>
                  <a:lnTo>
                    <a:pt x="73161" y="238"/>
                  </a:lnTo>
                  <a:lnTo>
                    <a:pt x="51672" y="0"/>
                  </a:lnTo>
                  <a:lnTo>
                    <a:pt x="37138" y="4715"/>
                  </a:lnTo>
                  <a:lnTo>
                    <a:pt x="28655" y="12329"/>
                  </a:lnTo>
                  <a:lnTo>
                    <a:pt x="5914" y="50767"/>
                  </a:lnTo>
                  <a:lnTo>
                    <a:pt x="1642" y="68485"/>
                  </a:lnTo>
                  <a:lnTo>
                    <a:pt x="0" y="104149"/>
                  </a:lnTo>
                  <a:lnTo>
                    <a:pt x="2558" y="113406"/>
                  </a:lnTo>
                  <a:lnTo>
                    <a:pt x="12285" y="127435"/>
                  </a:lnTo>
                  <a:lnTo>
                    <a:pt x="42084" y="145770"/>
                  </a:lnTo>
                  <a:lnTo>
                    <a:pt x="54802" y="149992"/>
                  </a:lnTo>
                  <a:lnTo>
                    <a:pt x="71280" y="1517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9" name="SMARTInkShape-865"/>
            <p:cNvSpPr/>
            <p:nvPr/>
          </p:nvSpPr>
          <p:spPr>
            <a:xfrm>
              <a:off x="3491511" y="5697141"/>
              <a:ext cx="250029" cy="196006"/>
            </a:xfrm>
            <a:custGeom>
              <a:avLst/>
              <a:gdLst/>
              <a:ahLst/>
              <a:cxnLst/>
              <a:rect l="0" t="0" r="0" b="0"/>
              <a:pathLst>
                <a:path w="250029" h="196006">
                  <a:moveTo>
                    <a:pt x="8927" y="0"/>
                  </a:moveTo>
                  <a:lnTo>
                    <a:pt x="1238" y="0"/>
                  </a:lnTo>
                  <a:lnTo>
                    <a:pt x="824" y="992"/>
                  </a:lnTo>
                  <a:lnTo>
                    <a:pt x="0" y="42317"/>
                  </a:lnTo>
                  <a:lnTo>
                    <a:pt x="989" y="71748"/>
                  </a:lnTo>
                  <a:lnTo>
                    <a:pt x="8375" y="115930"/>
                  </a:lnTo>
                  <a:lnTo>
                    <a:pt x="9674" y="127923"/>
                  </a:lnTo>
                  <a:lnTo>
                    <a:pt x="17290" y="159946"/>
                  </a:lnTo>
                  <a:lnTo>
                    <a:pt x="17834" y="174429"/>
                  </a:lnTo>
                  <a:lnTo>
                    <a:pt x="17855" y="165167"/>
                  </a:lnTo>
                  <a:lnTo>
                    <a:pt x="20502" y="160058"/>
                  </a:lnTo>
                  <a:lnTo>
                    <a:pt x="22596" y="157307"/>
                  </a:lnTo>
                  <a:lnTo>
                    <a:pt x="24924" y="148959"/>
                  </a:lnTo>
                  <a:lnTo>
                    <a:pt x="28880" y="133102"/>
                  </a:lnTo>
                  <a:lnTo>
                    <a:pt x="44543" y="94409"/>
                  </a:lnTo>
                  <a:lnTo>
                    <a:pt x="46561" y="92704"/>
                  </a:lnTo>
                  <a:lnTo>
                    <a:pt x="54143" y="87661"/>
                  </a:lnTo>
                  <a:lnTo>
                    <a:pt x="59780" y="83608"/>
                  </a:lnTo>
                  <a:lnTo>
                    <a:pt x="65594" y="81807"/>
                  </a:lnTo>
                  <a:lnTo>
                    <a:pt x="67540" y="82319"/>
                  </a:lnTo>
                  <a:lnTo>
                    <a:pt x="68838" y="83653"/>
                  </a:lnTo>
                  <a:lnTo>
                    <a:pt x="69703" y="85534"/>
                  </a:lnTo>
                  <a:lnTo>
                    <a:pt x="71273" y="86789"/>
                  </a:lnTo>
                  <a:lnTo>
                    <a:pt x="75662" y="88181"/>
                  </a:lnTo>
                  <a:lnTo>
                    <a:pt x="77229" y="89545"/>
                  </a:lnTo>
                  <a:lnTo>
                    <a:pt x="87248" y="107345"/>
                  </a:lnTo>
                  <a:lnTo>
                    <a:pt x="96308" y="149396"/>
                  </a:lnTo>
                  <a:lnTo>
                    <a:pt x="98364" y="156687"/>
                  </a:lnTo>
                  <a:lnTo>
                    <a:pt x="110540" y="172500"/>
                  </a:lnTo>
                  <a:lnTo>
                    <a:pt x="116265" y="175885"/>
                  </a:lnTo>
                  <a:lnTo>
                    <a:pt x="122117" y="178382"/>
                  </a:lnTo>
                  <a:lnTo>
                    <a:pt x="130990" y="184374"/>
                  </a:lnTo>
                  <a:lnTo>
                    <a:pt x="139902" y="186590"/>
                  </a:lnTo>
                  <a:lnTo>
                    <a:pt x="145851" y="187108"/>
                  </a:lnTo>
                  <a:lnTo>
                    <a:pt x="151803" y="184693"/>
                  </a:lnTo>
                  <a:lnTo>
                    <a:pt x="157755" y="181304"/>
                  </a:lnTo>
                  <a:lnTo>
                    <a:pt x="166685" y="178404"/>
                  </a:lnTo>
                  <a:lnTo>
                    <a:pt x="181567" y="166270"/>
                  </a:lnTo>
                  <a:lnTo>
                    <a:pt x="190497" y="152893"/>
                  </a:lnTo>
                  <a:lnTo>
                    <a:pt x="194686" y="141103"/>
                  </a:lnTo>
                  <a:lnTo>
                    <a:pt x="196430" y="98404"/>
                  </a:lnTo>
                  <a:lnTo>
                    <a:pt x="196436" y="95367"/>
                  </a:lnTo>
                  <a:lnTo>
                    <a:pt x="195449" y="93344"/>
                  </a:lnTo>
                  <a:lnTo>
                    <a:pt x="193798" y="91995"/>
                  </a:lnTo>
                  <a:lnTo>
                    <a:pt x="189318" y="90496"/>
                  </a:lnTo>
                  <a:lnTo>
                    <a:pt x="180199" y="89455"/>
                  </a:lnTo>
                  <a:lnTo>
                    <a:pt x="166303" y="101739"/>
                  </a:lnTo>
                  <a:lnTo>
                    <a:pt x="139885" y="141308"/>
                  </a:lnTo>
                  <a:lnTo>
                    <a:pt x="135703" y="153434"/>
                  </a:lnTo>
                  <a:lnTo>
                    <a:pt x="134097" y="177262"/>
                  </a:lnTo>
                  <a:lnTo>
                    <a:pt x="135037" y="180683"/>
                  </a:lnTo>
                  <a:lnTo>
                    <a:pt x="136657" y="182963"/>
                  </a:lnTo>
                  <a:lnTo>
                    <a:pt x="138729" y="184483"/>
                  </a:lnTo>
                  <a:lnTo>
                    <a:pt x="140110" y="186488"/>
                  </a:lnTo>
                  <a:lnTo>
                    <a:pt x="141644" y="191362"/>
                  </a:lnTo>
                  <a:lnTo>
                    <a:pt x="143045" y="193059"/>
                  </a:lnTo>
                  <a:lnTo>
                    <a:pt x="147249" y="194945"/>
                  </a:lnTo>
                  <a:lnTo>
                    <a:pt x="159934" y="196005"/>
                  </a:lnTo>
                  <a:lnTo>
                    <a:pt x="167983" y="193609"/>
                  </a:lnTo>
                  <a:lnTo>
                    <a:pt x="176495" y="188725"/>
                  </a:lnTo>
                  <a:lnTo>
                    <a:pt x="192707" y="164260"/>
                  </a:lnTo>
                  <a:lnTo>
                    <a:pt x="203992" y="132231"/>
                  </a:lnTo>
                  <a:lnTo>
                    <a:pt x="205377" y="107313"/>
                  </a:lnTo>
                  <a:lnTo>
                    <a:pt x="205380" y="144657"/>
                  </a:lnTo>
                  <a:lnTo>
                    <a:pt x="208025" y="151274"/>
                  </a:lnTo>
                  <a:lnTo>
                    <a:pt x="211516" y="157521"/>
                  </a:lnTo>
                  <a:lnTo>
                    <a:pt x="214474" y="166617"/>
                  </a:lnTo>
                  <a:lnTo>
                    <a:pt x="218682" y="172609"/>
                  </a:lnTo>
                  <a:lnTo>
                    <a:pt x="231370" y="181561"/>
                  </a:lnTo>
                  <a:lnTo>
                    <a:pt x="250028" y="1875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0" name="SMARTInkShape-866"/>
            <p:cNvSpPr/>
            <p:nvPr/>
          </p:nvSpPr>
          <p:spPr>
            <a:xfrm>
              <a:off x="3777367" y="5804297"/>
              <a:ext cx="98118" cy="89298"/>
            </a:xfrm>
            <a:custGeom>
              <a:avLst/>
              <a:gdLst/>
              <a:ahLst/>
              <a:cxnLst/>
              <a:rect l="0" t="0" r="0" b="0"/>
              <a:pathLst>
                <a:path w="98118" h="89298">
                  <a:moveTo>
                    <a:pt x="8821" y="0"/>
                  </a:moveTo>
                  <a:lnTo>
                    <a:pt x="1132" y="7689"/>
                  </a:lnTo>
                  <a:lnTo>
                    <a:pt x="259" y="13303"/>
                  </a:lnTo>
                  <a:lnTo>
                    <a:pt x="0" y="25990"/>
                  </a:lnTo>
                  <a:lnTo>
                    <a:pt x="2585" y="34040"/>
                  </a:lnTo>
                  <a:lnTo>
                    <a:pt x="6049" y="40926"/>
                  </a:lnTo>
                  <a:lnTo>
                    <a:pt x="8455" y="56456"/>
                  </a:lnTo>
                  <a:lnTo>
                    <a:pt x="8819" y="85163"/>
                  </a:lnTo>
                  <a:lnTo>
                    <a:pt x="8821" y="42100"/>
                  </a:lnTo>
                  <a:lnTo>
                    <a:pt x="9813" y="32602"/>
                  </a:lnTo>
                  <a:lnTo>
                    <a:pt x="19844" y="9096"/>
                  </a:lnTo>
                  <a:lnTo>
                    <a:pt x="22123" y="6064"/>
                  </a:lnTo>
                  <a:lnTo>
                    <a:pt x="27300" y="2695"/>
                  </a:lnTo>
                  <a:lnTo>
                    <a:pt x="42812" y="157"/>
                  </a:lnTo>
                  <a:lnTo>
                    <a:pt x="54025" y="7089"/>
                  </a:lnTo>
                  <a:lnTo>
                    <a:pt x="56816" y="7703"/>
                  </a:lnTo>
                  <a:lnTo>
                    <a:pt x="62564" y="13676"/>
                  </a:lnTo>
                  <a:lnTo>
                    <a:pt x="67433" y="21953"/>
                  </a:lnTo>
                  <a:lnTo>
                    <a:pt x="78115" y="47645"/>
                  </a:lnTo>
                  <a:lnTo>
                    <a:pt x="95521" y="71264"/>
                  </a:lnTo>
                  <a:lnTo>
                    <a:pt x="98117" y="892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1" name="SMARTInkShape-867"/>
            <p:cNvSpPr/>
            <p:nvPr/>
          </p:nvSpPr>
          <p:spPr>
            <a:xfrm>
              <a:off x="3897550" y="5786927"/>
              <a:ext cx="120775" cy="310230"/>
            </a:xfrm>
            <a:custGeom>
              <a:avLst/>
              <a:gdLst/>
              <a:ahLst/>
              <a:cxnLst/>
              <a:rect l="0" t="0" r="0" b="0"/>
              <a:pathLst>
                <a:path w="120775" h="310230">
                  <a:moveTo>
                    <a:pt x="76161" y="35229"/>
                  </a:moveTo>
                  <a:lnTo>
                    <a:pt x="76161" y="18979"/>
                  </a:lnTo>
                  <a:lnTo>
                    <a:pt x="63732" y="5082"/>
                  </a:lnTo>
                  <a:lnTo>
                    <a:pt x="58069" y="1986"/>
                  </a:lnTo>
                  <a:lnTo>
                    <a:pt x="46350" y="0"/>
                  </a:lnTo>
                  <a:lnTo>
                    <a:pt x="40422" y="2374"/>
                  </a:lnTo>
                  <a:lnTo>
                    <a:pt x="11917" y="20514"/>
                  </a:lnTo>
                  <a:lnTo>
                    <a:pt x="7920" y="29020"/>
                  </a:lnTo>
                  <a:lnTo>
                    <a:pt x="5152" y="38423"/>
                  </a:lnTo>
                  <a:lnTo>
                    <a:pt x="614" y="45909"/>
                  </a:lnTo>
                  <a:lnTo>
                    <a:pt x="0" y="50286"/>
                  </a:lnTo>
                  <a:lnTo>
                    <a:pt x="3906" y="72575"/>
                  </a:lnTo>
                  <a:lnTo>
                    <a:pt x="7006" y="79278"/>
                  </a:lnTo>
                  <a:lnTo>
                    <a:pt x="25693" y="100678"/>
                  </a:lnTo>
                  <a:lnTo>
                    <a:pt x="31572" y="104005"/>
                  </a:lnTo>
                  <a:lnTo>
                    <a:pt x="43106" y="105878"/>
                  </a:lnTo>
                  <a:lnTo>
                    <a:pt x="60040" y="106511"/>
                  </a:lnTo>
                  <a:lnTo>
                    <a:pt x="62437" y="105571"/>
                  </a:lnTo>
                  <a:lnTo>
                    <a:pt x="64035" y="103952"/>
                  </a:lnTo>
                  <a:lnTo>
                    <a:pt x="68930" y="96933"/>
                  </a:lnTo>
                  <a:lnTo>
                    <a:pt x="81346" y="82748"/>
                  </a:lnTo>
                  <a:lnTo>
                    <a:pt x="83981" y="73893"/>
                  </a:lnTo>
                  <a:lnTo>
                    <a:pt x="85085" y="29497"/>
                  </a:lnTo>
                  <a:lnTo>
                    <a:pt x="85087" y="28431"/>
                  </a:lnTo>
                  <a:lnTo>
                    <a:pt x="84096" y="27720"/>
                  </a:lnTo>
                  <a:lnTo>
                    <a:pt x="76529" y="26355"/>
                  </a:lnTo>
                  <a:lnTo>
                    <a:pt x="82371" y="33439"/>
                  </a:lnTo>
                  <a:lnTo>
                    <a:pt x="84284" y="41534"/>
                  </a:lnTo>
                  <a:lnTo>
                    <a:pt x="92748" y="85125"/>
                  </a:lnTo>
                  <a:lnTo>
                    <a:pt x="101597" y="129176"/>
                  </a:lnTo>
                  <a:lnTo>
                    <a:pt x="109840" y="169787"/>
                  </a:lnTo>
                  <a:lnTo>
                    <a:pt x="117748" y="212911"/>
                  </a:lnTo>
                  <a:lnTo>
                    <a:pt x="120406" y="250794"/>
                  </a:lnTo>
                  <a:lnTo>
                    <a:pt x="120774" y="286060"/>
                  </a:lnTo>
                  <a:lnTo>
                    <a:pt x="118148" y="293223"/>
                  </a:lnTo>
                  <a:lnTo>
                    <a:pt x="108377" y="305905"/>
                  </a:lnTo>
                  <a:lnTo>
                    <a:pt x="102716" y="309318"/>
                  </a:lnTo>
                  <a:lnTo>
                    <a:pt x="99818" y="310229"/>
                  </a:lnTo>
                  <a:lnTo>
                    <a:pt x="96893" y="309844"/>
                  </a:lnTo>
                  <a:lnTo>
                    <a:pt x="90998" y="306770"/>
                  </a:lnTo>
                  <a:lnTo>
                    <a:pt x="79129" y="297704"/>
                  </a:lnTo>
                  <a:lnTo>
                    <a:pt x="73180" y="295752"/>
                  </a:lnTo>
                  <a:lnTo>
                    <a:pt x="71197" y="294239"/>
                  </a:lnTo>
                  <a:lnTo>
                    <a:pt x="67231" y="2852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2" name="SMARTInkShape-868"/>
            <p:cNvSpPr/>
            <p:nvPr/>
          </p:nvSpPr>
          <p:spPr>
            <a:xfrm>
              <a:off x="4027289" y="5769974"/>
              <a:ext cx="98228" cy="123621"/>
            </a:xfrm>
            <a:custGeom>
              <a:avLst/>
              <a:gdLst/>
              <a:ahLst/>
              <a:cxnLst/>
              <a:rect l="0" t="0" r="0" b="0"/>
              <a:pathLst>
                <a:path w="98228" h="123621">
                  <a:moveTo>
                    <a:pt x="0" y="78971"/>
                  </a:moveTo>
                  <a:lnTo>
                    <a:pt x="4740" y="74231"/>
                  </a:lnTo>
                  <a:lnTo>
                    <a:pt x="9714" y="71903"/>
                  </a:lnTo>
                  <a:lnTo>
                    <a:pt x="12429" y="71283"/>
                  </a:lnTo>
                  <a:lnTo>
                    <a:pt x="26858" y="63137"/>
                  </a:lnTo>
                  <a:lnTo>
                    <a:pt x="29811" y="62462"/>
                  </a:lnTo>
                  <a:lnTo>
                    <a:pt x="60648" y="43073"/>
                  </a:lnTo>
                  <a:lnTo>
                    <a:pt x="74047" y="31311"/>
                  </a:lnTo>
                  <a:lnTo>
                    <a:pt x="77559" y="25377"/>
                  </a:lnTo>
                  <a:lnTo>
                    <a:pt x="79812" y="13483"/>
                  </a:lnTo>
                  <a:lnTo>
                    <a:pt x="79005" y="11500"/>
                  </a:lnTo>
                  <a:lnTo>
                    <a:pt x="77475" y="10178"/>
                  </a:lnTo>
                  <a:lnTo>
                    <a:pt x="75463" y="9296"/>
                  </a:lnTo>
                  <a:lnTo>
                    <a:pt x="74121" y="7717"/>
                  </a:lnTo>
                  <a:lnTo>
                    <a:pt x="72630" y="3315"/>
                  </a:lnTo>
                  <a:lnTo>
                    <a:pt x="71240" y="1745"/>
                  </a:lnTo>
                  <a:lnTo>
                    <a:pt x="67051" y="0"/>
                  </a:lnTo>
                  <a:lnTo>
                    <a:pt x="64544" y="526"/>
                  </a:lnTo>
                  <a:lnTo>
                    <a:pt x="53393" y="5856"/>
                  </a:lnTo>
                  <a:lnTo>
                    <a:pt x="50478" y="6415"/>
                  </a:lnTo>
                  <a:lnTo>
                    <a:pt x="41636" y="11943"/>
                  </a:lnTo>
                  <a:lnTo>
                    <a:pt x="32731" y="19864"/>
                  </a:lnTo>
                  <a:lnTo>
                    <a:pt x="29430" y="28228"/>
                  </a:lnTo>
                  <a:lnTo>
                    <a:pt x="26971" y="37567"/>
                  </a:lnTo>
                  <a:lnTo>
                    <a:pt x="19953" y="51647"/>
                  </a:lnTo>
                  <a:lnTo>
                    <a:pt x="18273" y="63983"/>
                  </a:lnTo>
                  <a:lnTo>
                    <a:pt x="22722" y="77727"/>
                  </a:lnTo>
                  <a:lnTo>
                    <a:pt x="33115" y="93020"/>
                  </a:lnTo>
                  <a:lnTo>
                    <a:pt x="42775" y="102537"/>
                  </a:lnTo>
                  <a:lnTo>
                    <a:pt x="73780" y="119629"/>
                  </a:lnTo>
                  <a:lnTo>
                    <a:pt x="88584" y="122831"/>
                  </a:lnTo>
                  <a:lnTo>
                    <a:pt x="98227" y="1236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3" name="SMARTInkShape-869"/>
            <p:cNvSpPr/>
            <p:nvPr/>
          </p:nvSpPr>
          <p:spPr>
            <a:xfrm>
              <a:off x="4330898" y="5715156"/>
              <a:ext cx="96829" cy="151124"/>
            </a:xfrm>
            <a:custGeom>
              <a:avLst/>
              <a:gdLst/>
              <a:ahLst/>
              <a:cxnLst/>
              <a:rect l="0" t="0" r="0" b="0"/>
              <a:pathLst>
                <a:path w="96829" h="151124">
                  <a:moveTo>
                    <a:pt x="35719" y="26633"/>
                  </a:moveTo>
                  <a:lnTo>
                    <a:pt x="30979" y="26633"/>
                  </a:lnTo>
                  <a:lnTo>
                    <a:pt x="29582" y="25641"/>
                  </a:lnTo>
                  <a:lnTo>
                    <a:pt x="28651" y="23987"/>
                  </a:lnTo>
                  <a:lnTo>
                    <a:pt x="28031" y="21893"/>
                  </a:lnTo>
                  <a:lnTo>
                    <a:pt x="27617" y="21488"/>
                  </a:lnTo>
                  <a:lnTo>
                    <a:pt x="27341" y="22211"/>
                  </a:lnTo>
                  <a:lnTo>
                    <a:pt x="26898" y="25760"/>
                  </a:lnTo>
                  <a:lnTo>
                    <a:pt x="22081" y="26374"/>
                  </a:lnTo>
                  <a:lnTo>
                    <a:pt x="20674" y="28445"/>
                  </a:lnTo>
                  <a:lnTo>
                    <a:pt x="17702" y="39848"/>
                  </a:lnTo>
                  <a:lnTo>
                    <a:pt x="3694" y="66358"/>
                  </a:lnTo>
                  <a:lnTo>
                    <a:pt x="97" y="109839"/>
                  </a:lnTo>
                  <a:lnTo>
                    <a:pt x="43" y="117522"/>
                  </a:lnTo>
                  <a:lnTo>
                    <a:pt x="2665" y="124245"/>
                  </a:lnTo>
                  <a:lnTo>
                    <a:pt x="20993" y="145660"/>
                  </a:lnTo>
                  <a:lnTo>
                    <a:pt x="26858" y="148987"/>
                  </a:lnTo>
                  <a:lnTo>
                    <a:pt x="38709" y="151123"/>
                  </a:lnTo>
                  <a:lnTo>
                    <a:pt x="67635" y="142524"/>
                  </a:lnTo>
                  <a:lnTo>
                    <a:pt x="74047" y="138332"/>
                  </a:lnTo>
                  <a:lnTo>
                    <a:pt x="83236" y="125654"/>
                  </a:lnTo>
                  <a:lnTo>
                    <a:pt x="95080" y="94139"/>
                  </a:lnTo>
                  <a:lnTo>
                    <a:pt x="96828" y="82763"/>
                  </a:lnTo>
                  <a:lnTo>
                    <a:pt x="93072" y="65203"/>
                  </a:lnTo>
                  <a:lnTo>
                    <a:pt x="80081" y="38192"/>
                  </a:lnTo>
                  <a:lnTo>
                    <a:pt x="68405" y="24176"/>
                  </a:lnTo>
                  <a:lnTo>
                    <a:pt x="39520" y="3843"/>
                  </a:lnTo>
                  <a:lnTo>
                    <a:pt x="30010" y="1029"/>
                  </a:lnTo>
                  <a:lnTo>
                    <a:pt x="14915" y="0"/>
                  </a:lnTo>
                  <a:lnTo>
                    <a:pt x="12920" y="940"/>
                  </a:lnTo>
                  <a:lnTo>
                    <a:pt x="11590" y="2559"/>
                  </a:lnTo>
                  <a:lnTo>
                    <a:pt x="10704" y="4631"/>
                  </a:lnTo>
                  <a:lnTo>
                    <a:pt x="9120" y="6012"/>
                  </a:lnTo>
                  <a:lnTo>
                    <a:pt x="4715" y="7546"/>
                  </a:lnTo>
                  <a:lnTo>
                    <a:pt x="3144" y="8947"/>
                  </a:lnTo>
                  <a:lnTo>
                    <a:pt x="0" y="1770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4" name="SMARTInkShape-870"/>
            <p:cNvSpPr/>
            <p:nvPr/>
          </p:nvSpPr>
          <p:spPr>
            <a:xfrm>
              <a:off x="4483071" y="5723930"/>
              <a:ext cx="44282" cy="107111"/>
            </a:xfrm>
            <a:custGeom>
              <a:avLst/>
              <a:gdLst/>
              <a:ahLst/>
              <a:cxnLst/>
              <a:rect l="0" t="0" r="0" b="0"/>
              <a:pathLst>
                <a:path w="44282" h="107111">
                  <a:moveTo>
                    <a:pt x="8562" y="0"/>
                  </a:moveTo>
                  <a:lnTo>
                    <a:pt x="8562" y="7688"/>
                  </a:lnTo>
                  <a:lnTo>
                    <a:pt x="2425" y="15813"/>
                  </a:lnTo>
                  <a:lnTo>
                    <a:pt x="873" y="21250"/>
                  </a:lnTo>
                  <a:lnTo>
                    <a:pt x="0" y="34629"/>
                  </a:lnTo>
                  <a:lnTo>
                    <a:pt x="8323" y="77075"/>
                  </a:lnTo>
                  <a:lnTo>
                    <a:pt x="8530" y="92231"/>
                  </a:lnTo>
                  <a:lnTo>
                    <a:pt x="11194" y="98208"/>
                  </a:lnTo>
                  <a:lnTo>
                    <a:pt x="17459" y="107110"/>
                  </a:lnTo>
                  <a:lnTo>
                    <a:pt x="17491" y="65289"/>
                  </a:lnTo>
                  <a:lnTo>
                    <a:pt x="17492" y="33141"/>
                  </a:lnTo>
                  <a:lnTo>
                    <a:pt x="20137" y="26966"/>
                  </a:lnTo>
                  <a:lnTo>
                    <a:pt x="23628" y="20915"/>
                  </a:lnTo>
                  <a:lnTo>
                    <a:pt x="25180" y="14917"/>
                  </a:lnTo>
                  <a:lnTo>
                    <a:pt x="26586" y="12921"/>
                  </a:lnTo>
                  <a:lnTo>
                    <a:pt x="28516" y="11591"/>
                  </a:lnTo>
                  <a:lnTo>
                    <a:pt x="33305" y="9120"/>
                  </a:lnTo>
                  <a:lnTo>
                    <a:pt x="4428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03" name="SMARTInkShape-Group170"/>
          <p:cNvGrpSpPr/>
          <p:nvPr/>
        </p:nvGrpSpPr>
        <p:grpSpPr>
          <a:xfrm>
            <a:off x="4741819" y="5500688"/>
            <a:ext cx="1375018" cy="366038"/>
            <a:chOff x="4741819" y="5500688"/>
            <a:chExt cx="1375018" cy="366038"/>
          </a:xfrm>
        </p:grpSpPr>
        <p:sp>
          <p:nvSpPr>
            <p:cNvPr id="396" name="SMARTInkShape-871"/>
            <p:cNvSpPr/>
            <p:nvPr/>
          </p:nvSpPr>
          <p:spPr>
            <a:xfrm>
              <a:off x="4741819" y="5643976"/>
              <a:ext cx="142721" cy="124556"/>
            </a:xfrm>
            <a:custGeom>
              <a:avLst/>
              <a:gdLst/>
              <a:ahLst/>
              <a:cxnLst/>
              <a:rect l="0" t="0" r="0" b="0"/>
              <a:pathLst>
                <a:path w="142721" h="124556">
                  <a:moveTo>
                    <a:pt x="62353" y="62094"/>
                  </a:moveTo>
                  <a:lnTo>
                    <a:pt x="62353" y="41104"/>
                  </a:lnTo>
                  <a:lnTo>
                    <a:pt x="64998" y="35237"/>
                  </a:lnTo>
                  <a:lnTo>
                    <a:pt x="68490" y="29321"/>
                  </a:lnTo>
                  <a:lnTo>
                    <a:pt x="70731" y="17440"/>
                  </a:lnTo>
                  <a:lnTo>
                    <a:pt x="71250" y="4298"/>
                  </a:lnTo>
                  <a:lnTo>
                    <a:pt x="70269" y="2727"/>
                  </a:lnTo>
                  <a:lnTo>
                    <a:pt x="68622" y="1681"/>
                  </a:lnTo>
                  <a:lnTo>
                    <a:pt x="61565" y="207"/>
                  </a:lnTo>
                  <a:lnTo>
                    <a:pt x="58851" y="0"/>
                  </a:lnTo>
                  <a:lnTo>
                    <a:pt x="53190" y="2417"/>
                  </a:lnTo>
                  <a:lnTo>
                    <a:pt x="41471" y="12052"/>
                  </a:lnTo>
                  <a:lnTo>
                    <a:pt x="14727" y="54547"/>
                  </a:lnTo>
                  <a:lnTo>
                    <a:pt x="5798" y="69339"/>
                  </a:lnTo>
                  <a:lnTo>
                    <a:pt x="1021" y="91123"/>
                  </a:lnTo>
                  <a:lnTo>
                    <a:pt x="0" y="109230"/>
                  </a:lnTo>
                  <a:lnTo>
                    <a:pt x="2560" y="115455"/>
                  </a:lnTo>
                  <a:lnTo>
                    <a:pt x="4632" y="118504"/>
                  </a:lnTo>
                  <a:lnTo>
                    <a:pt x="9579" y="121892"/>
                  </a:lnTo>
                  <a:lnTo>
                    <a:pt x="17943" y="123799"/>
                  </a:lnTo>
                  <a:lnTo>
                    <a:pt x="38554" y="124555"/>
                  </a:lnTo>
                  <a:lnTo>
                    <a:pt x="52215" y="119848"/>
                  </a:lnTo>
                  <a:lnTo>
                    <a:pt x="55594" y="117464"/>
                  </a:lnTo>
                  <a:lnTo>
                    <a:pt x="59349" y="112169"/>
                  </a:lnTo>
                  <a:lnTo>
                    <a:pt x="85224" y="68100"/>
                  </a:lnTo>
                  <a:lnTo>
                    <a:pt x="87981" y="56047"/>
                  </a:lnTo>
                  <a:lnTo>
                    <a:pt x="89138" y="18877"/>
                  </a:lnTo>
                  <a:lnTo>
                    <a:pt x="88147" y="18400"/>
                  </a:lnTo>
                  <a:lnTo>
                    <a:pt x="84400" y="17870"/>
                  </a:lnTo>
                  <a:lnTo>
                    <a:pt x="83004" y="18721"/>
                  </a:lnTo>
                  <a:lnTo>
                    <a:pt x="82073" y="20280"/>
                  </a:lnTo>
                  <a:lnTo>
                    <a:pt x="80580" y="25172"/>
                  </a:lnTo>
                  <a:lnTo>
                    <a:pt x="86422" y="34259"/>
                  </a:lnTo>
                  <a:lnTo>
                    <a:pt x="96163" y="77945"/>
                  </a:lnTo>
                  <a:lnTo>
                    <a:pt x="98215" y="85014"/>
                  </a:lnTo>
                  <a:lnTo>
                    <a:pt x="110389" y="100672"/>
                  </a:lnTo>
                  <a:lnTo>
                    <a:pt x="116114" y="104044"/>
                  </a:lnTo>
                  <a:lnTo>
                    <a:pt x="121965" y="106536"/>
                  </a:lnTo>
                  <a:lnTo>
                    <a:pt x="130838" y="112525"/>
                  </a:lnTo>
                  <a:lnTo>
                    <a:pt x="142720" y="1156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7" name="SMARTInkShape-872"/>
            <p:cNvSpPr/>
            <p:nvPr/>
          </p:nvSpPr>
          <p:spPr>
            <a:xfrm>
              <a:off x="5107781" y="5600188"/>
              <a:ext cx="160687" cy="266538"/>
            </a:xfrm>
            <a:custGeom>
              <a:avLst/>
              <a:gdLst/>
              <a:ahLst/>
              <a:cxnLst/>
              <a:rect l="0" t="0" r="0" b="0"/>
              <a:pathLst>
                <a:path w="160687" h="266538">
                  <a:moveTo>
                    <a:pt x="0" y="16585"/>
                  </a:moveTo>
                  <a:lnTo>
                    <a:pt x="0" y="8024"/>
                  </a:lnTo>
                  <a:lnTo>
                    <a:pt x="7689" y="0"/>
                  </a:lnTo>
                  <a:lnTo>
                    <a:pt x="9094" y="567"/>
                  </a:lnTo>
                  <a:lnTo>
                    <a:pt x="16510" y="6526"/>
                  </a:lnTo>
                  <a:lnTo>
                    <a:pt x="17260" y="9800"/>
                  </a:lnTo>
                  <a:lnTo>
                    <a:pt x="17460" y="12061"/>
                  </a:lnTo>
                  <a:lnTo>
                    <a:pt x="20328" y="17220"/>
                  </a:lnTo>
                  <a:lnTo>
                    <a:pt x="22481" y="19985"/>
                  </a:lnTo>
                  <a:lnTo>
                    <a:pt x="24875" y="28349"/>
                  </a:lnTo>
                  <a:lnTo>
                    <a:pt x="26677" y="67353"/>
                  </a:lnTo>
                  <a:lnTo>
                    <a:pt x="26774" y="106688"/>
                  </a:lnTo>
                  <a:lnTo>
                    <a:pt x="27779" y="144500"/>
                  </a:lnTo>
                  <a:lnTo>
                    <a:pt x="41028" y="188304"/>
                  </a:lnTo>
                  <a:lnTo>
                    <a:pt x="48912" y="218870"/>
                  </a:lnTo>
                  <a:lnTo>
                    <a:pt x="69358" y="262039"/>
                  </a:lnTo>
                  <a:lnTo>
                    <a:pt x="71402" y="266537"/>
                  </a:lnTo>
                  <a:lnTo>
                    <a:pt x="71434" y="246492"/>
                  </a:lnTo>
                  <a:lnTo>
                    <a:pt x="66696" y="232321"/>
                  </a:lnTo>
                  <a:lnTo>
                    <a:pt x="57198" y="215892"/>
                  </a:lnTo>
                  <a:lnTo>
                    <a:pt x="46767" y="177856"/>
                  </a:lnTo>
                  <a:lnTo>
                    <a:pt x="39434" y="163368"/>
                  </a:lnTo>
                  <a:lnTo>
                    <a:pt x="28869" y="123622"/>
                  </a:lnTo>
                  <a:lnTo>
                    <a:pt x="27200" y="99905"/>
                  </a:lnTo>
                  <a:lnTo>
                    <a:pt x="29618" y="90658"/>
                  </a:lnTo>
                  <a:lnTo>
                    <a:pt x="33008" y="82249"/>
                  </a:lnTo>
                  <a:lnTo>
                    <a:pt x="35907" y="67351"/>
                  </a:lnTo>
                  <a:lnTo>
                    <a:pt x="40102" y="59653"/>
                  </a:lnTo>
                  <a:lnTo>
                    <a:pt x="68708" y="37503"/>
                  </a:lnTo>
                  <a:lnTo>
                    <a:pt x="83307" y="29508"/>
                  </a:lnTo>
                  <a:lnTo>
                    <a:pt x="90934" y="27290"/>
                  </a:lnTo>
                  <a:lnTo>
                    <a:pt x="100278" y="28950"/>
                  </a:lnTo>
                  <a:lnTo>
                    <a:pt x="136837" y="41360"/>
                  </a:lnTo>
                  <a:lnTo>
                    <a:pt x="144491" y="46778"/>
                  </a:lnTo>
                  <a:lnTo>
                    <a:pt x="154378" y="60148"/>
                  </a:lnTo>
                  <a:lnTo>
                    <a:pt x="158852" y="71936"/>
                  </a:lnTo>
                  <a:lnTo>
                    <a:pt x="160686" y="107586"/>
                  </a:lnTo>
                  <a:lnTo>
                    <a:pt x="158067" y="114247"/>
                  </a:lnTo>
                  <a:lnTo>
                    <a:pt x="148302" y="126607"/>
                  </a:lnTo>
                  <a:lnTo>
                    <a:pt x="142642" y="129975"/>
                  </a:lnTo>
                  <a:lnTo>
                    <a:pt x="125016" y="13267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8" name="SMARTInkShape-873"/>
            <p:cNvSpPr/>
            <p:nvPr/>
          </p:nvSpPr>
          <p:spPr>
            <a:xfrm>
              <a:off x="5286375" y="5500688"/>
              <a:ext cx="98228" cy="203606"/>
            </a:xfrm>
            <a:custGeom>
              <a:avLst/>
              <a:gdLst/>
              <a:ahLst/>
              <a:cxnLst/>
              <a:rect l="0" t="0" r="0" b="0"/>
              <a:pathLst>
                <a:path w="98228" h="203606">
                  <a:moveTo>
                    <a:pt x="0" y="0"/>
                  </a:moveTo>
                  <a:lnTo>
                    <a:pt x="0" y="39292"/>
                  </a:lnTo>
                  <a:lnTo>
                    <a:pt x="0" y="77182"/>
                  </a:lnTo>
                  <a:lnTo>
                    <a:pt x="0" y="120779"/>
                  </a:lnTo>
                  <a:lnTo>
                    <a:pt x="992" y="145602"/>
                  </a:lnTo>
                  <a:lnTo>
                    <a:pt x="8561" y="181037"/>
                  </a:lnTo>
                  <a:lnTo>
                    <a:pt x="8920" y="203605"/>
                  </a:lnTo>
                  <a:lnTo>
                    <a:pt x="8930" y="184119"/>
                  </a:lnTo>
                  <a:lnTo>
                    <a:pt x="19953" y="142626"/>
                  </a:lnTo>
                  <a:lnTo>
                    <a:pt x="35903" y="109780"/>
                  </a:lnTo>
                  <a:lnTo>
                    <a:pt x="51825" y="91214"/>
                  </a:lnTo>
                  <a:lnTo>
                    <a:pt x="55445" y="90149"/>
                  </a:lnTo>
                  <a:lnTo>
                    <a:pt x="61113" y="89465"/>
                  </a:lnTo>
                  <a:lnTo>
                    <a:pt x="75774" y="102603"/>
                  </a:lnTo>
                  <a:lnTo>
                    <a:pt x="78325" y="110424"/>
                  </a:lnTo>
                  <a:lnTo>
                    <a:pt x="81090" y="130223"/>
                  </a:lnTo>
                  <a:lnTo>
                    <a:pt x="87382" y="142727"/>
                  </a:lnTo>
                  <a:lnTo>
                    <a:pt x="90037" y="157738"/>
                  </a:lnTo>
                  <a:lnTo>
                    <a:pt x="98227" y="1696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9" name="SMARTInkShape-874"/>
            <p:cNvSpPr/>
            <p:nvPr/>
          </p:nvSpPr>
          <p:spPr>
            <a:xfrm>
              <a:off x="5420429" y="5572658"/>
              <a:ext cx="107036" cy="257902"/>
            </a:xfrm>
            <a:custGeom>
              <a:avLst/>
              <a:gdLst/>
              <a:ahLst/>
              <a:cxnLst/>
              <a:rect l="0" t="0" r="0" b="0"/>
              <a:pathLst>
                <a:path w="107036" h="257902">
                  <a:moveTo>
                    <a:pt x="8821" y="26256"/>
                  </a:moveTo>
                  <a:lnTo>
                    <a:pt x="1132" y="33945"/>
                  </a:lnTo>
                  <a:lnTo>
                    <a:pt x="0" y="55195"/>
                  </a:lnTo>
                  <a:lnTo>
                    <a:pt x="2585" y="61607"/>
                  </a:lnTo>
                  <a:lnTo>
                    <a:pt x="6050" y="67764"/>
                  </a:lnTo>
                  <a:lnTo>
                    <a:pt x="8992" y="76810"/>
                  </a:lnTo>
                  <a:lnTo>
                    <a:pt x="21142" y="91734"/>
                  </a:lnTo>
                  <a:lnTo>
                    <a:pt x="26865" y="95045"/>
                  </a:lnTo>
                  <a:lnTo>
                    <a:pt x="35451" y="97345"/>
                  </a:lnTo>
                  <a:lnTo>
                    <a:pt x="39838" y="97539"/>
                  </a:lnTo>
                  <a:lnTo>
                    <a:pt x="45096" y="94979"/>
                  </a:lnTo>
                  <a:lnTo>
                    <a:pt x="50740" y="91526"/>
                  </a:lnTo>
                  <a:lnTo>
                    <a:pt x="56556" y="89992"/>
                  </a:lnTo>
                  <a:lnTo>
                    <a:pt x="58503" y="88590"/>
                  </a:lnTo>
                  <a:lnTo>
                    <a:pt x="59802" y="86664"/>
                  </a:lnTo>
                  <a:lnTo>
                    <a:pt x="62237" y="81877"/>
                  </a:lnTo>
                  <a:lnTo>
                    <a:pt x="66627" y="76443"/>
                  </a:lnTo>
                  <a:lnTo>
                    <a:pt x="69239" y="68074"/>
                  </a:lnTo>
                  <a:lnTo>
                    <a:pt x="73791" y="42005"/>
                  </a:lnTo>
                  <a:lnTo>
                    <a:pt x="78981" y="24627"/>
                  </a:lnTo>
                  <a:lnTo>
                    <a:pt x="80225" y="1266"/>
                  </a:lnTo>
                  <a:lnTo>
                    <a:pt x="79244" y="666"/>
                  </a:lnTo>
                  <a:lnTo>
                    <a:pt x="75508" y="0"/>
                  </a:lnTo>
                  <a:lnTo>
                    <a:pt x="74115" y="815"/>
                  </a:lnTo>
                  <a:lnTo>
                    <a:pt x="73186" y="2349"/>
                  </a:lnTo>
                  <a:lnTo>
                    <a:pt x="71879" y="9251"/>
                  </a:lnTo>
                  <a:lnTo>
                    <a:pt x="71695" y="11942"/>
                  </a:lnTo>
                  <a:lnTo>
                    <a:pt x="74138" y="17579"/>
                  </a:lnTo>
                  <a:lnTo>
                    <a:pt x="76178" y="20472"/>
                  </a:lnTo>
                  <a:lnTo>
                    <a:pt x="79050" y="34023"/>
                  </a:lnTo>
                  <a:lnTo>
                    <a:pt x="82746" y="62214"/>
                  </a:lnTo>
                  <a:lnTo>
                    <a:pt x="86324" y="74979"/>
                  </a:lnTo>
                  <a:lnTo>
                    <a:pt x="96066" y="118703"/>
                  </a:lnTo>
                  <a:lnTo>
                    <a:pt x="105406" y="155875"/>
                  </a:lnTo>
                  <a:lnTo>
                    <a:pt x="106951" y="198818"/>
                  </a:lnTo>
                  <a:lnTo>
                    <a:pt x="107035" y="223911"/>
                  </a:lnTo>
                  <a:lnTo>
                    <a:pt x="104396" y="230850"/>
                  </a:lnTo>
                  <a:lnTo>
                    <a:pt x="86057" y="252429"/>
                  </a:lnTo>
                  <a:lnTo>
                    <a:pt x="80190" y="255761"/>
                  </a:lnTo>
                  <a:lnTo>
                    <a:pt x="68339" y="257901"/>
                  </a:lnTo>
                  <a:lnTo>
                    <a:pt x="35610" y="24949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0" name="SMARTInkShape-875"/>
            <p:cNvSpPr/>
            <p:nvPr/>
          </p:nvSpPr>
          <p:spPr>
            <a:xfrm>
              <a:off x="5563350" y="5572125"/>
              <a:ext cx="87347" cy="133936"/>
            </a:xfrm>
            <a:custGeom>
              <a:avLst/>
              <a:gdLst/>
              <a:ahLst/>
              <a:cxnLst/>
              <a:rect l="0" t="0" r="0" b="0"/>
              <a:pathLst>
                <a:path w="87347" h="133936">
                  <a:moveTo>
                    <a:pt x="71283" y="0"/>
                  </a:moveTo>
                  <a:lnTo>
                    <a:pt x="49083" y="0"/>
                  </a:lnTo>
                  <a:lnTo>
                    <a:pt x="43888" y="2646"/>
                  </a:lnTo>
                  <a:lnTo>
                    <a:pt x="38272" y="6137"/>
                  </a:lnTo>
                  <a:lnTo>
                    <a:pt x="29531" y="9094"/>
                  </a:lnTo>
                  <a:lnTo>
                    <a:pt x="8770" y="24327"/>
                  </a:lnTo>
                  <a:lnTo>
                    <a:pt x="5795" y="25148"/>
                  </a:lnTo>
                  <a:lnTo>
                    <a:pt x="3812" y="26687"/>
                  </a:lnTo>
                  <a:lnTo>
                    <a:pt x="1608" y="31043"/>
                  </a:lnTo>
                  <a:lnTo>
                    <a:pt x="0" y="47737"/>
                  </a:lnTo>
                  <a:lnTo>
                    <a:pt x="941" y="49684"/>
                  </a:lnTo>
                  <a:lnTo>
                    <a:pt x="2560" y="50982"/>
                  </a:lnTo>
                  <a:lnTo>
                    <a:pt x="7005" y="53417"/>
                  </a:lnTo>
                  <a:lnTo>
                    <a:pt x="32619" y="76471"/>
                  </a:lnTo>
                  <a:lnTo>
                    <a:pt x="42519" y="81197"/>
                  </a:lnTo>
                  <a:lnTo>
                    <a:pt x="60494" y="94274"/>
                  </a:lnTo>
                  <a:lnTo>
                    <a:pt x="67480" y="97463"/>
                  </a:lnTo>
                  <a:lnTo>
                    <a:pt x="83081" y="110424"/>
                  </a:lnTo>
                  <a:lnTo>
                    <a:pt x="86448" y="116215"/>
                  </a:lnTo>
                  <a:lnTo>
                    <a:pt x="87346" y="119149"/>
                  </a:lnTo>
                  <a:lnTo>
                    <a:pt x="86953" y="121104"/>
                  </a:lnTo>
                  <a:lnTo>
                    <a:pt x="85698" y="122408"/>
                  </a:lnTo>
                  <a:lnTo>
                    <a:pt x="83870" y="123277"/>
                  </a:lnTo>
                  <a:lnTo>
                    <a:pt x="82651" y="124849"/>
                  </a:lnTo>
                  <a:lnTo>
                    <a:pt x="81296" y="129241"/>
                  </a:lnTo>
                  <a:lnTo>
                    <a:pt x="79943" y="130809"/>
                  </a:lnTo>
                  <a:lnTo>
                    <a:pt x="75793" y="132551"/>
                  </a:lnTo>
                  <a:lnTo>
                    <a:pt x="32685" y="133935"/>
                  </a:lnTo>
                  <a:lnTo>
                    <a:pt x="26678" y="131295"/>
                  </a:lnTo>
                  <a:lnTo>
                    <a:pt x="20701" y="127806"/>
                  </a:lnTo>
                  <a:lnTo>
                    <a:pt x="10541" y="125383"/>
                  </a:lnTo>
                  <a:lnTo>
                    <a:pt x="9953" y="124268"/>
                  </a:lnTo>
                  <a:lnTo>
                    <a:pt x="8775" y="1160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1" name="SMARTInkShape-876"/>
            <p:cNvSpPr/>
            <p:nvPr/>
          </p:nvSpPr>
          <p:spPr>
            <a:xfrm>
              <a:off x="5688211" y="5589984"/>
              <a:ext cx="8931" cy="107158"/>
            </a:xfrm>
            <a:custGeom>
              <a:avLst/>
              <a:gdLst/>
              <a:ahLst/>
              <a:cxnLst/>
              <a:rect l="0" t="0" r="0" b="0"/>
              <a:pathLst>
                <a:path w="8931" h="107158">
                  <a:moveTo>
                    <a:pt x="8930" y="0"/>
                  </a:moveTo>
                  <a:lnTo>
                    <a:pt x="8930" y="4741"/>
                  </a:lnTo>
                  <a:lnTo>
                    <a:pt x="7937" y="6137"/>
                  </a:lnTo>
                  <a:lnTo>
                    <a:pt x="6284" y="7069"/>
                  </a:lnTo>
                  <a:lnTo>
                    <a:pt x="1241" y="8562"/>
                  </a:lnTo>
                  <a:lnTo>
                    <a:pt x="552" y="11412"/>
                  </a:lnTo>
                  <a:lnTo>
                    <a:pt x="6" y="51377"/>
                  </a:lnTo>
                  <a:lnTo>
                    <a:pt x="0" y="92207"/>
                  </a:lnTo>
                  <a:lnTo>
                    <a:pt x="0" y="1071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2" name="SMARTInkShape-877"/>
            <p:cNvSpPr/>
            <p:nvPr/>
          </p:nvSpPr>
          <p:spPr>
            <a:xfrm>
              <a:off x="5759803" y="5536572"/>
              <a:ext cx="357034" cy="169499"/>
            </a:xfrm>
            <a:custGeom>
              <a:avLst/>
              <a:gdLst/>
              <a:ahLst/>
              <a:cxnLst/>
              <a:rect l="0" t="0" r="0" b="0"/>
              <a:pathLst>
                <a:path w="357034" h="169499">
                  <a:moveTo>
                    <a:pt x="80213" y="62342"/>
                  </a:moveTo>
                  <a:lnTo>
                    <a:pt x="80213" y="54653"/>
                  </a:lnTo>
                  <a:lnTo>
                    <a:pt x="71651" y="44883"/>
                  </a:lnTo>
                  <a:lnTo>
                    <a:pt x="56073" y="58745"/>
                  </a:lnTo>
                  <a:lnTo>
                    <a:pt x="44430" y="64278"/>
                  </a:lnTo>
                  <a:lnTo>
                    <a:pt x="5798" y="101047"/>
                  </a:lnTo>
                  <a:lnTo>
                    <a:pt x="2491" y="106995"/>
                  </a:lnTo>
                  <a:lnTo>
                    <a:pt x="368" y="118898"/>
                  </a:lnTo>
                  <a:lnTo>
                    <a:pt x="0" y="127827"/>
                  </a:lnTo>
                  <a:lnTo>
                    <a:pt x="941" y="129811"/>
                  </a:lnTo>
                  <a:lnTo>
                    <a:pt x="2560" y="131134"/>
                  </a:lnTo>
                  <a:lnTo>
                    <a:pt x="4632" y="132016"/>
                  </a:lnTo>
                  <a:lnTo>
                    <a:pt x="6013" y="133596"/>
                  </a:lnTo>
                  <a:lnTo>
                    <a:pt x="7547" y="137997"/>
                  </a:lnTo>
                  <a:lnTo>
                    <a:pt x="9941" y="139568"/>
                  </a:lnTo>
                  <a:lnTo>
                    <a:pt x="28784" y="142295"/>
                  </a:lnTo>
                  <a:lnTo>
                    <a:pt x="72629" y="142699"/>
                  </a:lnTo>
                  <a:lnTo>
                    <a:pt x="87446" y="137966"/>
                  </a:lnTo>
                  <a:lnTo>
                    <a:pt x="131215" y="112898"/>
                  </a:lnTo>
                  <a:lnTo>
                    <a:pt x="154140" y="95080"/>
                  </a:lnTo>
                  <a:lnTo>
                    <a:pt x="157718" y="89130"/>
                  </a:lnTo>
                  <a:lnTo>
                    <a:pt x="160014" y="77224"/>
                  </a:lnTo>
                  <a:lnTo>
                    <a:pt x="160530" y="64106"/>
                  </a:lnTo>
                  <a:lnTo>
                    <a:pt x="159554" y="63518"/>
                  </a:lnTo>
                  <a:lnTo>
                    <a:pt x="155825" y="62865"/>
                  </a:lnTo>
                  <a:lnTo>
                    <a:pt x="150859" y="65220"/>
                  </a:lnTo>
                  <a:lnTo>
                    <a:pt x="145346" y="68582"/>
                  </a:lnTo>
                  <a:lnTo>
                    <a:pt x="136663" y="71467"/>
                  </a:lnTo>
                  <a:lnTo>
                    <a:pt x="112951" y="92232"/>
                  </a:lnTo>
                  <a:lnTo>
                    <a:pt x="102040" y="110175"/>
                  </a:lnTo>
                  <a:lnTo>
                    <a:pt x="98856" y="124303"/>
                  </a:lnTo>
                  <a:lnTo>
                    <a:pt x="98118" y="145654"/>
                  </a:lnTo>
                  <a:lnTo>
                    <a:pt x="100738" y="151625"/>
                  </a:lnTo>
                  <a:lnTo>
                    <a:pt x="105765" y="158802"/>
                  </a:lnTo>
                  <a:lnTo>
                    <a:pt x="109098" y="159783"/>
                  </a:lnTo>
                  <a:lnTo>
                    <a:pt x="119322" y="160414"/>
                  </a:lnTo>
                  <a:lnTo>
                    <a:pt x="121168" y="159473"/>
                  </a:lnTo>
                  <a:lnTo>
                    <a:pt x="122400" y="157854"/>
                  </a:lnTo>
                  <a:lnTo>
                    <a:pt x="124760" y="153409"/>
                  </a:lnTo>
                  <a:lnTo>
                    <a:pt x="165548" y="109964"/>
                  </a:lnTo>
                  <a:lnTo>
                    <a:pt x="171373" y="98060"/>
                  </a:lnTo>
                  <a:lnTo>
                    <a:pt x="175299" y="92108"/>
                  </a:lnTo>
                  <a:lnTo>
                    <a:pt x="178317" y="80724"/>
                  </a:lnTo>
                  <a:lnTo>
                    <a:pt x="178438" y="107143"/>
                  </a:lnTo>
                  <a:lnTo>
                    <a:pt x="179431" y="110069"/>
                  </a:lnTo>
                  <a:lnTo>
                    <a:pt x="181085" y="112019"/>
                  </a:lnTo>
                  <a:lnTo>
                    <a:pt x="183180" y="113320"/>
                  </a:lnTo>
                  <a:lnTo>
                    <a:pt x="184576" y="115178"/>
                  </a:lnTo>
                  <a:lnTo>
                    <a:pt x="189463" y="125291"/>
                  </a:lnTo>
                  <a:lnTo>
                    <a:pt x="208327" y="145711"/>
                  </a:lnTo>
                  <a:lnTo>
                    <a:pt x="214213" y="149004"/>
                  </a:lnTo>
                  <a:lnTo>
                    <a:pt x="226075" y="151119"/>
                  </a:lnTo>
                  <a:lnTo>
                    <a:pt x="255003" y="142514"/>
                  </a:lnTo>
                  <a:lnTo>
                    <a:pt x="273616" y="127548"/>
                  </a:lnTo>
                  <a:lnTo>
                    <a:pt x="282597" y="117822"/>
                  </a:lnTo>
                  <a:lnTo>
                    <a:pt x="290550" y="102813"/>
                  </a:lnTo>
                  <a:lnTo>
                    <a:pt x="304006" y="62272"/>
                  </a:lnTo>
                  <a:lnTo>
                    <a:pt x="309902" y="47107"/>
                  </a:lnTo>
                  <a:lnTo>
                    <a:pt x="312341" y="6201"/>
                  </a:lnTo>
                  <a:lnTo>
                    <a:pt x="311364" y="4079"/>
                  </a:lnTo>
                  <a:lnTo>
                    <a:pt x="309720" y="2664"/>
                  </a:lnTo>
                  <a:lnTo>
                    <a:pt x="304692" y="394"/>
                  </a:lnTo>
                  <a:lnTo>
                    <a:pt x="299081" y="0"/>
                  </a:lnTo>
                  <a:lnTo>
                    <a:pt x="297562" y="937"/>
                  </a:lnTo>
                  <a:lnTo>
                    <a:pt x="296550" y="2554"/>
                  </a:lnTo>
                  <a:lnTo>
                    <a:pt x="295875" y="4623"/>
                  </a:lnTo>
                  <a:lnTo>
                    <a:pt x="287635" y="17932"/>
                  </a:lnTo>
                  <a:lnTo>
                    <a:pt x="285675" y="56746"/>
                  </a:lnTo>
                  <a:lnTo>
                    <a:pt x="286611" y="73362"/>
                  </a:lnTo>
                  <a:lnTo>
                    <a:pt x="292668" y="91014"/>
                  </a:lnTo>
                  <a:lnTo>
                    <a:pt x="294692" y="100882"/>
                  </a:lnTo>
                  <a:lnTo>
                    <a:pt x="312569" y="131734"/>
                  </a:lnTo>
                  <a:lnTo>
                    <a:pt x="324327" y="145282"/>
                  </a:lnTo>
                  <a:lnTo>
                    <a:pt x="341349" y="157512"/>
                  </a:lnTo>
                  <a:lnTo>
                    <a:pt x="347094" y="165506"/>
                  </a:lnTo>
                  <a:lnTo>
                    <a:pt x="357033" y="16949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12" name="SMARTInkShape-Group171"/>
          <p:cNvGrpSpPr/>
          <p:nvPr/>
        </p:nvGrpSpPr>
        <p:grpSpPr>
          <a:xfrm>
            <a:off x="6393702" y="5464969"/>
            <a:ext cx="946053" cy="347723"/>
            <a:chOff x="6393702" y="5464969"/>
            <a:chExt cx="946053" cy="347723"/>
          </a:xfrm>
        </p:grpSpPr>
        <p:sp>
          <p:nvSpPr>
            <p:cNvPr id="404" name="SMARTInkShape-878"/>
            <p:cNvSpPr/>
            <p:nvPr/>
          </p:nvSpPr>
          <p:spPr>
            <a:xfrm>
              <a:off x="6393702" y="5510968"/>
              <a:ext cx="62463" cy="114736"/>
            </a:xfrm>
            <a:custGeom>
              <a:avLst/>
              <a:gdLst/>
              <a:ahLst/>
              <a:cxnLst/>
              <a:rect l="0" t="0" r="0" b="0"/>
              <a:pathLst>
                <a:path w="62463" h="114736">
                  <a:moveTo>
                    <a:pt x="62462" y="25438"/>
                  </a:moveTo>
                  <a:lnTo>
                    <a:pt x="62462" y="17750"/>
                  </a:lnTo>
                  <a:lnTo>
                    <a:pt x="61470" y="17336"/>
                  </a:lnTo>
                  <a:lnTo>
                    <a:pt x="54773" y="16617"/>
                  </a:lnTo>
                  <a:lnTo>
                    <a:pt x="54084" y="13911"/>
                  </a:lnTo>
                  <a:lnTo>
                    <a:pt x="53641" y="8830"/>
                  </a:lnTo>
                  <a:lnTo>
                    <a:pt x="45854" y="0"/>
                  </a:lnTo>
                  <a:lnTo>
                    <a:pt x="44445" y="542"/>
                  </a:lnTo>
                  <a:lnTo>
                    <a:pt x="37721" y="5053"/>
                  </a:lnTo>
                  <a:lnTo>
                    <a:pt x="29445" y="7822"/>
                  </a:lnTo>
                  <a:lnTo>
                    <a:pt x="5897" y="28540"/>
                  </a:lnTo>
                  <a:lnTo>
                    <a:pt x="2595" y="34424"/>
                  </a:lnTo>
                  <a:lnTo>
                    <a:pt x="737" y="45959"/>
                  </a:lnTo>
                  <a:lnTo>
                    <a:pt x="0" y="72697"/>
                  </a:lnTo>
                  <a:lnTo>
                    <a:pt x="2620" y="78853"/>
                  </a:lnTo>
                  <a:lnTo>
                    <a:pt x="29766" y="108779"/>
                  </a:lnTo>
                  <a:lnTo>
                    <a:pt x="35693" y="112088"/>
                  </a:lnTo>
                  <a:lnTo>
                    <a:pt x="44603" y="11473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5" name="SMARTInkShape-879"/>
            <p:cNvSpPr/>
            <p:nvPr/>
          </p:nvSpPr>
          <p:spPr>
            <a:xfrm>
              <a:off x="6545461" y="5464969"/>
              <a:ext cx="107157" cy="142876"/>
            </a:xfrm>
            <a:custGeom>
              <a:avLst/>
              <a:gdLst/>
              <a:ahLst/>
              <a:cxnLst/>
              <a:rect l="0" t="0" r="0" b="0"/>
              <a:pathLst>
                <a:path w="107157" h="142876">
                  <a:moveTo>
                    <a:pt x="0" y="0"/>
                  </a:moveTo>
                  <a:lnTo>
                    <a:pt x="0" y="43190"/>
                  </a:lnTo>
                  <a:lnTo>
                    <a:pt x="0" y="86728"/>
                  </a:lnTo>
                  <a:lnTo>
                    <a:pt x="0" y="130684"/>
                  </a:lnTo>
                  <a:lnTo>
                    <a:pt x="0" y="131771"/>
                  </a:lnTo>
                  <a:lnTo>
                    <a:pt x="8821" y="142749"/>
                  </a:lnTo>
                  <a:lnTo>
                    <a:pt x="16608" y="135175"/>
                  </a:lnTo>
                  <a:lnTo>
                    <a:pt x="33256" y="107523"/>
                  </a:lnTo>
                  <a:lnTo>
                    <a:pt x="35616" y="101366"/>
                  </a:lnTo>
                  <a:lnTo>
                    <a:pt x="65518" y="68462"/>
                  </a:lnTo>
                  <a:lnTo>
                    <a:pt x="71453" y="65154"/>
                  </a:lnTo>
                  <a:lnTo>
                    <a:pt x="79845" y="62663"/>
                  </a:lnTo>
                  <a:lnTo>
                    <a:pt x="80321" y="70209"/>
                  </a:lnTo>
                  <a:lnTo>
                    <a:pt x="86495" y="78324"/>
                  </a:lnTo>
                  <a:lnTo>
                    <a:pt x="88467" y="86597"/>
                  </a:lnTo>
                  <a:lnTo>
                    <a:pt x="90216" y="110341"/>
                  </a:lnTo>
                  <a:lnTo>
                    <a:pt x="98971" y="133689"/>
                  </a:lnTo>
                  <a:lnTo>
                    <a:pt x="107156"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6" name="SMARTInkShape-880"/>
            <p:cNvSpPr/>
            <p:nvPr/>
          </p:nvSpPr>
          <p:spPr>
            <a:xfrm>
              <a:off x="6688772" y="5518561"/>
              <a:ext cx="124581" cy="89284"/>
            </a:xfrm>
            <a:custGeom>
              <a:avLst/>
              <a:gdLst/>
              <a:ahLst/>
              <a:cxnLst/>
              <a:rect l="0" t="0" r="0" b="0"/>
              <a:pathLst>
                <a:path w="124581" h="89284">
                  <a:moveTo>
                    <a:pt x="62072" y="17845"/>
                  </a:moveTo>
                  <a:lnTo>
                    <a:pt x="62072" y="10157"/>
                  </a:lnTo>
                  <a:lnTo>
                    <a:pt x="54383" y="1336"/>
                  </a:lnTo>
                  <a:lnTo>
                    <a:pt x="48769" y="386"/>
                  </a:lnTo>
                  <a:lnTo>
                    <a:pt x="40822" y="104"/>
                  </a:lnTo>
                  <a:lnTo>
                    <a:pt x="35098" y="2685"/>
                  </a:lnTo>
                  <a:lnTo>
                    <a:pt x="32184" y="4761"/>
                  </a:lnTo>
                  <a:lnTo>
                    <a:pt x="28945" y="9715"/>
                  </a:lnTo>
                  <a:lnTo>
                    <a:pt x="28081" y="12425"/>
                  </a:lnTo>
                  <a:lnTo>
                    <a:pt x="21829" y="18082"/>
                  </a:lnTo>
                  <a:lnTo>
                    <a:pt x="14420" y="23904"/>
                  </a:lnTo>
                  <a:lnTo>
                    <a:pt x="2877" y="41667"/>
                  </a:lnTo>
                  <a:lnTo>
                    <a:pt x="0" y="51801"/>
                  </a:lnTo>
                  <a:lnTo>
                    <a:pt x="7291" y="61098"/>
                  </a:lnTo>
                  <a:lnTo>
                    <a:pt x="12878" y="66821"/>
                  </a:lnTo>
                  <a:lnTo>
                    <a:pt x="18049" y="69378"/>
                  </a:lnTo>
                  <a:lnTo>
                    <a:pt x="24713" y="71020"/>
                  </a:lnTo>
                  <a:lnTo>
                    <a:pt x="35851" y="64302"/>
                  </a:lnTo>
                  <a:lnTo>
                    <a:pt x="38638" y="63699"/>
                  </a:lnTo>
                  <a:lnTo>
                    <a:pt x="40496" y="62305"/>
                  </a:lnTo>
                  <a:lnTo>
                    <a:pt x="41735" y="60384"/>
                  </a:lnTo>
                  <a:lnTo>
                    <a:pt x="44104" y="55603"/>
                  </a:lnTo>
                  <a:lnTo>
                    <a:pt x="56496" y="36794"/>
                  </a:lnTo>
                  <a:lnTo>
                    <a:pt x="60419" y="25003"/>
                  </a:lnTo>
                  <a:lnTo>
                    <a:pt x="62738" y="12130"/>
                  </a:lnTo>
                  <a:lnTo>
                    <a:pt x="70991" y="0"/>
                  </a:lnTo>
                  <a:lnTo>
                    <a:pt x="71000" y="12416"/>
                  </a:lnTo>
                  <a:lnTo>
                    <a:pt x="73646" y="18079"/>
                  </a:lnTo>
                  <a:lnTo>
                    <a:pt x="77138" y="23902"/>
                  </a:lnTo>
                  <a:lnTo>
                    <a:pt x="79379" y="35725"/>
                  </a:lnTo>
                  <a:lnTo>
                    <a:pt x="80678" y="42659"/>
                  </a:lnTo>
                  <a:lnTo>
                    <a:pt x="86988" y="56727"/>
                  </a:lnTo>
                  <a:lnTo>
                    <a:pt x="100913" y="74033"/>
                  </a:lnTo>
                  <a:lnTo>
                    <a:pt x="109430" y="77544"/>
                  </a:lnTo>
                  <a:lnTo>
                    <a:pt x="114480" y="78480"/>
                  </a:lnTo>
                  <a:lnTo>
                    <a:pt x="117847" y="80096"/>
                  </a:lnTo>
                  <a:lnTo>
                    <a:pt x="120091" y="82166"/>
                  </a:lnTo>
                  <a:lnTo>
                    <a:pt x="124580" y="892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7" name="SMARTInkShape-881"/>
            <p:cNvSpPr/>
            <p:nvPr/>
          </p:nvSpPr>
          <p:spPr>
            <a:xfrm>
              <a:off x="6831221" y="5491758"/>
              <a:ext cx="151796" cy="142876"/>
            </a:xfrm>
            <a:custGeom>
              <a:avLst/>
              <a:gdLst/>
              <a:ahLst/>
              <a:cxnLst/>
              <a:rect l="0" t="0" r="0" b="0"/>
              <a:pathLst>
                <a:path w="151796" h="142876">
                  <a:moveTo>
                    <a:pt x="8920" y="0"/>
                  </a:moveTo>
                  <a:lnTo>
                    <a:pt x="358" y="0"/>
                  </a:lnTo>
                  <a:lnTo>
                    <a:pt x="0" y="13302"/>
                  </a:lnTo>
                  <a:lnTo>
                    <a:pt x="2639" y="18480"/>
                  </a:lnTo>
                  <a:lnTo>
                    <a:pt x="6128" y="24088"/>
                  </a:lnTo>
                  <a:lnTo>
                    <a:pt x="8368" y="35773"/>
                  </a:lnTo>
                  <a:lnTo>
                    <a:pt x="9890" y="65670"/>
                  </a:lnTo>
                  <a:lnTo>
                    <a:pt x="17020" y="79938"/>
                  </a:lnTo>
                  <a:lnTo>
                    <a:pt x="17817" y="88873"/>
                  </a:lnTo>
                  <a:lnTo>
                    <a:pt x="17849" y="59407"/>
                  </a:lnTo>
                  <a:lnTo>
                    <a:pt x="20495" y="53523"/>
                  </a:lnTo>
                  <a:lnTo>
                    <a:pt x="22590" y="50565"/>
                  </a:lnTo>
                  <a:lnTo>
                    <a:pt x="26943" y="33543"/>
                  </a:lnTo>
                  <a:lnTo>
                    <a:pt x="28873" y="31292"/>
                  </a:lnTo>
                  <a:lnTo>
                    <a:pt x="39099" y="22938"/>
                  </a:lnTo>
                  <a:lnTo>
                    <a:pt x="42177" y="17471"/>
                  </a:lnTo>
                  <a:lnTo>
                    <a:pt x="42997" y="14623"/>
                  </a:lnTo>
                  <a:lnTo>
                    <a:pt x="44536" y="12726"/>
                  </a:lnTo>
                  <a:lnTo>
                    <a:pt x="48892" y="10617"/>
                  </a:lnTo>
                  <a:lnTo>
                    <a:pt x="56923" y="9429"/>
                  </a:lnTo>
                  <a:lnTo>
                    <a:pt x="62666" y="11798"/>
                  </a:lnTo>
                  <a:lnTo>
                    <a:pt x="83344" y="29934"/>
                  </a:lnTo>
                  <a:lnTo>
                    <a:pt x="86646" y="35793"/>
                  </a:lnTo>
                  <a:lnTo>
                    <a:pt x="93506" y="52380"/>
                  </a:lnTo>
                  <a:lnTo>
                    <a:pt x="119085" y="95664"/>
                  </a:lnTo>
                  <a:lnTo>
                    <a:pt x="126872" y="115357"/>
                  </a:lnTo>
                  <a:lnTo>
                    <a:pt x="139142" y="130872"/>
                  </a:lnTo>
                  <a:lnTo>
                    <a:pt x="141211" y="136879"/>
                  </a:lnTo>
                  <a:lnTo>
                    <a:pt x="142754" y="138877"/>
                  </a:lnTo>
                  <a:lnTo>
                    <a:pt x="151795"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8" name="SMARTInkShape-882"/>
            <p:cNvSpPr/>
            <p:nvPr/>
          </p:nvSpPr>
          <p:spPr>
            <a:xfrm>
              <a:off x="6984782" y="5572144"/>
              <a:ext cx="123131" cy="240548"/>
            </a:xfrm>
            <a:custGeom>
              <a:avLst/>
              <a:gdLst/>
              <a:ahLst/>
              <a:cxnLst/>
              <a:rect l="0" t="0" r="0" b="0"/>
              <a:pathLst>
                <a:path w="123131" h="240548">
                  <a:moveTo>
                    <a:pt x="78601" y="26770"/>
                  </a:moveTo>
                  <a:lnTo>
                    <a:pt x="86289" y="19081"/>
                  </a:lnTo>
                  <a:lnTo>
                    <a:pt x="85710" y="18667"/>
                  </a:lnTo>
                  <a:lnTo>
                    <a:pt x="82422" y="18209"/>
                  </a:lnTo>
                  <a:lnTo>
                    <a:pt x="81148" y="16102"/>
                  </a:lnTo>
                  <a:lnTo>
                    <a:pt x="78936" y="2496"/>
                  </a:lnTo>
                  <a:lnTo>
                    <a:pt x="77832" y="1658"/>
                  </a:lnTo>
                  <a:lnTo>
                    <a:pt x="71538" y="477"/>
                  </a:lnTo>
                  <a:lnTo>
                    <a:pt x="41104" y="0"/>
                  </a:lnTo>
                  <a:lnTo>
                    <a:pt x="34485" y="2635"/>
                  </a:lnTo>
                  <a:lnTo>
                    <a:pt x="28236" y="6122"/>
                  </a:lnTo>
                  <a:lnTo>
                    <a:pt x="19140" y="9077"/>
                  </a:lnTo>
                  <a:lnTo>
                    <a:pt x="4196" y="21231"/>
                  </a:lnTo>
                  <a:lnTo>
                    <a:pt x="883" y="26955"/>
                  </a:lnTo>
                  <a:lnTo>
                    <a:pt x="0" y="29869"/>
                  </a:lnTo>
                  <a:lnTo>
                    <a:pt x="404" y="31813"/>
                  </a:lnTo>
                  <a:lnTo>
                    <a:pt x="1664" y="33108"/>
                  </a:lnTo>
                  <a:lnTo>
                    <a:pt x="3497" y="33972"/>
                  </a:lnTo>
                  <a:lnTo>
                    <a:pt x="4719" y="35540"/>
                  </a:lnTo>
                  <a:lnTo>
                    <a:pt x="7432" y="42488"/>
                  </a:lnTo>
                  <a:lnTo>
                    <a:pt x="11582" y="47977"/>
                  </a:lnTo>
                  <a:lnTo>
                    <a:pt x="19380" y="51078"/>
                  </a:lnTo>
                  <a:lnTo>
                    <a:pt x="45528" y="53414"/>
                  </a:lnTo>
                  <a:lnTo>
                    <a:pt x="51665" y="50849"/>
                  </a:lnTo>
                  <a:lnTo>
                    <a:pt x="57700" y="47394"/>
                  </a:lnTo>
                  <a:lnTo>
                    <a:pt x="66675" y="44456"/>
                  </a:lnTo>
                  <a:lnTo>
                    <a:pt x="75618" y="38735"/>
                  </a:lnTo>
                  <a:lnTo>
                    <a:pt x="81575" y="37049"/>
                  </a:lnTo>
                  <a:lnTo>
                    <a:pt x="83560" y="35607"/>
                  </a:lnTo>
                  <a:lnTo>
                    <a:pt x="84883" y="33653"/>
                  </a:lnTo>
                  <a:lnTo>
                    <a:pt x="86746" y="26164"/>
                  </a:lnTo>
                  <a:lnTo>
                    <a:pt x="87008" y="23389"/>
                  </a:lnTo>
                  <a:lnTo>
                    <a:pt x="89944" y="17661"/>
                  </a:lnTo>
                  <a:lnTo>
                    <a:pt x="96347" y="9063"/>
                  </a:lnTo>
                  <a:lnTo>
                    <a:pt x="96459" y="52360"/>
                  </a:lnTo>
                  <a:lnTo>
                    <a:pt x="105554" y="93351"/>
                  </a:lnTo>
                  <a:lnTo>
                    <a:pt x="114412" y="136084"/>
                  </a:lnTo>
                  <a:lnTo>
                    <a:pt x="121890" y="166560"/>
                  </a:lnTo>
                  <a:lnTo>
                    <a:pt x="123130" y="202378"/>
                  </a:lnTo>
                  <a:lnTo>
                    <a:pt x="120550" y="211644"/>
                  </a:lnTo>
                  <a:lnTo>
                    <a:pt x="117088" y="219069"/>
                  </a:lnTo>
                  <a:lnTo>
                    <a:pt x="114148" y="228827"/>
                  </a:lnTo>
                  <a:lnTo>
                    <a:pt x="109944" y="234974"/>
                  </a:lnTo>
                  <a:lnTo>
                    <a:pt x="104768" y="238368"/>
                  </a:lnTo>
                  <a:lnTo>
                    <a:pt x="96276" y="240279"/>
                  </a:lnTo>
                  <a:lnTo>
                    <a:pt x="93361" y="240547"/>
                  </a:lnTo>
                  <a:lnTo>
                    <a:pt x="90425" y="238741"/>
                  </a:lnTo>
                  <a:lnTo>
                    <a:pt x="81553" y="228703"/>
                  </a:lnTo>
                  <a:lnTo>
                    <a:pt x="60741" y="2142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9" name="SMARTInkShape-883"/>
            <p:cNvSpPr/>
            <p:nvPr/>
          </p:nvSpPr>
          <p:spPr>
            <a:xfrm>
              <a:off x="7118357" y="5528829"/>
              <a:ext cx="61113" cy="123664"/>
            </a:xfrm>
            <a:custGeom>
              <a:avLst/>
              <a:gdLst/>
              <a:ahLst/>
              <a:cxnLst/>
              <a:rect l="0" t="0" r="0" b="0"/>
              <a:pathLst>
                <a:path w="61113" h="123664">
                  <a:moveTo>
                    <a:pt x="7534" y="34366"/>
                  </a:moveTo>
                  <a:lnTo>
                    <a:pt x="19962" y="34366"/>
                  </a:lnTo>
                  <a:lnTo>
                    <a:pt x="21773" y="33374"/>
                  </a:lnTo>
                  <a:lnTo>
                    <a:pt x="22979" y="31721"/>
                  </a:lnTo>
                  <a:lnTo>
                    <a:pt x="23784" y="29626"/>
                  </a:lnTo>
                  <a:lnTo>
                    <a:pt x="25312" y="28229"/>
                  </a:lnTo>
                  <a:lnTo>
                    <a:pt x="29656" y="26678"/>
                  </a:lnTo>
                  <a:lnTo>
                    <a:pt x="49281" y="24517"/>
                  </a:lnTo>
                  <a:lnTo>
                    <a:pt x="60592" y="16878"/>
                  </a:lnTo>
                  <a:lnTo>
                    <a:pt x="61099" y="3214"/>
                  </a:lnTo>
                  <a:lnTo>
                    <a:pt x="60110" y="1692"/>
                  </a:lnTo>
                  <a:lnTo>
                    <a:pt x="58459" y="677"/>
                  </a:lnTo>
                  <a:lnTo>
                    <a:pt x="56367" y="0"/>
                  </a:lnTo>
                  <a:lnTo>
                    <a:pt x="53980" y="542"/>
                  </a:lnTo>
                  <a:lnTo>
                    <a:pt x="43019" y="5894"/>
                  </a:lnTo>
                  <a:lnTo>
                    <a:pt x="40121" y="6455"/>
                  </a:lnTo>
                  <a:lnTo>
                    <a:pt x="31300" y="11985"/>
                  </a:lnTo>
                  <a:lnTo>
                    <a:pt x="13483" y="28539"/>
                  </a:lnTo>
                  <a:lnTo>
                    <a:pt x="10178" y="34422"/>
                  </a:lnTo>
                  <a:lnTo>
                    <a:pt x="0" y="62894"/>
                  </a:lnTo>
                  <a:lnTo>
                    <a:pt x="526" y="66283"/>
                  </a:lnTo>
                  <a:lnTo>
                    <a:pt x="3759" y="72695"/>
                  </a:lnTo>
                  <a:lnTo>
                    <a:pt x="28426" y="99841"/>
                  </a:lnTo>
                  <a:lnTo>
                    <a:pt x="61112" y="1236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0" name="SMARTInkShape-884"/>
            <p:cNvSpPr/>
            <p:nvPr/>
          </p:nvSpPr>
          <p:spPr>
            <a:xfrm>
              <a:off x="7250906" y="5465080"/>
              <a:ext cx="88849" cy="115976"/>
            </a:xfrm>
            <a:custGeom>
              <a:avLst/>
              <a:gdLst/>
              <a:ahLst/>
              <a:cxnLst/>
              <a:rect l="0" t="0" r="0" b="0"/>
              <a:pathLst>
                <a:path w="88849" h="115976">
                  <a:moveTo>
                    <a:pt x="0" y="17748"/>
                  </a:moveTo>
                  <a:lnTo>
                    <a:pt x="0" y="9187"/>
                  </a:lnTo>
                  <a:lnTo>
                    <a:pt x="4741" y="4187"/>
                  </a:lnTo>
                  <a:lnTo>
                    <a:pt x="9714" y="1799"/>
                  </a:lnTo>
                  <a:lnTo>
                    <a:pt x="42241" y="0"/>
                  </a:lnTo>
                  <a:lnTo>
                    <a:pt x="51185" y="2585"/>
                  </a:lnTo>
                  <a:lnTo>
                    <a:pt x="59460" y="6048"/>
                  </a:lnTo>
                  <a:lnTo>
                    <a:pt x="73290" y="8989"/>
                  </a:lnTo>
                  <a:lnTo>
                    <a:pt x="75650" y="10917"/>
                  </a:lnTo>
                  <a:lnTo>
                    <a:pt x="85883" y="23978"/>
                  </a:lnTo>
                  <a:lnTo>
                    <a:pt x="88286" y="32713"/>
                  </a:lnTo>
                  <a:lnTo>
                    <a:pt x="88848" y="38620"/>
                  </a:lnTo>
                  <a:lnTo>
                    <a:pt x="86452" y="44553"/>
                  </a:lnTo>
                  <a:lnTo>
                    <a:pt x="83071" y="50497"/>
                  </a:lnTo>
                  <a:lnTo>
                    <a:pt x="81569" y="56447"/>
                  </a:lnTo>
                  <a:lnTo>
                    <a:pt x="56591" y="88634"/>
                  </a:lnTo>
                  <a:lnTo>
                    <a:pt x="49433" y="105723"/>
                  </a:lnTo>
                  <a:lnTo>
                    <a:pt x="46846" y="109140"/>
                  </a:lnTo>
                  <a:lnTo>
                    <a:pt x="35719" y="1159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1" name="SMARTInkShape-885"/>
            <p:cNvSpPr/>
            <p:nvPr/>
          </p:nvSpPr>
          <p:spPr>
            <a:xfrm>
              <a:off x="7304484" y="5679281"/>
              <a:ext cx="8931" cy="8931"/>
            </a:xfrm>
            <a:custGeom>
              <a:avLst/>
              <a:gdLst/>
              <a:ahLst/>
              <a:cxnLst/>
              <a:rect l="0" t="0" r="0" b="0"/>
              <a:pathLst>
                <a:path w="8931" h="8931">
                  <a:moveTo>
                    <a:pt x="0" y="0"/>
                  </a:moveTo>
                  <a:lnTo>
                    <a:pt x="0" y="4741"/>
                  </a:lnTo>
                  <a:lnTo>
                    <a:pt x="993" y="6137"/>
                  </a:lnTo>
                  <a:lnTo>
                    <a:pt x="2646" y="7068"/>
                  </a:lnTo>
                  <a:lnTo>
                    <a:pt x="8930"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23" name="SMARTInkShape-Group172"/>
          <p:cNvGrpSpPr/>
          <p:nvPr/>
        </p:nvGrpSpPr>
        <p:grpSpPr>
          <a:xfrm>
            <a:off x="7599164" y="5429250"/>
            <a:ext cx="901900" cy="355378"/>
            <a:chOff x="7599164" y="5429250"/>
            <a:chExt cx="901900" cy="355378"/>
          </a:xfrm>
        </p:grpSpPr>
        <p:sp>
          <p:nvSpPr>
            <p:cNvPr id="413" name="SMARTInkShape-886"/>
            <p:cNvSpPr/>
            <p:nvPr/>
          </p:nvSpPr>
          <p:spPr>
            <a:xfrm>
              <a:off x="7599164" y="5545341"/>
              <a:ext cx="138641" cy="106536"/>
            </a:xfrm>
            <a:custGeom>
              <a:avLst/>
              <a:gdLst/>
              <a:ahLst/>
              <a:cxnLst/>
              <a:rect l="0" t="0" r="0" b="0"/>
              <a:pathLst>
                <a:path w="138641" h="106536">
                  <a:moveTo>
                    <a:pt x="133945" y="8925"/>
                  </a:moveTo>
                  <a:lnTo>
                    <a:pt x="129205" y="8925"/>
                  </a:lnTo>
                  <a:lnTo>
                    <a:pt x="127809" y="7932"/>
                  </a:lnTo>
                  <a:lnTo>
                    <a:pt x="126878" y="6279"/>
                  </a:lnTo>
                  <a:lnTo>
                    <a:pt x="125384" y="1236"/>
                  </a:lnTo>
                  <a:lnTo>
                    <a:pt x="122534" y="547"/>
                  </a:lnTo>
                  <a:lnTo>
                    <a:pt x="78254" y="0"/>
                  </a:lnTo>
                  <a:lnTo>
                    <a:pt x="51316" y="988"/>
                  </a:lnTo>
                  <a:lnTo>
                    <a:pt x="39789" y="7124"/>
                  </a:lnTo>
                  <a:lnTo>
                    <a:pt x="30090" y="14234"/>
                  </a:lnTo>
                  <a:lnTo>
                    <a:pt x="23957" y="16245"/>
                  </a:lnTo>
                  <a:lnTo>
                    <a:pt x="21924" y="17774"/>
                  </a:lnTo>
                  <a:lnTo>
                    <a:pt x="19666" y="22118"/>
                  </a:lnTo>
                  <a:lnTo>
                    <a:pt x="20056" y="24666"/>
                  </a:lnTo>
                  <a:lnTo>
                    <a:pt x="23135" y="30142"/>
                  </a:lnTo>
                  <a:lnTo>
                    <a:pt x="26337" y="31999"/>
                  </a:lnTo>
                  <a:lnTo>
                    <a:pt x="43089" y="37626"/>
                  </a:lnTo>
                  <a:lnTo>
                    <a:pt x="46586" y="39965"/>
                  </a:lnTo>
                  <a:lnTo>
                    <a:pt x="89489" y="54174"/>
                  </a:lnTo>
                  <a:lnTo>
                    <a:pt x="131663" y="78609"/>
                  </a:lnTo>
                  <a:lnTo>
                    <a:pt x="138009" y="84584"/>
                  </a:lnTo>
                  <a:lnTo>
                    <a:pt x="138640" y="87145"/>
                  </a:lnTo>
                  <a:lnTo>
                    <a:pt x="138067" y="89845"/>
                  </a:lnTo>
                  <a:lnTo>
                    <a:pt x="134760" y="96567"/>
                  </a:lnTo>
                  <a:lnTo>
                    <a:pt x="120841" y="104032"/>
                  </a:lnTo>
                  <a:lnTo>
                    <a:pt x="104861" y="106535"/>
                  </a:lnTo>
                  <a:lnTo>
                    <a:pt x="77088" y="106078"/>
                  </a:lnTo>
                  <a:lnTo>
                    <a:pt x="35702" y="96123"/>
                  </a:lnTo>
                  <a:lnTo>
                    <a:pt x="9713" y="87246"/>
                  </a:lnTo>
                  <a:lnTo>
                    <a:pt x="0" y="803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4" name="SMARTInkShape-887"/>
            <p:cNvSpPr/>
            <p:nvPr/>
          </p:nvSpPr>
          <p:spPr>
            <a:xfrm>
              <a:off x="7759898" y="5536406"/>
              <a:ext cx="107154" cy="107112"/>
            </a:xfrm>
            <a:custGeom>
              <a:avLst/>
              <a:gdLst/>
              <a:ahLst/>
              <a:cxnLst/>
              <a:rect l="0" t="0" r="0" b="0"/>
              <a:pathLst>
                <a:path w="107154" h="107112">
                  <a:moveTo>
                    <a:pt x="0" y="53578"/>
                  </a:moveTo>
                  <a:lnTo>
                    <a:pt x="0" y="83466"/>
                  </a:lnTo>
                  <a:lnTo>
                    <a:pt x="2646" y="89352"/>
                  </a:lnTo>
                  <a:lnTo>
                    <a:pt x="4741" y="92310"/>
                  </a:lnTo>
                  <a:lnTo>
                    <a:pt x="17170" y="101214"/>
                  </a:lnTo>
                  <a:lnTo>
                    <a:pt x="28679" y="105395"/>
                  </a:lnTo>
                  <a:lnTo>
                    <a:pt x="61268" y="107111"/>
                  </a:lnTo>
                  <a:lnTo>
                    <a:pt x="69564" y="104490"/>
                  </a:lnTo>
                  <a:lnTo>
                    <a:pt x="82974" y="94724"/>
                  </a:lnTo>
                  <a:lnTo>
                    <a:pt x="103166" y="66281"/>
                  </a:lnTo>
                  <a:lnTo>
                    <a:pt x="105383" y="59886"/>
                  </a:lnTo>
                  <a:lnTo>
                    <a:pt x="107137" y="18027"/>
                  </a:lnTo>
                  <a:lnTo>
                    <a:pt x="107153" y="10727"/>
                  </a:lnTo>
                  <a:lnTo>
                    <a:pt x="9822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5" name="SMARTInkShape-888"/>
            <p:cNvSpPr/>
            <p:nvPr/>
          </p:nvSpPr>
          <p:spPr>
            <a:xfrm>
              <a:off x="7902773" y="5536406"/>
              <a:ext cx="35720" cy="248222"/>
            </a:xfrm>
            <a:custGeom>
              <a:avLst/>
              <a:gdLst/>
              <a:ahLst/>
              <a:cxnLst/>
              <a:rect l="0" t="0" r="0" b="0"/>
              <a:pathLst>
                <a:path w="35720" h="248222">
                  <a:moveTo>
                    <a:pt x="0" y="0"/>
                  </a:moveTo>
                  <a:lnTo>
                    <a:pt x="4741" y="0"/>
                  </a:lnTo>
                  <a:lnTo>
                    <a:pt x="6137" y="992"/>
                  </a:lnTo>
                  <a:lnTo>
                    <a:pt x="7068" y="2646"/>
                  </a:lnTo>
                  <a:lnTo>
                    <a:pt x="8562" y="7689"/>
                  </a:lnTo>
                  <a:lnTo>
                    <a:pt x="8920" y="47931"/>
                  </a:lnTo>
                  <a:lnTo>
                    <a:pt x="8929" y="86086"/>
                  </a:lnTo>
                  <a:lnTo>
                    <a:pt x="8930" y="129707"/>
                  </a:lnTo>
                  <a:lnTo>
                    <a:pt x="16619" y="174265"/>
                  </a:lnTo>
                  <a:lnTo>
                    <a:pt x="20342" y="205205"/>
                  </a:lnTo>
                  <a:lnTo>
                    <a:pt x="25516" y="224420"/>
                  </a:lnTo>
                  <a:lnTo>
                    <a:pt x="27531" y="237770"/>
                  </a:lnTo>
                  <a:lnTo>
                    <a:pt x="34445" y="248221"/>
                  </a:lnTo>
                  <a:lnTo>
                    <a:pt x="34870" y="247832"/>
                  </a:lnTo>
                  <a:lnTo>
                    <a:pt x="35719" y="24110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6" name="SMARTInkShape-889"/>
            <p:cNvSpPr/>
            <p:nvPr/>
          </p:nvSpPr>
          <p:spPr>
            <a:xfrm>
              <a:off x="7911703" y="5555669"/>
              <a:ext cx="106999" cy="78965"/>
            </a:xfrm>
            <a:custGeom>
              <a:avLst/>
              <a:gdLst/>
              <a:ahLst/>
              <a:cxnLst/>
              <a:rect l="0" t="0" r="0" b="0"/>
              <a:pathLst>
                <a:path w="106999" h="78965">
                  <a:moveTo>
                    <a:pt x="0" y="70034"/>
                  </a:moveTo>
                  <a:lnTo>
                    <a:pt x="0" y="34608"/>
                  </a:lnTo>
                  <a:lnTo>
                    <a:pt x="2646" y="26839"/>
                  </a:lnTo>
                  <a:lnTo>
                    <a:pt x="12429" y="13767"/>
                  </a:lnTo>
                  <a:lnTo>
                    <a:pt x="18091" y="10300"/>
                  </a:lnTo>
                  <a:lnTo>
                    <a:pt x="23916" y="7767"/>
                  </a:lnTo>
                  <a:lnTo>
                    <a:pt x="29811" y="3334"/>
                  </a:lnTo>
                  <a:lnTo>
                    <a:pt x="38385" y="702"/>
                  </a:lnTo>
                  <a:lnTo>
                    <a:pt x="43449" y="0"/>
                  </a:lnTo>
                  <a:lnTo>
                    <a:pt x="51723" y="1866"/>
                  </a:lnTo>
                  <a:lnTo>
                    <a:pt x="78343" y="14097"/>
                  </a:lnTo>
                  <a:lnTo>
                    <a:pt x="85420" y="16399"/>
                  </a:lnTo>
                  <a:lnTo>
                    <a:pt x="101085" y="28747"/>
                  </a:lnTo>
                  <a:lnTo>
                    <a:pt x="104457" y="34486"/>
                  </a:lnTo>
                  <a:lnTo>
                    <a:pt x="106623" y="46255"/>
                  </a:lnTo>
                  <a:lnTo>
                    <a:pt x="106998" y="55161"/>
                  </a:lnTo>
                  <a:lnTo>
                    <a:pt x="104440" y="61109"/>
                  </a:lnTo>
                  <a:lnTo>
                    <a:pt x="94714" y="73012"/>
                  </a:lnTo>
                  <a:lnTo>
                    <a:pt x="89058" y="76319"/>
                  </a:lnTo>
                  <a:lnTo>
                    <a:pt x="77651" y="78180"/>
                  </a:lnTo>
                  <a:lnTo>
                    <a:pt x="53578" y="789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7" name="SMARTInkShape-890"/>
            <p:cNvSpPr/>
            <p:nvPr/>
          </p:nvSpPr>
          <p:spPr>
            <a:xfrm>
              <a:off x="8036719" y="5536406"/>
              <a:ext cx="17860" cy="214036"/>
            </a:xfrm>
            <a:custGeom>
              <a:avLst/>
              <a:gdLst/>
              <a:ahLst/>
              <a:cxnLst/>
              <a:rect l="0" t="0" r="0" b="0"/>
              <a:pathLst>
                <a:path w="17860" h="214036">
                  <a:moveTo>
                    <a:pt x="0" y="0"/>
                  </a:moveTo>
                  <a:lnTo>
                    <a:pt x="0" y="13561"/>
                  </a:lnTo>
                  <a:lnTo>
                    <a:pt x="2645" y="18595"/>
                  </a:lnTo>
                  <a:lnTo>
                    <a:pt x="6137" y="24139"/>
                  </a:lnTo>
                  <a:lnTo>
                    <a:pt x="7688" y="29911"/>
                  </a:lnTo>
                  <a:lnTo>
                    <a:pt x="504" y="71676"/>
                  </a:lnTo>
                  <a:lnTo>
                    <a:pt x="44" y="114245"/>
                  </a:lnTo>
                  <a:lnTo>
                    <a:pt x="998" y="145609"/>
                  </a:lnTo>
                  <a:lnTo>
                    <a:pt x="8562" y="188727"/>
                  </a:lnTo>
                  <a:lnTo>
                    <a:pt x="8919" y="213376"/>
                  </a:lnTo>
                  <a:lnTo>
                    <a:pt x="11570" y="213896"/>
                  </a:lnTo>
                  <a:lnTo>
                    <a:pt x="13667" y="214035"/>
                  </a:lnTo>
                  <a:lnTo>
                    <a:pt x="14072" y="213135"/>
                  </a:lnTo>
                  <a:lnTo>
                    <a:pt x="11877" y="209490"/>
                  </a:lnTo>
                  <a:lnTo>
                    <a:pt x="11886" y="207129"/>
                  </a:lnTo>
                  <a:lnTo>
                    <a:pt x="17859" y="19645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8" name="SMARTInkShape-891"/>
            <p:cNvSpPr/>
            <p:nvPr/>
          </p:nvSpPr>
          <p:spPr>
            <a:xfrm>
              <a:off x="8054578" y="5518557"/>
              <a:ext cx="80213" cy="107147"/>
            </a:xfrm>
            <a:custGeom>
              <a:avLst/>
              <a:gdLst/>
              <a:ahLst/>
              <a:cxnLst/>
              <a:rect l="0" t="0" r="0" b="0"/>
              <a:pathLst>
                <a:path w="80213" h="107147">
                  <a:moveTo>
                    <a:pt x="0" y="8920"/>
                  </a:moveTo>
                  <a:lnTo>
                    <a:pt x="0" y="4179"/>
                  </a:lnTo>
                  <a:lnTo>
                    <a:pt x="992" y="2783"/>
                  </a:lnTo>
                  <a:lnTo>
                    <a:pt x="2646" y="1851"/>
                  </a:lnTo>
                  <a:lnTo>
                    <a:pt x="8562" y="98"/>
                  </a:lnTo>
                  <a:lnTo>
                    <a:pt x="16586" y="0"/>
                  </a:lnTo>
                  <a:lnTo>
                    <a:pt x="46506" y="20981"/>
                  </a:lnTo>
                  <a:lnTo>
                    <a:pt x="74385" y="60921"/>
                  </a:lnTo>
                  <a:lnTo>
                    <a:pt x="78595" y="73054"/>
                  </a:lnTo>
                  <a:lnTo>
                    <a:pt x="80212" y="92145"/>
                  </a:lnTo>
                  <a:lnTo>
                    <a:pt x="77653" y="98164"/>
                  </a:lnTo>
                  <a:lnTo>
                    <a:pt x="75581" y="101157"/>
                  </a:lnTo>
                  <a:lnTo>
                    <a:pt x="70634" y="104485"/>
                  </a:lnTo>
                  <a:lnTo>
                    <a:pt x="62269" y="106357"/>
                  </a:lnTo>
                  <a:lnTo>
                    <a:pt x="17860" y="1071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9" name="SMARTInkShape-892"/>
            <p:cNvSpPr/>
            <p:nvPr/>
          </p:nvSpPr>
          <p:spPr>
            <a:xfrm>
              <a:off x="8161734" y="5519072"/>
              <a:ext cx="44527" cy="88620"/>
            </a:xfrm>
            <a:custGeom>
              <a:avLst/>
              <a:gdLst/>
              <a:ahLst/>
              <a:cxnLst/>
              <a:rect l="0" t="0" r="0" b="0"/>
              <a:pathLst>
                <a:path w="44527" h="88620">
                  <a:moveTo>
                    <a:pt x="8930" y="26264"/>
                  </a:moveTo>
                  <a:lnTo>
                    <a:pt x="4189" y="31004"/>
                  </a:lnTo>
                  <a:lnTo>
                    <a:pt x="1862" y="35977"/>
                  </a:lnTo>
                  <a:lnTo>
                    <a:pt x="4" y="71466"/>
                  </a:lnTo>
                  <a:lnTo>
                    <a:pt x="1" y="82928"/>
                  </a:lnTo>
                  <a:lnTo>
                    <a:pt x="993" y="84876"/>
                  </a:lnTo>
                  <a:lnTo>
                    <a:pt x="2647" y="86174"/>
                  </a:lnTo>
                  <a:lnTo>
                    <a:pt x="7129" y="87617"/>
                  </a:lnTo>
                  <a:lnTo>
                    <a:pt x="20991" y="88619"/>
                  </a:lnTo>
                  <a:lnTo>
                    <a:pt x="26858" y="86058"/>
                  </a:lnTo>
                  <a:lnTo>
                    <a:pt x="39941" y="75466"/>
                  </a:lnTo>
                  <a:lnTo>
                    <a:pt x="42557" y="70290"/>
                  </a:lnTo>
                  <a:lnTo>
                    <a:pt x="44373" y="54956"/>
                  </a:lnTo>
                  <a:lnTo>
                    <a:pt x="44526" y="45299"/>
                  </a:lnTo>
                  <a:lnTo>
                    <a:pt x="41948" y="37039"/>
                  </a:lnTo>
                  <a:lnTo>
                    <a:pt x="29410" y="20554"/>
                  </a:lnTo>
                  <a:lnTo>
                    <a:pt x="10680" y="1248"/>
                  </a:lnTo>
                  <a:lnTo>
                    <a:pt x="7062" y="263"/>
                  </a:lnTo>
                  <a:lnTo>
                    <a:pt x="4709" y="0"/>
                  </a:lnTo>
                  <a:lnTo>
                    <a:pt x="3139" y="817"/>
                  </a:lnTo>
                  <a:lnTo>
                    <a:pt x="2092" y="2354"/>
                  </a:lnTo>
                  <a:lnTo>
                    <a:pt x="414" y="7209"/>
                  </a:lnTo>
                  <a:lnTo>
                    <a:pt x="0" y="173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0" name="SMARTInkShape-893"/>
            <p:cNvSpPr/>
            <p:nvPr/>
          </p:nvSpPr>
          <p:spPr>
            <a:xfrm>
              <a:off x="8242102" y="5527477"/>
              <a:ext cx="44649" cy="89284"/>
            </a:xfrm>
            <a:custGeom>
              <a:avLst/>
              <a:gdLst/>
              <a:ahLst/>
              <a:cxnLst/>
              <a:rect l="0" t="0" r="0" b="0"/>
              <a:pathLst>
                <a:path w="44649" h="89284">
                  <a:moveTo>
                    <a:pt x="0" y="17859"/>
                  </a:moveTo>
                  <a:lnTo>
                    <a:pt x="0" y="38850"/>
                  </a:lnTo>
                  <a:lnTo>
                    <a:pt x="2646" y="44717"/>
                  </a:lnTo>
                  <a:lnTo>
                    <a:pt x="6136" y="50632"/>
                  </a:lnTo>
                  <a:lnTo>
                    <a:pt x="8378" y="62513"/>
                  </a:lnTo>
                  <a:lnTo>
                    <a:pt x="8820" y="74415"/>
                  </a:lnTo>
                  <a:lnTo>
                    <a:pt x="11527" y="80368"/>
                  </a:lnTo>
                  <a:lnTo>
                    <a:pt x="17849" y="89283"/>
                  </a:lnTo>
                  <a:lnTo>
                    <a:pt x="17859" y="50588"/>
                  </a:lnTo>
                  <a:lnTo>
                    <a:pt x="20505" y="44642"/>
                  </a:lnTo>
                  <a:lnTo>
                    <a:pt x="22600" y="41668"/>
                  </a:lnTo>
                  <a:lnTo>
                    <a:pt x="28883" y="19720"/>
                  </a:lnTo>
                  <a:lnTo>
                    <a:pt x="4464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1" name="SMARTInkShape-894"/>
            <p:cNvSpPr/>
            <p:nvPr/>
          </p:nvSpPr>
          <p:spPr>
            <a:xfrm>
              <a:off x="8402836" y="5429250"/>
              <a:ext cx="26790" cy="196454"/>
            </a:xfrm>
            <a:custGeom>
              <a:avLst/>
              <a:gdLst/>
              <a:ahLst/>
              <a:cxnLst/>
              <a:rect l="0" t="0" r="0" b="0"/>
              <a:pathLst>
                <a:path w="26790" h="196454">
                  <a:moveTo>
                    <a:pt x="0" y="0"/>
                  </a:moveTo>
                  <a:lnTo>
                    <a:pt x="0" y="40643"/>
                  </a:lnTo>
                  <a:lnTo>
                    <a:pt x="992" y="73887"/>
                  </a:lnTo>
                  <a:lnTo>
                    <a:pt x="8378" y="116055"/>
                  </a:lnTo>
                  <a:lnTo>
                    <a:pt x="9849" y="145848"/>
                  </a:lnTo>
                  <a:lnTo>
                    <a:pt x="17303" y="173388"/>
                  </a:lnTo>
                  <a:lnTo>
                    <a:pt x="17749" y="184731"/>
                  </a:lnTo>
                  <a:lnTo>
                    <a:pt x="26789" y="19645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2" name="SMARTInkShape-895"/>
            <p:cNvSpPr/>
            <p:nvPr/>
          </p:nvSpPr>
          <p:spPr>
            <a:xfrm>
              <a:off x="8367117" y="5518562"/>
              <a:ext cx="133947" cy="17845"/>
            </a:xfrm>
            <a:custGeom>
              <a:avLst/>
              <a:gdLst/>
              <a:ahLst/>
              <a:cxnLst/>
              <a:rect l="0" t="0" r="0" b="0"/>
              <a:pathLst>
                <a:path w="133947" h="17845">
                  <a:moveTo>
                    <a:pt x="0" y="17844"/>
                  </a:moveTo>
                  <a:lnTo>
                    <a:pt x="0" y="9283"/>
                  </a:lnTo>
                  <a:lnTo>
                    <a:pt x="7690" y="1258"/>
                  </a:lnTo>
                  <a:lnTo>
                    <a:pt x="13302" y="362"/>
                  </a:lnTo>
                  <a:lnTo>
                    <a:pt x="53865" y="0"/>
                  </a:lnTo>
                  <a:lnTo>
                    <a:pt x="83382" y="979"/>
                  </a:lnTo>
                  <a:lnTo>
                    <a:pt x="126230" y="8547"/>
                  </a:lnTo>
                  <a:lnTo>
                    <a:pt x="133946" y="891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34" name="SMARTInkShape-Group173"/>
          <p:cNvGrpSpPr/>
          <p:nvPr/>
        </p:nvGrpSpPr>
        <p:grpSpPr>
          <a:xfrm>
            <a:off x="1910953" y="5920383"/>
            <a:ext cx="1473400" cy="249911"/>
            <a:chOff x="1910953" y="5920383"/>
            <a:chExt cx="1473400" cy="249911"/>
          </a:xfrm>
        </p:grpSpPr>
        <p:sp>
          <p:nvSpPr>
            <p:cNvPr id="424" name="SMARTInkShape-896"/>
            <p:cNvSpPr/>
            <p:nvPr/>
          </p:nvSpPr>
          <p:spPr>
            <a:xfrm>
              <a:off x="1910953" y="5929313"/>
              <a:ext cx="159340" cy="240981"/>
            </a:xfrm>
            <a:custGeom>
              <a:avLst/>
              <a:gdLst/>
              <a:ahLst/>
              <a:cxnLst/>
              <a:rect l="0" t="0" r="0" b="0"/>
              <a:pathLst>
                <a:path w="159340" h="240981">
                  <a:moveTo>
                    <a:pt x="53578" y="0"/>
                  </a:moveTo>
                  <a:lnTo>
                    <a:pt x="53578" y="43481"/>
                  </a:lnTo>
                  <a:lnTo>
                    <a:pt x="56224" y="51736"/>
                  </a:lnTo>
                  <a:lnTo>
                    <a:pt x="59715" y="59704"/>
                  </a:lnTo>
                  <a:lnTo>
                    <a:pt x="62673" y="74355"/>
                  </a:lnTo>
                  <a:lnTo>
                    <a:pt x="69412" y="88696"/>
                  </a:lnTo>
                  <a:lnTo>
                    <a:pt x="71402" y="114311"/>
                  </a:lnTo>
                  <a:lnTo>
                    <a:pt x="72407" y="114903"/>
                  </a:lnTo>
                  <a:lnTo>
                    <a:pt x="79123" y="115930"/>
                  </a:lnTo>
                  <a:lnTo>
                    <a:pt x="79538" y="114989"/>
                  </a:lnTo>
                  <a:lnTo>
                    <a:pt x="80365" y="73412"/>
                  </a:lnTo>
                  <a:lnTo>
                    <a:pt x="80367" y="51841"/>
                  </a:lnTo>
                  <a:lnTo>
                    <a:pt x="77721" y="45199"/>
                  </a:lnTo>
                  <a:lnTo>
                    <a:pt x="72679" y="37591"/>
                  </a:lnTo>
                  <a:lnTo>
                    <a:pt x="71447" y="26912"/>
                  </a:lnTo>
                  <a:lnTo>
                    <a:pt x="84740" y="40094"/>
                  </a:lnTo>
                  <a:lnTo>
                    <a:pt x="87272" y="45270"/>
                  </a:lnTo>
                  <a:lnTo>
                    <a:pt x="93637" y="61418"/>
                  </a:lnTo>
                  <a:lnTo>
                    <a:pt x="103457" y="77579"/>
                  </a:lnTo>
                  <a:lnTo>
                    <a:pt x="119441" y="122163"/>
                  </a:lnTo>
                  <a:lnTo>
                    <a:pt x="142890" y="162600"/>
                  </a:lnTo>
                  <a:lnTo>
                    <a:pt x="147843" y="173470"/>
                  </a:lnTo>
                  <a:lnTo>
                    <a:pt x="153668" y="193971"/>
                  </a:lnTo>
                  <a:lnTo>
                    <a:pt x="157594" y="202295"/>
                  </a:lnTo>
                  <a:lnTo>
                    <a:pt x="159339" y="212609"/>
                  </a:lnTo>
                  <a:lnTo>
                    <a:pt x="158812" y="216153"/>
                  </a:lnTo>
                  <a:lnTo>
                    <a:pt x="157468" y="218516"/>
                  </a:lnTo>
                  <a:lnTo>
                    <a:pt x="145422" y="228756"/>
                  </a:lnTo>
                  <a:lnTo>
                    <a:pt x="133860" y="234143"/>
                  </a:lnTo>
                  <a:lnTo>
                    <a:pt x="130912" y="236463"/>
                  </a:lnTo>
                  <a:lnTo>
                    <a:pt x="122345" y="239039"/>
                  </a:lnTo>
                  <a:lnTo>
                    <a:pt x="83187" y="240980"/>
                  </a:lnTo>
                  <a:lnTo>
                    <a:pt x="59500" y="240085"/>
                  </a:lnTo>
                  <a:lnTo>
                    <a:pt x="29762" y="228669"/>
                  </a:lnTo>
                  <a:lnTo>
                    <a:pt x="9713" y="216889"/>
                  </a:lnTo>
                  <a:lnTo>
                    <a:pt x="0" y="2143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5" name="SMARTInkShape-897"/>
            <p:cNvSpPr/>
            <p:nvPr/>
          </p:nvSpPr>
          <p:spPr>
            <a:xfrm>
              <a:off x="2044898" y="5938291"/>
              <a:ext cx="96864" cy="102968"/>
            </a:xfrm>
            <a:custGeom>
              <a:avLst/>
              <a:gdLst/>
              <a:ahLst/>
              <a:cxnLst/>
              <a:rect l="0" t="0" r="0" b="0"/>
              <a:pathLst>
                <a:path w="96864" h="102968">
                  <a:moveTo>
                    <a:pt x="17860" y="8881"/>
                  </a:moveTo>
                  <a:lnTo>
                    <a:pt x="13119" y="8881"/>
                  </a:lnTo>
                  <a:lnTo>
                    <a:pt x="11723" y="9873"/>
                  </a:lnTo>
                  <a:lnTo>
                    <a:pt x="10792" y="11526"/>
                  </a:lnTo>
                  <a:lnTo>
                    <a:pt x="9298" y="16570"/>
                  </a:lnTo>
                  <a:lnTo>
                    <a:pt x="2866" y="24695"/>
                  </a:lnTo>
                  <a:lnTo>
                    <a:pt x="849" y="32969"/>
                  </a:lnTo>
                  <a:lnTo>
                    <a:pt x="378" y="38769"/>
                  </a:lnTo>
                  <a:lnTo>
                    <a:pt x="2814" y="44654"/>
                  </a:lnTo>
                  <a:lnTo>
                    <a:pt x="4853" y="47613"/>
                  </a:lnTo>
                  <a:lnTo>
                    <a:pt x="11039" y="69532"/>
                  </a:lnTo>
                  <a:lnTo>
                    <a:pt x="33992" y="96382"/>
                  </a:lnTo>
                  <a:lnTo>
                    <a:pt x="44688" y="102386"/>
                  </a:lnTo>
                  <a:lnTo>
                    <a:pt x="48644" y="102967"/>
                  </a:lnTo>
                  <a:lnTo>
                    <a:pt x="74338" y="98423"/>
                  </a:lnTo>
                  <a:lnTo>
                    <a:pt x="76348" y="97349"/>
                  </a:lnTo>
                  <a:lnTo>
                    <a:pt x="77688" y="95641"/>
                  </a:lnTo>
                  <a:lnTo>
                    <a:pt x="80169" y="91098"/>
                  </a:lnTo>
                  <a:lnTo>
                    <a:pt x="84579" y="85770"/>
                  </a:lnTo>
                  <a:lnTo>
                    <a:pt x="87200" y="77450"/>
                  </a:lnTo>
                  <a:lnTo>
                    <a:pt x="89357" y="68130"/>
                  </a:lnTo>
                  <a:lnTo>
                    <a:pt x="96181" y="54061"/>
                  </a:lnTo>
                  <a:lnTo>
                    <a:pt x="96863" y="50907"/>
                  </a:lnTo>
                  <a:lnTo>
                    <a:pt x="96326" y="47813"/>
                  </a:lnTo>
                  <a:lnTo>
                    <a:pt x="91821" y="37724"/>
                  </a:lnTo>
                  <a:lnTo>
                    <a:pt x="89053" y="23601"/>
                  </a:lnTo>
                  <a:lnTo>
                    <a:pt x="82390" y="12691"/>
                  </a:lnTo>
                  <a:lnTo>
                    <a:pt x="76967" y="6275"/>
                  </a:lnTo>
                  <a:lnTo>
                    <a:pt x="68604" y="2761"/>
                  </a:lnTo>
                  <a:lnTo>
                    <a:pt x="32848" y="0"/>
                  </a:lnTo>
                  <a:lnTo>
                    <a:pt x="26836" y="2618"/>
                  </a:lnTo>
                  <a:lnTo>
                    <a:pt x="5956" y="20943"/>
                  </a:lnTo>
                  <a:lnTo>
                    <a:pt x="2648" y="26809"/>
                  </a:lnTo>
                  <a:lnTo>
                    <a:pt x="0" y="3567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6" name="SMARTInkShape-898"/>
            <p:cNvSpPr/>
            <p:nvPr/>
          </p:nvSpPr>
          <p:spPr>
            <a:xfrm>
              <a:off x="2178844" y="5920383"/>
              <a:ext cx="97814" cy="124592"/>
            </a:xfrm>
            <a:custGeom>
              <a:avLst/>
              <a:gdLst/>
              <a:ahLst/>
              <a:cxnLst/>
              <a:rect l="0" t="0" r="0" b="0"/>
              <a:pathLst>
                <a:path w="97814" h="124592">
                  <a:moveTo>
                    <a:pt x="0" y="0"/>
                  </a:moveTo>
                  <a:lnTo>
                    <a:pt x="0" y="29888"/>
                  </a:lnTo>
                  <a:lnTo>
                    <a:pt x="13302" y="69860"/>
                  </a:lnTo>
                  <a:lnTo>
                    <a:pt x="38731" y="108773"/>
                  </a:lnTo>
                  <a:lnTo>
                    <a:pt x="44664" y="112836"/>
                  </a:lnTo>
                  <a:lnTo>
                    <a:pt x="50609" y="115633"/>
                  </a:lnTo>
                  <a:lnTo>
                    <a:pt x="59533" y="121795"/>
                  </a:lnTo>
                  <a:lnTo>
                    <a:pt x="68461" y="124061"/>
                  </a:lnTo>
                  <a:lnTo>
                    <a:pt x="74414" y="124591"/>
                  </a:lnTo>
                  <a:lnTo>
                    <a:pt x="80367" y="122182"/>
                  </a:lnTo>
                  <a:lnTo>
                    <a:pt x="83344" y="120149"/>
                  </a:lnTo>
                  <a:lnTo>
                    <a:pt x="85328" y="117803"/>
                  </a:lnTo>
                  <a:lnTo>
                    <a:pt x="96132" y="98153"/>
                  </a:lnTo>
                  <a:lnTo>
                    <a:pt x="97813" y="86305"/>
                  </a:lnTo>
                  <a:lnTo>
                    <a:pt x="95397" y="80361"/>
                  </a:lnTo>
                  <a:lnTo>
                    <a:pt x="93363" y="77387"/>
                  </a:lnTo>
                  <a:lnTo>
                    <a:pt x="90502" y="63719"/>
                  </a:lnTo>
                  <a:lnTo>
                    <a:pt x="89654" y="51842"/>
                  </a:lnTo>
                  <a:lnTo>
                    <a:pt x="86809" y="45199"/>
                  </a:lnTo>
                  <a:lnTo>
                    <a:pt x="80367" y="357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7" name="SMARTInkShape-899"/>
            <p:cNvSpPr/>
            <p:nvPr/>
          </p:nvSpPr>
          <p:spPr>
            <a:xfrm>
              <a:off x="2303859" y="5965031"/>
              <a:ext cx="80369" cy="124603"/>
            </a:xfrm>
            <a:custGeom>
              <a:avLst/>
              <a:gdLst/>
              <a:ahLst/>
              <a:cxnLst/>
              <a:rect l="0" t="0" r="0" b="0"/>
              <a:pathLst>
                <a:path w="80369" h="124603">
                  <a:moveTo>
                    <a:pt x="0" y="0"/>
                  </a:moveTo>
                  <a:lnTo>
                    <a:pt x="4741" y="0"/>
                  </a:lnTo>
                  <a:lnTo>
                    <a:pt x="6137" y="992"/>
                  </a:lnTo>
                  <a:lnTo>
                    <a:pt x="7068" y="2646"/>
                  </a:lnTo>
                  <a:lnTo>
                    <a:pt x="9677" y="15231"/>
                  </a:lnTo>
                  <a:lnTo>
                    <a:pt x="14994" y="23916"/>
                  </a:lnTo>
                  <a:lnTo>
                    <a:pt x="28834" y="64604"/>
                  </a:lnTo>
                  <a:lnTo>
                    <a:pt x="33679" y="78343"/>
                  </a:lnTo>
                  <a:lnTo>
                    <a:pt x="35805" y="85421"/>
                  </a:lnTo>
                  <a:lnTo>
                    <a:pt x="42608" y="98049"/>
                  </a:lnTo>
                  <a:lnTo>
                    <a:pt x="44646" y="124602"/>
                  </a:lnTo>
                  <a:lnTo>
                    <a:pt x="44649" y="80361"/>
                  </a:lnTo>
                  <a:lnTo>
                    <a:pt x="44649" y="77387"/>
                  </a:lnTo>
                  <a:lnTo>
                    <a:pt x="47295" y="71436"/>
                  </a:lnTo>
                  <a:lnTo>
                    <a:pt x="65640" y="50602"/>
                  </a:lnTo>
                  <a:lnTo>
                    <a:pt x="71507" y="47294"/>
                  </a:lnTo>
                  <a:lnTo>
                    <a:pt x="80368" y="4464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8" name="SMARTInkShape-900"/>
            <p:cNvSpPr/>
            <p:nvPr/>
          </p:nvSpPr>
          <p:spPr>
            <a:xfrm>
              <a:off x="2573156" y="6000760"/>
              <a:ext cx="186118" cy="142416"/>
            </a:xfrm>
            <a:custGeom>
              <a:avLst/>
              <a:gdLst/>
              <a:ahLst/>
              <a:cxnLst/>
              <a:rect l="0" t="0" r="0" b="0"/>
              <a:pathLst>
                <a:path w="186118" h="142416">
                  <a:moveTo>
                    <a:pt x="105750" y="17849"/>
                  </a:moveTo>
                  <a:lnTo>
                    <a:pt x="105750" y="9288"/>
                  </a:lnTo>
                  <a:lnTo>
                    <a:pt x="98062" y="1264"/>
                  </a:lnTo>
                  <a:lnTo>
                    <a:pt x="92448" y="367"/>
                  </a:lnTo>
                  <a:lnTo>
                    <a:pt x="59330" y="0"/>
                  </a:lnTo>
                  <a:lnTo>
                    <a:pt x="52708" y="2640"/>
                  </a:lnTo>
                  <a:lnTo>
                    <a:pt x="23679" y="28670"/>
                  </a:lnTo>
                  <a:lnTo>
                    <a:pt x="13854" y="43104"/>
                  </a:lnTo>
                  <a:lnTo>
                    <a:pt x="703" y="78319"/>
                  </a:lnTo>
                  <a:lnTo>
                    <a:pt x="0" y="81975"/>
                  </a:lnTo>
                  <a:lnTo>
                    <a:pt x="524" y="85405"/>
                  </a:lnTo>
                  <a:lnTo>
                    <a:pt x="3751" y="91860"/>
                  </a:lnTo>
                  <a:lnTo>
                    <a:pt x="20728" y="111354"/>
                  </a:lnTo>
                  <a:lnTo>
                    <a:pt x="23272" y="111935"/>
                  </a:lnTo>
                  <a:lnTo>
                    <a:pt x="25960" y="111331"/>
                  </a:lnTo>
                  <a:lnTo>
                    <a:pt x="31593" y="109007"/>
                  </a:lnTo>
                  <a:lnTo>
                    <a:pt x="37403" y="107973"/>
                  </a:lnTo>
                  <a:lnTo>
                    <a:pt x="39350" y="106705"/>
                  </a:lnTo>
                  <a:lnTo>
                    <a:pt x="40647" y="104868"/>
                  </a:lnTo>
                  <a:lnTo>
                    <a:pt x="43081" y="100180"/>
                  </a:lnTo>
                  <a:lnTo>
                    <a:pt x="66136" y="74378"/>
                  </a:lnTo>
                  <a:lnTo>
                    <a:pt x="75826" y="49413"/>
                  </a:lnTo>
                  <a:lnTo>
                    <a:pt x="79025" y="33375"/>
                  </a:lnTo>
                  <a:lnTo>
                    <a:pt x="86982" y="18351"/>
                  </a:lnTo>
                  <a:lnTo>
                    <a:pt x="87855" y="9346"/>
                  </a:lnTo>
                  <a:lnTo>
                    <a:pt x="87890" y="22234"/>
                  </a:lnTo>
                  <a:lnTo>
                    <a:pt x="98915" y="62785"/>
                  </a:lnTo>
                  <a:lnTo>
                    <a:pt x="106371" y="77796"/>
                  </a:lnTo>
                  <a:lnTo>
                    <a:pt x="109140" y="81626"/>
                  </a:lnTo>
                  <a:lnTo>
                    <a:pt x="112218" y="91174"/>
                  </a:lnTo>
                  <a:lnTo>
                    <a:pt x="114578" y="101040"/>
                  </a:lnTo>
                  <a:lnTo>
                    <a:pt x="122477" y="113164"/>
                  </a:lnTo>
                  <a:lnTo>
                    <a:pt x="135952" y="126899"/>
                  </a:lnTo>
                  <a:lnTo>
                    <a:pt x="159180" y="140591"/>
                  </a:lnTo>
                  <a:lnTo>
                    <a:pt x="166465" y="142415"/>
                  </a:lnTo>
                  <a:lnTo>
                    <a:pt x="172467" y="137992"/>
                  </a:lnTo>
                  <a:lnTo>
                    <a:pt x="175090" y="133092"/>
                  </a:lnTo>
                  <a:lnTo>
                    <a:pt x="175789" y="130397"/>
                  </a:lnTo>
                  <a:lnTo>
                    <a:pt x="186117" y="11607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9" name="SMARTInkShape-901"/>
            <p:cNvSpPr/>
            <p:nvPr/>
          </p:nvSpPr>
          <p:spPr>
            <a:xfrm>
              <a:off x="2732484" y="6027539"/>
              <a:ext cx="116087" cy="133787"/>
            </a:xfrm>
            <a:custGeom>
              <a:avLst/>
              <a:gdLst/>
              <a:ahLst/>
              <a:cxnLst/>
              <a:rect l="0" t="0" r="0" b="0"/>
              <a:pathLst>
                <a:path w="116087" h="133787">
                  <a:moveTo>
                    <a:pt x="0" y="0"/>
                  </a:moveTo>
                  <a:lnTo>
                    <a:pt x="8562" y="0"/>
                  </a:lnTo>
                  <a:lnTo>
                    <a:pt x="9849" y="8121"/>
                  </a:lnTo>
                  <a:lnTo>
                    <a:pt x="16609" y="28679"/>
                  </a:lnTo>
                  <a:lnTo>
                    <a:pt x="20341" y="54219"/>
                  </a:lnTo>
                  <a:lnTo>
                    <a:pt x="24879" y="71627"/>
                  </a:lnTo>
                  <a:lnTo>
                    <a:pt x="27707" y="111941"/>
                  </a:lnTo>
                  <a:lnTo>
                    <a:pt x="33842" y="124785"/>
                  </a:lnTo>
                  <a:lnTo>
                    <a:pt x="35687" y="133786"/>
                  </a:lnTo>
                  <a:lnTo>
                    <a:pt x="35709" y="129158"/>
                  </a:lnTo>
                  <a:lnTo>
                    <a:pt x="33069" y="124211"/>
                  </a:lnTo>
                  <a:lnTo>
                    <a:pt x="29580" y="118705"/>
                  </a:lnTo>
                  <a:lnTo>
                    <a:pt x="27617" y="109034"/>
                  </a:lnTo>
                  <a:lnTo>
                    <a:pt x="26811" y="67527"/>
                  </a:lnTo>
                  <a:lnTo>
                    <a:pt x="27782" y="23953"/>
                  </a:lnTo>
                  <a:lnTo>
                    <a:pt x="33919" y="12830"/>
                  </a:lnTo>
                  <a:lnTo>
                    <a:pt x="39218" y="6364"/>
                  </a:lnTo>
                  <a:lnTo>
                    <a:pt x="44881" y="2829"/>
                  </a:lnTo>
                  <a:lnTo>
                    <a:pt x="53425" y="373"/>
                  </a:lnTo>
                  <a:lnTo>
                    <a:pt x="57810" y="166"/>
                  </a:lnTo>
                  <a:lnTo>
                    <a:pt x="63066" y="2720"/>
                  </a:lnTo>
                  <a:lnTo>
                    <a:pt x="74525" y="12443"/>
                  </a:lnTo>
                  <a:lnTo>
                    <a:pt x="83377" y="25736"/>
                  </a:lnTo>
                  <a:lnTo>
                    <a:pt x="96134" y="60489"/>
                  </a:lnTo>
                  <a:lnTo>
                    <a:pt x="105879" y="99927"/>
                  </a:lnTo>
                  <a:lnTo>
                    <a:pt x="107297" y="102337"/>
                  </a:lnTo>
                  <a:lnTo>
                    <a:pt x="109235" y="103943"/>
                  </a:lnTo>
                  <a:lnTo>
                    <a:pt x="111519" y="105015"/>
                  </a:lnTo>
                  <a:lnTo>
                    <a:pt x="113041" y="106720"/>
                  </a:lnTo>
                  <a:lnTo>
                    <a:pt x="116086" y="1160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0" name="SMARTInkShape-902"/>
            <p:cNvSpPr/>
            <p:nvPr/>
          </p:nvSpPr>
          <p:spPr>
            <a:xfrm>
              <a:off x="2839641" y="5991820"/>
              <a:ext cx="129544" cy="169543"/>
            </a:xfrm>
            <a:custGeom>
              <a:avLst/>
              <a:gdLst/>
              <a:ahLst/>
              <a:cxnLst/>
              <a:rect l="0" t="0" r="0" b="0"/>
              <a:pathLst>
                <a:path w="129544" h="169543">
                  <a:moveTo>
                    <a:pt x="62507" y="0"/>
                  </a:moveTo>
                  <a:lnTo>
                    <a:pt x="54819" y="7689"/>
                  </a:lnTo>
                  <a:lnTo>
                    <a:pt x="49205" y="8562"/>
                  </a:lnTo>
                  <a:lnTo>
                    <a:pt x="41258" y="8821"/>
                  </a:lnTo>
                  <a:lnTo>
                    <a:pt x="35535" y="11528"/>
                  </a:lnTo>
                  <a:lnTo>
                    <a:pt x="19612" y="25177"/>
                  </a:lnTo>
                  <a:lnTo>
                    <a:pt x="18638" y="28719"/>
                  </a:lnTo>
                  <a:lnTo>
                    <a:pt x="17905" y="47738"/>
                  </a:lnTo>
                  <a:lnTo>
                    <a:pt x="18882" y="49685"/>
                  </a:lnTo>
                  <a:lnTo>
                    <a:pt x="20525" y="50982"/>
                  </a:lnTo>
                  <a:lnTo>
                    <a:pt x="35032" y="57806"/>
                  </a:lnTo>
                  <a:lnTo>
                    <a:pt x="43020" y="65710"/>
                  </a:lnTo>
                  <a:lnTo>
                    <a:pt x="50870" y="74845"/>
                  </a:lnTo>
                  <a:lnTo>
                    <a:pt x="92193" y="104114"/>
                  </a:lnTo>
                  <a:lnTo>
                    <a:pt x="117985" y="122034"/>
                  </a:lnTo>
                  <a:lnTo>
                    <a:pt x="128830" y="136921"/>
                  </a:lnTo>
                  <a:lnTo>
                    <a:pt x="129543" y="139898"/>
                  </a:lnTo>
                  <a:lnTo>
                    <a:pt x="129026" y="142875"/>
                  </a:lnTo>
                  <a:lnTo>
                    <a:pt x="126798" y="148828"/>
                  </a:lnTo>
                  <a:lnTo>
                    <a:pt x="125807" y="154782"/>
                  </a:lnTo>
                  <a:lnTo>
                    <a:pt x="123559" y="156766"/>
                  </a:lnTo>
                  <a:lnTo>
                    <a:pt x="108338" y="162596"/>
                  </a:lnTo>
                  <a:lnTo>
                    <a:pt x="104968" y="164952"/>
                  </a:lnTo>
                  <a:lnTo>
                    <a:pt x="90743" y="168268"/>
                  </a:lnTo>
                  <a:lnTo>
                    <a:pt x="64109" y="169542"/>
                  </a:lnTo>
                  <a:lnTo>
                    <a:pt x="20451" y="161282"/>
                  </a:lnTo>
                  <a:lnTo>
                    <a:pt x="16611" y="161099"/>
                  </a:lnTo>
                  <a:lnTo>
                    <a:pt x="9697" y="158251"/>
                  </a:lnTo>
                  <a:lnTo>
                    <a:pt x="1915" y="153078"/>
                  </a:lnTo>
                  <a:lnTo>
                    <a:pt x="851" y="149725"/>
                  </a:lnTo>
                  <a:lnTo>
                    <a:pt x="0"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1" name="SMARTInkShape-903"/>
            <p:cNvSpPr/>
            <p:nvPr/>
          </p:nvSpPr>
          <p:spPr>
            <a:xfrm>
              <a:off x="2982516" y="6018609"/>
              <a:ext cx="178469" cy="142826"/>
            </a:xfrm>
            <a:custGeom>
              <a:avLst/>
              <a:gdLst/>
              <a:ahLst/>
              <a:cxnLst/>
              <a:rect l="0" t="0" r="0" b="0"/>
              <a:pathLst>
                <a:path w="178469" h="142826">
                  <a:moveTo>
                    <a:pt x="0" y="0"/>
                  </a:moveTo>
                  <a:lnTo>
                    <a:pt x="0" y="39953"/>
                  </a:lnTo>
                  <a:lnTo>
                    <a:pt x="0" y="84205"/>
                  </a:lnTo>
                  <a:lnTo>
                    <a:pt x="992" y="101459"/>
                  </a:lnTo>
                  <a:lnTo>
                    <a:pt x="9094" y="129816"/>
                  </a:lnTo>
                  <a:lnTo>
                    <a:pt x="13302" y="136409"/>
                  </a:lnTo>
                  <a:lnTo>
                    <a:pt x="18479" y="140002"/>
                  </a:lnTo>
                  <a:lnTo>
                    <a:pt x="26687" y="142497"/>
                  </a:lnTo>
                  <a:lnTo>
                    <a:pt x="34333" y="142825"/>
                  </a:lnTo>
                  <a:lnTo>
                    <a:pt x="40048" y="138121"/>
                  </a:lnTo>
                  <a:lnTo>
                    <a:pt x="42604" y="130509"/>
                  </a:lnTo>
                  <a:lnTo>
                    <a:pt x="45371" y="104720"/>
                  </a:lnTo>
                  <a:lnTo>
                    <a:pt x="51663" y="87345"/>
                  </a:lnTo>
                  <a:lnTo>
                    <a:pt x="53466" y="47511"/>
                  </a:lnTo>
                  <a:lnTo>
                    <a:pt x="53577" y="3244"/>
                  </a:lnTo>
                  <a:lnTo>
                    <a:pt x="53577" y="1442"/>
                  </a:lnTo>
                  <a:lnTo>
                    <a:pt x="56224" y="3287"/>
                  </a:lnTo>
                  <a:lnTo>
                    <a:pt x="61266" y="7815"/>
                  </a:lnTo>
                  <a:lnTo>
                    <a:pt x="62139" y="13340"/>
                  </a:lnTo>
                  <a:lnTo>
                    <a:pt x="63478" y="33818"/>
                  </a:lnTo>
                  <a:lnTo>
                    <a:pt x="69571" y="54379"/>
                  </a:lnTo>
                  <a:lnTo>
                    <a:pt x="73530" y="71675"/>
                  </a:lnTo>
                  <a:lnTo>
                    <a:pt x="89480" y="104532"/>
                  </a:lnTo>
                  <a:lnTo>
                    <a:pt x="105196" y="126838"/>
                  </a:lnTo>
                  <a:lnTo>
                    <a:pt x="133395" y="140598"/>
                  </a:lnTo>
                  <a:lnTo>
                    <a:pt x="162437" y="142742"/>
                  </a:lnTo>
                  <a:lnTo>
                    <a:pt x="164846" y="141794"/>
                  </a:lnTo>
                  <a:lnTo>
                    <a:pt x="166452" y="140170"/>
                  </a:lnTo>
                  <a:lnTo>
                    <a:pt x="171358" y="133144"/>
                  </a:lnTo>
                  <a:lnTo>
                    <a:pt x="175378" y="127636"/>
                  </a:lnTo>
                  <a:lnTo>
                    <a:pt x="177164" y="121881"/>
                  </a:lnTo>
                  <a:lnTo>
                    <a:pt x="178468" y="96477"/>
                  </a:lnTo>
                  <a:lnTo>
                    <a:pt x="173816" y="81944"/>
                  </a:lnTo>
                  <a:lnTo>
                    <a:pt x="164347" y="65392"/>
                  </a:lnTo>
                  <a:lnTo>
                    <a:pt x="160812" y="50684"/>
                  </a:lnTo>
                  <a:lnTo>
                    <a:pt x="151232" y="36323"/>
                  </a:lnTo>
                  <a:lnTo>
                    <a:pt x="139785" y="23932"/>
                  </a:lnTo>
                  <a:lnTo>
                    <a:pt x="133895" y="20558"/>
                  </a:lnTo>
                  <a:lnTo>
                    <a:pt x="127969" y="18067"/>
                  </a:lnTo>
                  <a:lnTo>
                    <a:pt x="116086"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2" name="SMARTInkShape-904"/>
            <p:cNvSpPr/>
            <p:nvPr/>
          </p:nvSpPr>
          <p:spPr>
            <a:xfrm>
              <a:off x="3182856" y="6036479"/>
              <a:ext cx="85411" cy="115922"/>
            </a:xfrm>
            <a:custGeom>
              <a:avLst/>
              <a:gdLst/>
              <a:ahLst/>
              <a:cxnLst/>
              <a:rect l="0" t="0" r="0" b="0"/>
              <a:pathLst>
                <a:path w="85411" h="115922">
                  <a:moveTo>
                    <a:pt x="22902" y="44638"/>
                  </a:moveTo>
                  <a:lnTo>
                    <a:pt x="30590" y="44638"/>
                  </a:lnTo>
                  <a:lnTo>
                    <a:pt x="31004" y="43646"/>
                  </a:lnTo>
                  <a:lnTo>
                    <a:pt x="31464" y="39898"/>
                  </a:lnTo>
                  <a:lnTo>
                    <a:pt x="32579" y="38501"/>
                  </a:lnTo>
                  <a:lnTo>
                    <a:pt x="44228" y="31336"/>
                  </a:lnTo>
                  <a:lnTo>
                    <a:pt x="56900" y="19490"/>
                  </a:lnTo>
                  <a:lnTo>
                    <a:pt x="57856" y="15932"/>
                  </a:lnTo>
                  <a:lnTo>
                    <a:pt x="58576" y="4589"/>
                  </a:lnTo>
                  <a:lnTo>
                    <a:pt x="57599" y="3056"/>
                  </a:lnTo>
                  <a:lnTo>
                    <a:pt x="55955" y="2035"/>
                  </a:lnTo>
                  <a:lnTo>
                    <a:pt x="49523" y="259"/>
                  </a:lnTo>
                  <a:lnTo>
                    <a:pt x="36421" y="0"/>
                  </a:lnTo>
                  <a:lnTo>
                    <a:pt x="31225" y="2640"/>
                  </a:lnTo>
                  <a:lnTo>
                    <a:pt x="10960" y="20981"/>
                  </a:lnTo>
                  <a:lnTo>
                    <a:pt x="7673" y="26847"/>
                  </a:lnTo>
                  <a:lnTo>
                    <a:pt x="0" y="56731"/>
                  </a:lnTo>
                  <a:lnTo>
                    <a:pt x="5461" y="77135"/>
                  </a:lnTo>
                  <a:lnTo>
                    <a:pt x="11010" y="86237"/>
                  </a:lnTo>
                  <a:lnTo>
                    <a:pt x="12655" y="92231"/>
                  </a:lnTo>
                  <a:lnTo>
                    <a:pt x="18678" y="98202"/>
                  </a:lnTo>
                  <a:lnTo>
                    <a:pt x="40390" y="113429"/>
                  </a:lnTo>
                  <a:lnTo>
                    <a:pt x="55595" y="115727"/>
                  </a:lnTo>
                  <a:lnTo>
                    <a:pt x="61575" y="115921"/>
                  </a:lnTo>
                  <a:lnTo>
                    <a:pt x="67541" y="113361"/>
                  </a:lnTo>
                  <a:lnTo>
                    <a:pt x="85410" y="982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3" name="SMARTInkShape-905"/>
            <p:cNvSpPr/>
            <p:nvPr/>
          </p:nvSpPr>
          <p:spPr>
            <a:xfrm>
              <a:off x="3268266" y="6054328"/>
              <a:ext cx="116087" cy="107112"/>
            </a:xfrm>
            <a:custGeom>
              <a:avLst/>
              <a:gdLst/>
              <a:ahLst/>
              <a:cxnLst/>
              <a:rect l="0" t="0" r="0" b="0"/>
              <a:pathLst>
                <a:path w="116087" h="107112">
                  <a:moveTo>
                    <a:pt x="0" y="0"/>
                  </a:moveTo>
                  <a:lnTo>
                    <a:pt x="0" y="12429"/>
                  </a:lnTo>
                  <a:lnTo>
                    <a:pt x="2645" y="18091"/>
                  </a:lnTo>
                  <a:lnTo>
                    <a:pt x="12428" y="34552"/>
                  </a:lnTo>
                  <a:lnTo>
                    <a:pt x="26859" y="76492"/>
                  </a:lnTo>
                  <a:lnTo>
                    <a:pt x="33674" y="89119"/>
                  </a:lnTo>
                  <a:lnTo>
                    <a:pt x="34356" y="92155"/>
                  </a:lnTo>
                  <a:lnTo>
                    <a:pt x="44529" y="107001"/>
                  </a:lnTo>
                  <a:lnTo>
                    <a:pt x="39872" y="107111"/>
                  </a:lnTo>
                  <a:lnTo>
                    <a:pt x="38488" y="106133"/>
                  </a:lnTo>
                  <a:lnTo>
                    <a:pt x="37564" y="104490"/>
                  </a:lnTo>
                  <a:lnTo>
                    <a:pt x="36083" y="94723"/>
                  </a:lnTo>
                  <a:lnTo>
                    <a:pt x="35721" y="59527"/>
                  </a:lnTo>
                  <a:lnTo>
                    <a:pt x="38366" y="53577"/>
                  </a:lnTo>
                  <a:lnTo>
                    <a:pt x="41856" y="47624"/>
                  </a:lnTo>
                  <a:lnTo>
                    <a:pt x="44813" y="38695"/>
                  </a:lnTo>
                  <a:lnTo>
                    <a:pt x="49021" y="32742"/>
                  </a:lnTo>
                  <a:lnTo>
                    <a:pt x="56844" y="29435"/>
                  </a:lnTo>
                  <a:lnTo>
                    <a:pt x="76645" y="26146"/>
                  </a:lnTo>
                  <a:lnTo>
                    <a:pt x="87091" y="20755"/>
                  </a:lnTo>
                  <a:lnTo>
                    <a:pt x="116086" y="178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47" name="SMARTInkShape-Group174"/>
          <p:cNvGrpSpPr/>
          <p:nvPr/>
        </p:nvGrpSpPr>
        <p:grpSpPr>
          <a:xfrm>
            <a:off x="1428750" y="1053703"/>
            <a:ext cx="866181" cy="535626"/>
            <a:chOff x="1428750" y="1053703"/>
            <a:chExt cx="866181" cy="535626"/>
          </a:xfrm>
        </p:grpSpPr>
        <p:sp>
          <p:nvSpPr>
            <p:cNvPr id="435" name="SMARTInkShape-906"/>
            <p:cNvSpPr/>
            <p:nvPr/>
          </p:nvSpPr>
          <p:spPr>
            <a:xfrm>
              <a:off x="1884174" y="1455539"/>
              <a:ext cx="89288" cy="89284"/>
            </a:xfrm>
            <a:custGeom>
              <a:avLst/>
              <a:gdLst/>
              <a:ahLst/>
              <a:cxnLst/>
              <a:rect l="0" t="0" r="0" b="0"/>
              <a:pathLst>
                <a:path w="89288" h="89284">
                  <a:moveTo>
                    <a:pt x="17849" y="0"/>
                  </a:moveTo>
                  <a:lnTo>
                    <a:pt x="17849" y="12429"/>
                  </a:lnTo>
                  <a:lnTo>
                    <a:pt x="15204" y="18092"/>
                  </a:lnTo>
                  <a:lnTo>
                    <a:pt x="11713" y="23916"/>
                  </a:lnTo>
                  <a:lnTo>
                    <a:pt x="9471" y="35739"/>
                  </a:lnTo>
                  <a:lnTo>
                    <a:pt x="8929" y="65485"/>
                  </a:lnTo>
                  <a:lnTo>
                    <a:pt x="6278" y="71438"/>
                  </a:lnTo>
                  <a:lnTo>
                    <a:pt x="2785" y="77391"/>
                  </a:lnTo>
                  <a:lnTo>
                    <a:pt x="0" y="89251"/>
                  </a:lnTo>
                  <a:lnTo>
                    <a:pt x="4733" y="89283"/>
                  </a:lnTo>
                  <a:lnTo>
                    <a:pt x="6129" y="88296"/>
                  </a:lnTo>
                  <a:lnTo>
                    <a:pt x="7059" y="86645"/>
                  </a:lnTo>
                  <a:lnTo>
                    <a:pt x="7680" y="84552"/>
                  </a:lnTo>
                  <a:lnTo>
                    <a:pt x="15824" y="71205"/>
                  </a:lnTo>
                  <a:lnTo>
                    <a:pt x="16499" y="68306"/>
                  </a:lnTo>
                  <a:lnTo>
                    <a:pt x="22190" y="59485"/>
                  </a:lnTo>
                  <a:lnTo>
                    <a:pt x="42734" y="38693"/>
                  </a:lnTo>
                  <a:lnTo>
                    <a:pt x="56752" y="30757"/>
                  </a:lnTo>
                  <a:lnTo>
                    <a:pt x="67631" y="26973"/>
                  </a:lnTo>
                  <a:lnTo>
                    <a:pt x="78485" y="19256"/>
                  </a:lnTo>
                  <a:lnTo>
                    <a:pt x="89287" y="1785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6" name="SMARTInkShape-907"/>
            <p:cNvSpPr/>
            <p:nvPr/>
          </p:nvSpPr>
          <p:spPr>
            <a:xfrm>
              <a:off x="1768128" y="1473398"/>
              <a:ext cx="98013" cy="98063"/>
            </a:xfrm>
            <a:custGeom>
              <a:avLst/>
              <a:gdLst/>
              <a:ahLst/>
              <a:cxnLst/>
              <a:rect l="0" t="0" r="0" b="0"/>
              <a:pathLst>
                <a:path w="98013" h="98063">
                  <a:moveTo>
                    <a:pt x="17810" y="0"/>
                  </a:moveTo>
                  <a:lnTo>
                    <a:pt x="10121" y="7689"/>
                  </a:lnTo>
                  <a:lnTo>
                    <a:pt x="8133" y="15814"/>
                  </a:lnTo>
                  <a:lnTo>
                    <a:pt x="2816" y="25081"/>
                  </a:lnTo>
                  <a:lnTo>
                    <a:pt x="0" y="64995"/>
                  </a:lnTo>
                  <a:lnTo>
                    <a:pt x="964" y="74528"/>
                  </a:lnTo>
                  <a:lnTo>
                    <a:pt x="9046" y="94007"/>
                  </a:lnTo>
                  <a:lnTo>
                    <a:pt x="10975" y="95414"/>
                  </a:lnTo>
                  <a:lnTo>
                    <a:pt x="15764" y="96977"/>
                  </a:lnTo>
                  <a:lnTo>
                    <a:pt x="34579" y="98062"/>
                  </a:lnTo>
                  <a:lnTo>
                    <a:pt x="42791" y="95508"/>
                  </a:lnTo>
                  <a:lnTo>
                    <a:pt x="49748" y="92058"/>
                  </a:lnTo>
                  <a:lnTo>
                    <a:pt x="70069" y="84920"/>
                  </a:lnTo>
                  <a:lnTo>
                    <a:pt x="78409" y="77099"/>
                  </a:lnTo>
                  <a:lnTo>
                    <a:pt x="93957" y="57301"/>
                  </a:lnTo>
                  <a:lnTo>
                    <a:pt x="96301" y="50933"/>
                  </a:lnTo>
                  <a:lnTo>
                    <a:pt x="98012" y="25083"/>
                  </a:lnTo>
                  <a:lnTo>
                    <a:pt x="97075" y="22676"/>
                  </a:lnTo>
                  <a:lnTo>
                    <a:pt x="95458" y="21070"/>
                  </a:lnTo>
                  <a:lnTo>
                    <a:pt x="93387" y="20000"/>
                  </a:lnTo>
                  <a:lnTo>
                    <a:pt x="92007" y="18294"/>
                  </a:lnTo>
                  <a:lnTo>
                    <a:pt x="87147" y="8428"/>
                  </a:lnTo>
                  <a:lnTo>
                    <a:pt x="84870" y="5619"/>
                  </a:lnTo>
                  <a:lnTo>
                    <a:pt x="79695" y="2498"/>
                  </a:lnTo>
                  <a:lnTo>
                    <a:pt x="68557" y="740"/>
                  </a:lnTo>
                  <a:lnTo>
                    <a:pt x="63548" y="494"/>
                  </a:lnTo>
                  <a:lnTo>
                    <a:pt x="55336" y="2865"/>
                  </a:lnTo>
                  <a:lnTo>
                    <a:pt x="48378" y="6235"/>
                  </a:lnTo>
                  <a:lnTo>
                    <a:pt x="38883" y="9124"/>
                  </a:lnTo>
                  <a:lnTo>
                    <a:pt x="29786" y="14830"/>
                  </a:lnTo>
                  <a:lnTo>
                    <a:pt x="23794" y="16513"/>
                  </a:lnTo>
                  <a:lnTo>
                    <a:pt x="21799" y="17954"/>
                  </a:lnTo>
                  <a:lnTo>
                    <a:pt x="20469" y="19907"/>
                  </a:lnTo>
                  <a:lnTo>
                    <a:pt x="17810" y="2679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7" name="SMARTInkShape-908"/>
            <p:cNvSpPr/>
            <p:nvPr/>
          </p:nvSpPr>
          <p:spPr>
            <a:xfrm>
              <a:off x="2187773" y="1053703"/>
              <a:ext cx="107158" cy="276821"/>
            </a:xfrm>
            <a:custGeom>
              <a:avLst/>
              <a:gdLst/>
              <a:ahLst/>
              <a:cxnLst/>
              <a:rect l="0" t="0" r="0" b="0"/>
              <a:pathLst>
                <a:path w="107158" h="276821">
                  <a:moveTo>
                    <a:pt x="107157" y="0"/>
                  </a:moveTo>
                  <a:lnTo>
                    <a:pt x="107157" y="12429"/>
                  </a:lnTo>
                  <a:lnTo>
                    <a:pt x="104511" y="18092"/>
                  </a:lnTo>
                  <a:lnTo>
                    <a:pt x="83241" y="56912"/>
                  </a:lnTo>
                  <a:lnTo>
                    <a:pt x="62502" y="98248"/>
                  </a:lnTo>
                  <a:lnTo>
                    <a:pt x="44648" y="141015"/>
                  </a:lnTo>
                  <a:lnTo>
                    <a:pt x="23813" y="184438"/>
                  </a:lnTo>
                  <a:lnTo>
                    <a:pt x="15998" y="211653"/>
                  </a:lnTo>
                  <a:lnTo>
                    <a:pt x="12071" y="220076"/>
                  </a:lnTo>
                  <a:lnTo>
                    <a:pt x="8869" y="234982"/>
                  </a:lnTo>
                  <a:lnTo>
                    <a:pt x="2046" y="249410"/>
                  </a:lnTo>
                  <a:lnTo>
                    <a:pt x="0" y="2768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8" name="SMARTInkShape-909"/>
            <p:cNvSpPr/>
            <p:nvPr/>
          </p:nvSpPr>
          <p:spPr>
            <a:xfrm>
              <a:off x="1572002" y="1473398"/>
              <a:ext cx="79869" cy="107002"/>
            </a:xfrm>
            <a:custGeom>
              <a:avLst/>
              <a:gdLst/>
              <a:ahLst/>
              <a:cxnLst/>
              <a:rect l="0" t="0" r="0" b="0"/>
              <a:pathLst>
                <a:path w="79869" h="107002">
                  <a:moveTo>
                    <a:pt x="17482" y="0"/>
                  </a:moveTo>
                  <a:lnTo>
                    <a:pt x="17482" y="4741"/>
                  </a:lnTo>
                  <a:lnTo>
                    <a:pt x="16490" y="6137"/>
                  </a:lnTo>
                  <a:lnTo>
                    <a:pt x="14837" y="7068"/>
                  </a:lnTo>
                  <a:lnTo>
                    <a:pt x="12742" y="7689"/>
                  </a:lnTo>
                  <a:lnTo>
                    <a:pt x="11346" y="9095"/>
                  </a:lnTo>
                  <a:lnTo>
                    <a:pt x="9794" y="13303"/>
                  </a:lnTo>
                  <a:lnTo>
                    <a:pt x="7806" y="30226"/>
                  </a:lnTo>
                  <a:lnTo>
                    <a:pt x="1533" y="44152"/>
                  </a:lnTo>
                  <a:lnTo>
                    <a:pt x="0" y="61197"/>
                  </a:lnTo>
                  <a:lnTo>
                    <a:pt x="2436" y="69532"/>
                  </a:lnTo>
                  <a:lnTo>
                    <a:pt x="5834" y="76544"/>
                  </a:lnTo>
                  <a:lnTo>
                    <a:pt x="9306" y="95176"/>
                  </a:lnTo>
                  <a:lnTo>
                    <a:pt x="16210" y="105383"/>
                  </a:lnTo>
                  <a:lnTo>
                    <a:pt x="19562" y="106368"/>
                  </a:lnTo>
                  <a:lnTo>
                    <a:pt x="29799" y="107001"/>
                  </a:lnTo>
                  <a:lnTo>
                    <a:pt x="35524" y="104442"/>
                  </a:lnTo>
                  <a:lnTo>
                    <a:pt x="41376" y="100989"/>
                  </a:lnTo>
                  <a:lnTo>
                    <a:pt x="50249" y="98053"/>
                  </a:lnTo>
                  <a:lnTo>
                    <a:pt x="65110" y="85906"/>
                  </a:lnTo>
                  <a:lnTo>
                    <a:pt x="68416" y="77537"/>
                  </a:lnTo>
                  <a:lnTo>
                    <a:pt x="70877" y="68196"/>
                  </a:lnTo>
                  <a:lnTo>
                    <a:pt x="77896" y="54114"/>
                  </a:lnTo>
                  <a:lnTo>
                    <a:pt x="79868" y="32774"/>
                  </a:lnTo>
                  <a:lnTo>
                    <a:pt x="72291" y="11938"/>
                  </a:lnTo>
                  <a:lnTo>
                    <a:pt x="66685" y="5081"/>
                  </a:lnTo>
                  <a:lnTo>
                    <a:pt x="61509" y="2258"/>
                  </a:lnTo>
                  <a:lnTo>
                    <a:pt x="47166" y="298"/>
                  </a:lnTo>
                  <a:lnTo>
                    <a:pt x="41258" y="133"/>
                  </a:lnTo>
                  <a:lnTo>
                    <a:pt x="35325" y="2705"/>
                  </a:lnTo>
                  <a:lnTo>
                    <a:pt x="8553" y="2679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9" name="SMARTInkShape-910"/>
            <p:cNvSpPr/>
            <p:nvPr/>
          </p:nvSpPr>
          <p:spPr>
            <a:xfrm>
              <a:off x="2080617" y="1134222"/>
              <a:ext cx="80236" cy="115935"/>
            </a:xfrm>
            <a:custGeom>
              <a:avLst/>
              <a:gdLst/>
              <a:ahLst/>
              <a:cxnLst/>
              <a:rect l="0" t="0" r="0" b="0"/>
              <a:pathLst>
                <a:path w="80236" h="115935">
                  <a:moveTo>
                    <a:pt x="0" y="53426"/>
                  </a:moveTo>
                  <a:lnTo>
                    <a:pt x="0" y="62324"/>
                  </a:lnTo>
                  <a:lnTo>
                    <a:pt x="21250" y="62356"/>
                  </a:lnTo>
                  <a:lnTo>
                    <a:pt x="26973" y="59710"/>
                  </a:lnTo>
                  <a:lnTo>
                    <a:pt x="32824" y="56219"/>
                  </a:lnTo>
                  <a:lnTo>
                    <a:pt x="41696" y="53262"/>
                  </a:lnTo>
                  <a:lnTo>
                    <a:pt x="64678" y="38268"/>
                  </a:lnTo>
                  <a:lnTo>
                    <a:pt x="70427" y="30524"/>
                  </a:lnTo>
                  <a:lnTo>
                    <a:pt x="75288" y="28365"/>
                  </a:lnTo>
                  <a:lnTo>
                    <a:pt x="76981" y="26797"/>
                  </a:lnTo>
                  <a:lnTo>
                    <a:pt x="78862" y="22409"/>
                  </a:lnTo>
                  <a:lnTo>
                    <a:pt x="80235" y="5692"/>
                  </a:lnTo>
                  <a:lnTo>
                    <a:pt x="79287" y="3744"/>
                  </a:lnTo>
                  <a:lnTo>
                    <a:pt x="77663" y="2445"/>
                  </a:lnTo>
                  <a:lnTo>
                    <a:pt x="72667" y="361"/>
                  </a:lnTo>
                  <a:lnTo>
                    <a:pt x="62321" y="0"/>
                  </a:lnTo>
                  <a:lnTo>
                    <a:pt x="54818" y="2562"/>
                  </a:lnTo>
                  <a:lnTo>
                    <a:pt x="29814" y="23767"/>
                  </a:lnTo>
                  <a:lnTo>
                    <a:pt x="12903" y="41529"/>
                  </a:lnTo>
                  <a:lnTo>
                    <a:pt x="10696" y="47477"/>
                  </a:lnTo>
                  <a:lnTo>
                    <a:pt x="8976" y="82824"/>
                  </a:lnTo>
                  <a:lnTo>
                    <a:pt x="11596" y="88982"/>
                  </a:lnTo>
                  <a:lnTo>
                    <a:pt x="29922" y="109972"/>
                  </a:lnTo>
                  <a:lnTo>
                    <a:pt x="35788" y="113284"/>
                  </a:lnTo>
                  <a:lnTo>
                    <a:pt x="47639" y="115411"/>
                  </a:lnTo>
                  <a:lnTo>
                    <a:pt x="71438" y="1159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0" name="SMARTInkShape-911"/>
            <p:cNvSpPr/>
            <p:nvPr/>
          </p:nvSpPr>
          <p:spPr>
            <a:xfrm>
              <a:off x="1687711" y="1437792"/>
              <a:ext cx="17857" cy="142764"/>
            </a:xfrm>
            <a:custGeom>
              <a:avLst/>
              <a:gdLst/>
              <a:ahLst/>
              <a:cxnLst/>
              <a:rect l="0" t="0" r="0" b="0"/>
              <a:pathLst>
                <a:path w="17857" h="142764">
                  <a:moveTo>
                    <a:pt x="0" y="17747"/>
                  </a:moveTo>
                  <a:lnTo>
                    <a:pt x="0" y="13007"/>
                  </a:lnTo>
                  <a:lnTo>
                    <a:pt x="992" y="11610"/>
                  </a:lnTo>
                  <a:lnTo>
                    <a:pt x="2646" y="10679"/>
                  </a:lnTo>
                  <a:lnTo>
                    <a:pt x="7688" y="9185"/>
                  </a:lnTo>
                  <a:lnTo>
                    <a:pt x="8378" y="6335"/>
                  </a:lnTo>
                  <a:lnTo>
                    <a:pt x="8562" y="4186"/>
                  </a:lnTo>
                  <a:lnTo>
                    <a:pt x="9677" y="2753"/>
                  </a:lnTo>
                  <a:lnTo>
                    <a:pt x="17482" y="0"/>
                  </a:lnTo>
                  <a:lnTo>
                    <a:pt x="17856" y="28827"/>
                  </a:lnTo>
                  <a:lnTo>
                    <a:pt x="9297" y="72671"/>
                  </a:lnTo>
                  <a:lnTo>
                    <a:pt x="8934" y="115403"/>
                  </a:lnTo>
                  <a:lnTo>
                    <a:pt x="8930" y="1427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1" name="SMARTInkShape-912"/>
            <p:cNvSpPr/>
            <p:nvPr/>
          </p:nvSpPr>
          <p:spPr>
            <a:xfrm>
              <a:off x="1439044" y="1450667"/>
              <a:ext cx="114722" cy="138662"/>
            </a:xfrm>
            <a:custGeom>
              <a:avLst/>
              <a:gdLst/>
              <a:ahLst/>
              <a:cxnLst/>
              <a:rect l="0" t="0" r="0" b="0"/>
              <a:pathLst>
                <a:path w="114722" h="138662">
                  <a:moveTo>
                    <a:pt x="105792" y="13802"/>
                  </a:moveTo>
                  <a:lnTo>
                    <a:pt x="105792" y="18542"/>
                  </a:lnTo>
                  <a:lnTo>
                    <a:pt x="108438" y="23515"/>
                  </a:lnTo>
                  <a:lnTo>
                    <a:pt x="114721" y="31660"/>
                  </a:lnTo>
                  <a:lnTo>
                    <a:pt x="109981" y="31661"/>
                  </a:lnTo>
                  <a:lnTo>
                    <a:pt x="108585" y="30669"/>
                  </a:lnTo>
                  <a:lnTo>
                    <a:pt x="107654" y="29015"/>
                  </a:lnTo>
                  <a:lnTo>
                    <a:pt x="106160" y="19232"/>
                  </a:lnTo>
                  <a:lnTo>
                    <a:pt x="105045" y="17422"/>
                  </a:lnTo>
                  <a:lnTo>
                    <a:pt x="103310" y="16215"/>
                  </a:lnTo>
                  <a:lnTo>
                    <a:pt x="98736" y="13882"/>
                  </a:lnTo>
                  <a:lnTo>
                    <a:pt x="90582" y="7983"/>
                  </a:lnTo>
                  <a:lnTo>
                    <a:pt x="84811" y="6255"/>
                  </a:lnTo>
                  <a:lnTo>
                    <a:pt x="82875" y="4802"/>
                  </a:lnTo>
                  <a:lnTo>
                    <a:pt x="81584" y="2841"/>
                  </a:lnTo>
                  <a:lnTo>
                    <a:pt x="80724" y="541"/>
                  </a:lnTo>
                  <a:lnTo>
                    <a:pt x="79158" y="0"/>
                  </a:lnTo>
                  <a:lnTo>
                    <a:pt x="77122" y="632"/>
                  </a:lnTo>
                  <a:lnTo>
                    <a:pt x="72214" y="2988"/>
                  </a:lnTo>
                  <a:lnTo>
                    <a:pt x="63872" y="5306"/>
                  </a:lnTo>
                  <a:lnTo>
                    <a:pt x="32609" y="25841"/>
                  </a:lnTo>
                  <a:lnTo>
                    <a:pt x="22813" y="39418"/>
                  </a:lnTo>
                  <a:lnTo>
                    <a:pt x="10728" y="79392"/>
                  </a:lnTo>
                  <a:lnTo>
                    <a:pt x="7510" y="96185"/>
                  </a:lnTo>
                  <a:lnTo>
                    <a:pt x="0" y="114486"/>
                  </a:lnTo>
                  <a:lnTo>
                    <a:pt x="538" y="117636"/>
                  </a:lnTo>
                  <a:lnTo>
                    <a:pt x="5883" y="129819"/>
                  </a:lnTo>
                  <a:lnTo>
                    <a:pt x="6444" y="132819"/>
                  </a:lnTo>
                  <a:lnTo>
                    <a:pt x="7810" y="134818"/>
                  </a:lnTo>
                  <a:lnTo>
                    <a:pt x="9713" y="136151"/>
                  </a:lnTo>
                  <a:lnTo>
                    <a:pt x="14473" y="137632"/>
                  </a:lnTo>
                  <a:lnTo>
                    <a:pt x="28527" y="138661"/>
                  </a:lnTo>
                  <a:lnTo>
                    <a:pt x="34410" y="136102"/>
                  </a:lnTo>
                  <a:lnTo>
                    <a:pt x="37368" y="134031"/>
                  </a:lnTo>
                  <a:lnTo>
                    <a:pt x="59286" y="127787"/>
                  </a:lnTo>
                  <a:lnTo>
                    <a:pt x="70073" y="12095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2" name="SMARTInkShape-913"/>
            <p:cNvSpPr/>
            <p:nvPr/>
          </p:nvSpPr>
          <p:spPr>
            <a:xfrm>
              <a:off x="1982391" y="1143049"/>
              <a:ext cx="89142" cy="98179"/>
            </a:xfrm>
            <a:custGeom>
              <a:avLst/>
              <a:gdLst/>
              <a:ahLst/>
              <a:cxnLst/>
              <a:rect l="0" t="0" r="0" b="0"/>
              <a:pathLst>
                <a:path w="89142" h="98179">
                  <a:moveTo>
                    <a:pt x="0" y="89248"/>
                  </a:moveTo>
                  <a:lnTo>
                    <a:pt x="0" y="84507"/>
                  </a:lnTo>
                  <a:lnTo>
                    <a:pt x="8378" y="58434"/>
                  </a:lnTo>
                  <a:lnTo>
                    <a:pt x="9849" y="38300"/>
                  </a:lnTo>
                  <a:lnTo>
                    <a:pt x="16037" y="23771"/>
                  </a:lnTo>
                  <a:lnTo>
                    <a:pt x="29917" y="6297"/>
                  </a:lnTo>
                  <a:lnTo>
                    <a:pt x="35786" y="2771"/>
                  </a:lnTo>
                  <a:lnTo>
                    <a:pt x="47638" y="508"/>
                  </a:lnTo>
                  <a:lnTo>
                    <a:pt x="65485" y="0"/>
                  </a:lnTo>
                  <a:lnTo>
                    <a:pt x="71438" y="2619"/>
                  </a:lnTo>
                  <a:lnTo>
                    <a:pt x="83344" y="12384"/>
                  </a:lnTo>
                  <a:lnTo>
                    <a:pt x="86651" y="18045"/>
                  </a:lnTo>
                  <a:lnTo>
                    <a:pt x="88774" y="29763"/>
                  </a:lnTo>
                  <a:lnTo>
                    <a:pt x="89141" y="38660"/>
                  </a:lnTo>
                  <a:lnTo>
                    <a:pt x="86582" y="44605"/>
                  </a:lnTo>
                  <a:lnTo>
                    <a:pt x="44642" y="89248"/>
                  </a:lnTo>
                  <a:lnTo>
                    <a:pt x="38692" y="94209"/>
                  </a:lnTo>
                  <a:lnTo>
                    <a:pt x="26789" y="981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3" name="SMARTInkShape-914"/>
            <p:cNvSpPr/>
            <p:nvPr/>
          </p:nvSpPr>
          <p:spPr>
            <a:xfrm>
              <a:off x="1772214" y="1187681"/>
              <a:ext cx="147670" cy="107125"/>
            </a:xfrm>
            <a:custGeom>
              <a:avLst/>
              <a:gdLst/>
              <a:ahLst/>
              <a:cxnLst/>
              <a:rect l="0" t="0" r="0" b="0"/>
              <a:pathLst>
                <a:path w="147670" h="107125">
                  <a:moveTo>
                    <a:pt x="111950" y="8897"/>
                  </a:moveTo>
                  <a:lnTo>
                    <a:pt x="107210" y="4157"/>
                  </a:lnTo>
                  <a:lnTo>
                    <a:pt x="102236" y="1829"/>
                  </a:lnTo>
                  <a:lnTo>
                    <a:pt x="77062" y="0"/>
                  </a:lnTo>
                  <a:lnTo>
                    <a:pt x="68994" y="2628"/>
                  </a:lnTo>
                  <a:lnTo>
                    <a:pt x="61109" y="6111"/>
                  </a:lnTo>
                  <a:lnTo>
                    <a:pt x="46505" y="9064"/>
                  </a:lnTo>
                  <a:lnTo>
                    <a:pt x="35453" y="15782"/>
                  </a:lnTo>
                  <a:lnTo>
                    <a:pt x="25894" y="25048"/>
                  </a:lnTo>
                  <a:lnTo>
                    <a:pt x="7455" y="53010"/>
                  </a:lnTo>
                  <a:lnTo>
                    <a:pt x="4984" y="59261"/>
                  </a:lnTo>
                  <a:lnTo>
                    <a:pt x="579" y="65346"/>
                  </a:lnTo>
                  <a:lnTo>
                    <a:pt x="0" y="68358"/>
                  </a:lnTo>
                  <a:lnTo>
                    <a:pt x="605" y="71358"/>
                  </a:lnTo>
                  <a:lnTo>
                    <a:pt x="3967" y="78561"/>
                  </a:lnTo>
                  <a:lnTo>
                    <a:pt x="5234" y="79153"/>
                  </a:lnTo>
                  <a:lnTo>
                    <a:pt x="17150" y="80179"/>
                  </a:lnTo>
                  <a:lnTo>
                    <a:pt x="22853" y="77619"/>
                  </a:lnTo>
                  <a:lnTo>
                    <a:pt x="28695" y="74167"/>
                  </a:lnTo>
                  <a:lnTo>
                    <a:pt x="34599" y="72632"/>
                  </a:lnTo>
                  <a:lnTo>
                    <a:pt x="63500" y="48143"/>
                  </a:lnTo>
                  <a:lnTo>
                    <a:pt x="90101" y="20818"/>
                  </a:lnTo>
                  <a:lnTo>
                    <a:pt x="92317" y="14857"/>
                  </a:lnTo>
                  <a:lnTo>
                    <a:pt x="93901" y="12870"/>
                  </a:lnTo>
                  <a:lnTo>
                    <a:pt x="99877" y="9082"/>
                  </a:lnTo>
                  <a:lnTo>
                    <a:pt x="102898" y="381"/>
                  </a:lnTo>
                  <a:lnTo>
                    <a:pt x="103020" y="43418"/>
                  </a:lnTo>
                  <a:lnTo>
                    <a:pt x="105666" y="51690"/>
                  </a:lnTo>
                  <a:lnTo>
                    <a:pt x="109157" y="59666"/>
                  </a:lnTo>
                  <a:lnTo>
                    <a:pt x="112115" y="74321"/>
                  </a:lnTo>
                  <a:lnTo>
                    <a:pt x="118854" y="88664"/>
                  </a:lnTo>
                  <a:lnTo>
                    <a:pt x="119529" y="91841"/>
                  </a:lnTo>
                  <a:lnTo>
                    <a:pt x="120972" y="93959"/>
                  </a:lnTo>
                  <a:lnTo>
                    <a:pt x="122926" y="95370"/>
                  </a:lnTo>
                  <a:lnTo>
                    <a:pt x="127742" y="97931"/>
                  </a:lnTo>
                  <a:lnTo>
                    <a:pt x="136032" y="103959"/>
                  </a:lnTo>
                  <a:lnTo>
                    <a:pt x="147669" y="10712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4" name="SMARTInkShape-915"/>
            <p:cNvSpPr/>
            <p:nvPr/>
          </p:nvSpPr>
          <p:spPr>
            <a:xfrm>
              <a:off x="1991321" y="1178719"/>
              <a:ext cx="8930" cy="178595"/>
            </a:xfrm>
            <a:custGeom>
              <a:avLst/>
              <a:gdLst/>
              <a:ahLst/>
              <a:cxnLst/>
              <a:rect l="0" t="0" r="0" b="0"/>
              <a:pathLst>
                <a:path w="8930" h="178595">
                  <a:moveTo>
                    <a:pt x="8929" y="0"/>
                  </a:moveTo>
                  <a:lnTo>
                    <a:pt x="8929" y="12429"/>
                  </a:lnTo>
                  <a:lnTo>
                    <a:pt x="6283" y="18091"/>
                  </a:lnTo>
                  <a:lnTo>
                    <a:pt x="4189" y="20991"/>
                  </a:lnTo>
                  <a:lnTo>
                    <a:pt x="1241" y="34552"/>
                  </a:lnTo>
                  <a:lnTo>
                    <a:pt x="72" y="74520"/>
                  </a:lnTo>
                  <a:lnTo>
                    <a:pt x="4" y="116092"/>
                  </a:lnTo>
                  <a:lnTo>
                    <a:pt x="0" y="145329"/>
                  </a:lnTo>
                  <a:lnTo>
                    <a:pt x="2645" y="151572"/>
                  </a:lnTo>
                  <a:lnTo>
                    <a:pt x="6136" y="157654"/>
                  </a:lnTo>
                  <a:lnTo>
                    <a:pt x="8377" y="169643"/>
                  </a:lnTo>
                  <a:lnTo>
                    <a:pt x="8929" y="178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5" name="SMARTInkShape-916"/>
            <p:cNvSpPr/>
            <p:nvPr/>
          </p:nvSpPr>
          <p:spPr>
            <a:xfrm>
              <a:off x="1607346" y="1143000"/>
              <a:ext cx="133944" cy="142718"/>
            </a:xfrm>
            <a:custGeom>
              <a:avLst/>
              <a:gdLst/>
              <a:ahLst/>
              <a:cxnLst/>
              <a:rect l="0" t="0" r="0" b="0"/>
              <a:pathLst>
                <a:path w="133944" h="142718">
                  <a:moveTo>
                    <a:pt x="8927" y="0"/>
                  </a:moveTo>
                  <a:lnTo>
                    <a:pt x="8927" y="43449"/>
                  </a:lnTo>
                  <a:lnTo>
                    <a:pt x="549" y="86720"/>
                  </a:lnTo>
                  <a:lnTo>
                    <a:pt x="4" y="130694"/>
                  </a:lnTo>
                  <a:lnTo>
                    <a:pt x="0" y="136800"/>
                  </a:lnTo>
                  <a:lnTo>
                    <a:pt x="992" y="138825"/>
                  </a:lnTo>
                  <a:lnTo>
                    <a:pt x="2645" y="140175"/>
                  </a:lnTo>
                  <a:lnTo>
                    <a:pt x="8560" y="142717"/>
                  </a:lnTo>
                  <a:lnTo>
                    <a:pt x="9898" y="127634"/>
                  </a:lnTo>
                  <a:lnTo>
                    <a:pt x="23165" y="103965"/>
                  </a:lnTo>
                  <a:lnTo>
                    <a:pt x="33598" y="77449"/>
                  </a:lnTo>
                  <a:lnTo>
                    <a:pt x="65492" y="41707"/>
                  </a:lnTo>
                  <a:lnTo>
                    <a:pt x="71440" y="38380"/>
                  </a:lnTo>
                  <a:lnTo>
                    <a:pt x="83342" y="36244"/>
                  </a:lnTo>
                  <a:lnTo>
                    <a:pt x="92272" y="35874"/>
                  </a:lnTo>
                  <a:lnTo>
                    <a:pt x="98225" y="38434"/>
                  </a:lnTo>
                  <a:lnTo>
                    <a:pt x="110131" y="48161"/>
                  </a:lnTo>
                  <a:lnTo>
                    <a:pt x="113438" y="53816"/>
                  </a:lnTo>
                  <a:lnTo>
                    <a:pt x="115900" y="59637"/>
                  </a:lnTo>
                  <a:lnTo>
                    <a:pt x="120302" y="65531"/>
                  </a:lnTo>
                  <a:lnTo>
                    <a:pt x="122919" y="74104"/>
                  </a:lnTo>
                  <a:lnTo>
                    <a:pt x="125075" y="83537"/>
                  </a:lnTo>
                  <a:lnTo>
                    <a:pt x="130874" y="95417"/>
                  </a:lnTo>
                  <a:lnTo>
                    <a:pt x="133943" y="1339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6" name="SMARTInkShape-917"/>
            <p:cNvSpPr/>
            <p:nvPr/>
          </p:nvSpPr>
          <p:spPr>
            <a:xfrm>
              <a:off x="1428750" y="1169821"/>
              <a:ext cx="133946" cy="124865"/>
            </a:xfrm>
            <a:custGeom>
              <a:avLst/>
              <a:gdLst/>
              <a:ahLst/>
              <a:cxnLst/>
              <a:rect l="0" t="0" r="0" b="0"/>
              <a:pathLst>
                <a:path w="133946" h="124865">
                  <a:moveTo>
                    <a:pt x="133945" y="8898"/>
                  </a:moveTo>
                  <a:lnTo>
                    <a:pt x="126257" y="8898"/>
                  </a:lnTo>
                  <a:lnTo>
                    <a:pt x="117436" y="1209"/>
                  </a:lnTo>
                  <a:lnTo>
                    <a:pt x="111746" y="336"/>
                  </a:lnTo>
                  <a:lnTo>
                    <a:pt x="90390" y="0"/>
                  </a:lnTo>
                  <a:lnTo>
                    <a:pt x="82176" y="2628"/>
                  </a:lnTo>
                  <a:lnTo>
                    <a:pt x="75218" y="6111"/>
                  </a:lnTo>
                  <a:lnTo>
                    <a:pt x="56625" y="9645"/>
                  </a:lnTo>
                  <a:lnTo>
                    <a:pt x="44662" y="15917"/>
                  </a:lnTo>
                  <a:lnTo>
                    <a:pt x="41681" y="16554"/>
                  </a:lnTo>
                  <a:lnTo>
                    <a:pt x="39694" y="17971"/>
                  </a:lnTo>
                  <a:lnTo>
                    <a:pt x="38369" y="19907"/>
                  </a:lnTo>
                  <a:lnTo>
                    <a:pt x="37485" y="22191"/>
                  </a:lnTo>
                  <a:lnTo>
                    <a:pt x="37889" y="23713"/>
                  </a:lnTo>
                  <a:lnTo>
                    <a:pt x="39150" y="24728"/>
                  </a:lnTo>
                  <a:lnTo>
                    <a:pt x="43197" y="26847"/>
                  </a:lnTo>
                  <a:lnTo>
                    <a:pt x="51053" y="32627"/>
                  </a:lnTo>
                  <a:lnTo>
                    <a:pt x="59665" y="35772"/>
                  </a:lnTo>
                  <a:lnTo>
                    <a:pt x="68501" y="41555"/>
                  </a:lnTo>
                  <a:lnTo>
                    <a:pt x="92461" y="51477"/>
                  </a:lnTo>
                  <a:lnTo>
                    <a:pt x="103353" y="58776"/>
                  </a:lnTo>
                  <a:lnTo>
                    <a:pt x="115923" y="64391"/>
                  </a:lnTo>
                  <a:lnTo>
                    <a:pt x="121967" y="68288"/>
                  </a:lnTo>
                  <a:lnTo>
                    <a:pt x="127960" y="70020"/>
                  </a:lnTo>
                  <a:lnTo>
                    <a:pt x="129955" y="71474"/>
                  </a:lnTo>
                  <a:lnTo>
                    <a:pt x="131285" y="73436"/>
                  </a:lnTo>
                  <a:lnTo>
                    <a:pt x="133157" y="80937"/>
                  </a:lnTo>
                  <a:lnTo>
                    <a:pt x="133790" y="92360"/>
                  </a:lnTo>
                  <a:lnTo>
                    <a:pt x="131230" y="98247"/>
                  </a:lnTo>
                  <a:lnTo>
                    <a:pt x="129159" y="101206"/>
                  </a:lnTo>
                  <a:lnTo>
                    <a:pt x="124211" y="104494"/>
                  </a:lnTo>
                  <a:lnTo>
                    <a:pt x="118705" y="106948"/>
                  </a:lnTo>
                  <a:lnTo>
                    <a:pt x="112950" y="111345"/>
                  </a:lnTo>
                  <a:lnTo>
                    <a:pt x="104440" y="113961"/>
                  </a:lnTo>
                  <a:lnTo>
                    <a:pt x="88492" y="118080"/>
                  </a:lnTo>
                  <a:lnTo>
                    <a:pt x="71199" y="122938"/>
                  </a:lnTo>
                  <a:lnTo>
                    <a:pt x="29752" y="124864"/>
                  </a:lnTo>
                  <a:lnTo>
                    <a:pt x="20499" y="122285"/>
                  </a:lnTo>
                  <a:lnTo>
                    <a:pt x="9461" y="115882"/>
                  </a:lnTo>
                  <a:lnTo>
                    <a:pt x="0" y="10712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54" name="SMARTInkShape-Group177"/>
          <p:cNvGrpSpPr/>
          <p:nvPr/>
        </p:nvGrpSpPr>
        <p:grpSpPr>
          <a:xfrm>
            <a:off x="8027789" y="3902273"/>
            <a:ext cx="1107282" cy="258962"/>
            <a:chOff x="8027789" y="3902273"/>
            <a:chExt cx="1107282" cy="258962"/>
          </a:xfrm>
        </p:grpSpPr>
        <p:sp>
          <p:nvSpPr>
            <p:cNvPr id="448" name="SMARTInkShape-918"/>
            <p:cNvSpPr/>
            <p:nvPr/>
          </p:nvSpPr>
          <p:spPr>
            <a:xfrm>
              <a:off x="8027789" y="3946922"/>
              <a:ext cx="240724" cy="187486"/>
            </a:xfrm>
            <a:custGeom>
              <a:avLst/>
              <a:gdLst/>
              <a:ahLst/>
              <a:cxnLst/>
              <a:rect l="0" t="0" r="0" b="0"/>
              <a:pathLst>
                <a:path w="240724" h="187486">
                  <a:moveTo>
                    <a:pt x="0" y="0"/>
                  </a:moveTo>
                  <a:lnTo>
                    <a:pt x="0" y="39902"/>
                  </a:lnTo>
                  <a:lnTo>
                    <a:pt x="992" y="83210"/>
                  </a:lnTo>
                  <a:lnTo>
                    <a:pt x="7068" y="100258"/>
                  </a:lnTo>
                  <a:lnTo>
                    <a:pt x="9094" y="110044"/>
                  </a:lnTo>
                  <a:lnTo>
                    <a:pt x="24327" y="140834"/>
                  </a:lnTo>
                  <a:lnTo>
                    <a:pt x="26687" y="147921"/>
                  </a:lnTo>
                  <a:lnTo>
                    <a:pt x="31043" y="154378"/>
                  </a:lnTo>
                  <a:lnTo>
                    <a:pt x="36287" y="157910"/>
                  </a:lnTo>
                  <a:lnTo>
                    <a:pt x="44817" y="159897"/>
                  </a:lnTo>
                  <a:lnTo>
                    <a:pt x="73183" y="160685"/>
                  </a:lnTo>
                  <a:lnTo>
                    <a:pt x="79820" y="158067"/>
                  </a:lnTo>
                  <a:lnTo>
                    <a:pt x="101171" y="139742"/>
                  </a:lnTo>
                  <a:lnTo>
                    <a:pt x="104497" y="133876"/>
                  </a:lnTo>
                  <a:lnTo>
                    <a:pt x="106966" y="127961"/>
                  </a:lnTo>
                  <a:lnTo>
                    <a:pt x="121292" y="103993"/>
                  </a:lnTo>
                  <a:lnTo>
                    <a:pt x="124280" y="89848"/>
                  </a:lnTo>
                  <a:lnTo>
                    <a:pt x="124526" y="86688"/>
                  </a:lnTo>
                  <a:lnTo>
                    <a:pt x="122152" y="80531"/>
                  </a:lnTo>
                  <a:lnTo>
                    <a:pt x="118782" y="74487"/>
                  </a:lnTo>
                  <a:lnTo>
                    <a:pt x="115892" y="65506"/>
                  </a:lnTo>
                  <a:lnTo>
                    <a:pt x="107555" y="54102"/>
                  </a:lnTo>
                  <a:lnTo>
                    <a:pt x="107274" y="58474"/>
                  </a:lnTo>
                  <a:lnTo>
                    <a:pt x="106243" y="59818"/>
                  </a:lnTo>
                  <a:lnTo>
                    <a:pt x="102451" y="61312"/>
                  </a:lnTo>
                  <a:lnTo>
                    <a:pt x="101043" y="62703"/>
                  </a:lnTo>
                  <a:lnTo>
                    <a:pt x="99478" y="66894"/>
                  </a:lnTo>
                  <a:lnTo>
                    <a:pt x="98597" y="74832"/>
                  </a:lnTo>
                  <a:lnTo>
                    <a:pt x="111539" y="114517"/>
                  </a:lnTo>
                  <a:lnTo>
                    <a:pt x="125200" y="140414"/>
                  </a:lnTo>
                  <a:lnTo>
                    <a:pt x="148836" y="171736"/>
                  </a:lnTo>
                  <a:lnTo>
                    <a:pt x="168453" y="182431"/>
                  </a:lnTo>
                  <a:lnTo>
                    <a:pt x="183720" y="186517"/>
                  </a:lnTo>
                  <a:lnTo>
                    <a:pt x="205379" y="187485"/>
                  </a:lnTo>
                  <a:lnTo>
                    <a:pt x="212989" y="184860"/>
                  </a:lnTo>
                  <a:lnTo>
                    <a:pt x="216406" y="182771"/>
                  </a:lnTo>
                  <a:lnTo>
                    <a:pt x="218685" y="180387"/>
                  </a:lnTo>
                  <a:lnTo>
                    <a:pt x="228978" y="157470"/>
                  </a:lnTo>
                  <a:lnTo>
                    <a:pt x="231541" y="140760"/>
                  </a:lnTo>
                  <a:lnTo>
                    <a:pt x="232884" y="130029"/>
                  </a:lnTo>
                  <a:lnTo>
                    <a:pt x="239823" y="101079"/>
                  </a:lnTo>
                  <a:lnTo>
                    <a:pt x="240723" y="83307"/>
                  </a:lnTo>
                  <a:lnTo>
                    <a:pt x="238288" y="74067"/>
                  </a:lnTo>
                  <a:lnTo>
                    <a:pt x="234890" y="65661"/>
                  </a:lnTo>
                  <a:lnTo>
                    <a:pt x="231250" y="21939"/>
                  </a:lnTo>
                  <a:lnTo>
                    <a:pt x="223613" y="9495"/>
                  </a:lnTo>
                  <a:lnTo>
                    <a:pt x="205383" y="89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9" name="SMARTInkShape-919"/>
            <p:cNvSpPr/>
            <p:nvPr/>
          </p:nvSpPr>
          <p:spPr>
            <a:xfrm>
              <a:off x="8313579" y="3929174"/>
              <a:ext cx="232133" cy="195807"/>
            </a:xfrm>
            <a:custGeom>
              <a:avLst/>
              <a:gdLst/>
              <a:ahLst/>
              <a:cxnLst/>
              <a:rect l="0" t="0" r="0" b="0"/>
              <a:pathLst>
                <a:path w="232133" h="195807">
                  <a:moveTo>
                    <a:pt x="124976" y="17748"/>
                  </a:moveTo>
                  <a:lnTo>
                    <a:pt x="120235" y="13007"/>
                  </a:lnTo>
                  <a:lnTo>
                    <a:pt x="115262" y="10680"/>
                  </a:lnTo>
                  <a:lnTo>
                    <a:pt x="101059" y="8071"/>
                  </a:lnTo>
                  <a:lnTo>
                    <a:pt x="91211" y="2754"/>
                  </a:lnTo>
                  <a:lnTo>
                    <a:pt x="47429" y="0"/>
                  </a:lnTo>
                  <a:lnTo>
                    <a:pt x="38255" y="2584"/>
                  </a:lnTo>
                  <a:lnTo>
                    <a:pt x="19541" y="12327"/>
                  </a:lnTo>
                  <a:lnTo>
                    <a:pt x="15990" y="16119"/>
                  </a:lnTo>
                  <a:lnTo>
                    <a:pt x="2237" y="44006"/>
                  </a:lnTo>
                  <a:lnTo>
                    <a:pt x="93" y="73030"/>
                  </a:lnTo>
                  <a:lnTo>
                    <a:pt x="0" y="87596"/>
                  </a:lnTo>
                  <a:lnTo>
                    <a:pt x="2623" y="96086"/>
                  </a:lnTo>
                  <a:lnTo>
                    <a:pt x="12393" y="109621"/>
                  </a:lnTo>
                  <a:lnTo>
                    <a:pt x="18054" y="113151"/>
                  </a:lnTo>
                  <a:lnTo>
                    <a:pt x="46358" y="123498"/>
                  </a:lnTo>
                  <a:lnTo>
                    <a:pt x="55639" y="121633"/>
                  </a:lnTo>
                  <a:lnTo>
                    <a:pt x="92151" y="109066"/>
                  </a:lnTo>
                  <a:lnTo>
                    <a:pt x="109690" y="95013"/>
                  </a:lnTo>
                  <a:lnTo>
                    <a:pt x="129913" y="66193"/>
                  </a:lnTo>
                  <a:lnTo>
                    <a:pt x="132131" y="59784"/>
                  </a:lnTo>
                  <a:lnTo>
                    <a:pt x="133860" y="31767"/>
                  </a:lnTo>
                  <a:lnTo>
                    <a:pt x="132883" y="30070"/>
                  </a:lnTo>
                  <a:lnTo>
                    <a:pt x="131239" y="28939"/>
                  </a:lnTo>
                  <a:lnTo>
                    <a:pt x="125342" y="26810"/>
                  </a:lnTo>
                  <a:lnTo>
                    <a:pt x="120343" y="31457"/>
                  </a:lnTo>
                  <a:lnTo>
                    <a:pt x="117956" y="36409"/>
                  </a:lnTo>
                  <a:lnTo>
                    <a:pt x="116158" y="68919"/>
                  </a:lnTo>
                  <a:lnTo>
                    <a:pt x="117060" y="92274"/>
                  </a:lnTo>
                  <a:lnTo>
                    <a:pt x="120796" y="104118"/>
                  </a:lnTo>
                  <a:lnTo>
                    <a:pt x="149056" y="145743"/>
                  </a:lnTo>
                  <a:lnTo>
                    <a:pt x="181134" y="180936"/>
                  </a:lnTo>
                  <a:lnTo>
                    <a:pt x="199495" y="192270"/>
                  </a:lnTo>
                  <a:lnTo>
                    <a:pt x="213706" y="195537"/>
                  </a:lnTo>
                  <a:lnTo>
                    <a:pt x="216871" y="195806"/>
                  </a:lnTo>
                  <a:lnTo>
                    <a:pt x="223035" y="193457"/>
                  </a:lnTo>
                  <a:lnTo>
                    <a:pt x="230335" y="188606"/>
                  </a:lnTo>
                  <a:lnTo>
                    <a:pt x="231334" y="185297"/>
                  </a:lnTo>
                  <a:lnTo>
                    <a:pt x="232132" y="1784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0" name="SMARTInkShape-920"/>
            <p:cNvSpPr/>
            <p:nvPr/>
          </p:nvSpPr>
          <p:spPr>
            <a:xfrm>
              <a:off x="8581430" y="3902273"/>
              <a:ext cx="53579" cy="223244"/>
            </a:xfrm>
            <a:custGeom>
              <a:avLst/>
              <a:gdLst/>
              <a:ahLst/>
              <a:cxnLst/>
              <a:rect l="0" t="0" r="0" b="0"/>
              <a:pathLst>
                <a:path w="53579" h="223244">
                  <a:moveTo>
                    <a:pt x="0" y="0"/>
                  </a:moveTo>
                  <a:lnTo>
                    <a:pt x="992" y="22361"/>
                  </a:lnTo>
                  <a:lnTo>
                    <a:pt x="7689" y="50803"/>
                  </a:lnTo>
                  <a:lnTo>
                    <a:pt x="13561" y="91079"/>
                  </a:lnTo>
                  <a:lnTo>
                    <a:pt x="25170" y="135343"/>
                  </a:lnTo>
                  <a:lnTo>
                    <a:pt x="39075" y="175218"/>
                  </a:lnTo>
                  <a:lnTo>
                    <a:pt x="51847" y="206561"/>
                  </a:lnTo>
                  <a:lnTo>
                    <a:pt x="53578" y="22324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1" name="SMARTInkShape-921"/>
            <p:cNvSpPr/>
            <p:nvPr/>
          </p:nvSpPr>
          <p:spPr>
            <a:xfrm>
              <a:off x="8509992" y="3991570"/>
              <a:ext cx="187525" cy="44650"/>
            </a:xfrm>
            <a:custGeom>
              <a:avLst/>
              <a:gdLst/>
              <a:ahLst/>
              <a:cxnLst/>
              <a:rect l="0" t="0" r="0" b="0"/>
              <a:pathLst>
                <a:path w="187525" h="44650">
                  <a:moveTo>
                    <a:pt x="0" y="44649"/>
                  </a:moveTo>
                  <a:lnTo>
                    <a:pt x="7690" y="44649"/>
                  </a:lnTo>
                  <a:lnTo>
                    <a:pt x="13302" y="39908"/>
                  </a:lnTo>
                  <a:lnTo>
                    <a:pt x="21126" y="37581"/>
                  </a:lnTo>
                  <a:lnTo>
                    <a:pt x="53865" y="33237"/>
                  </a:lnTo>
                  <a:lnTo>
                    <a:pt x="66604" y="29655"/>
                  </a:lnTo>
                  <a:lnTo>
                    <a:pt x="109317" y="20904"/>
                  </a:lnTo>
                  <a:lnTo>
                    <a:pt x="151757" y="10970"/>
                  </a:lnTo>
                  <a:lnTo>
                    <a:pt x="162698" y="8845"/>
                  </a:lnTo>
                  <a:lnTo>
                    <a:pt x="18752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2" name="SMARTInkShape-922"/>
            <p:cNvSpPr/>
            <p:nvPr/>
          </p:nvSpPr>
          <p:spPr>
            <a:xfrm>
              <a:off x="8715375" y="3955897"/>
              <a:ext cx="169665" cy="205338"/>
            </a:xfrm>
            <a:custGeom>
              <a:avLst/>
              <a:gdLst/>
              <a:ahLst/>
              <a:cxnLst/>
              <a:rect l="0" t="0" r="0" b="0"/>
              <a:pathLst>
                <a:path w="169665" h="205338">
                  <a:moveTo>
                    <a:pt x="0" y="44603"/>
                  </a:moveTo>
                  <a:lnTo>
                    <a:pt x="0" y="52292"/>
                  </a:lnTo>
                  <a:lnTo>
                    <a:pt x="4741" y="57905"/>
                  </a:lnTo>
                  <a:lnTo>
                    <a:pt x="12360" y="60437"/>
                  </a:lnTo>
                  <a:lnTo>
                    <a:pt x="56688" y="62383"/>
                  </a:lnTo>
                  <a:lnTo>
                    <a:pt x="98422" y="61463"/>
                  </a:lnTo>
                  <a:lnTo>
                    <a:pt x="117246" y="55331"/>
                  </a:lnTo>
                  <a:lnTo>
                    <a:pt x="144622" y="38546"/>
                  </a:lnTo>
                  <a:lnTo>
                    <a:pt x="148613" y="32651"/>
                  </a:lnTo>
                  <a:lnTo>
                    <a:pt x="150859" y="23753"/>
                  </a:lnTo>
                  <a:lnTo>
                    <a:pt x="151524" y="14833"/>
                  </a:lnTo>
                  <a:lnTo>
                    <a:pt x="149034" y="8883"/>
                  </a:lnTo>
                  <a:lnTo>
                    <a:pt x="146981" y="5907"/>
                  </a:lnTo>
                  <a:lnTo>
                    <a:pt x="142054" y="2600"/>
                  </a:lnTo>
                  <a:lnTo>
                    <a:pt x="135565" y="1130"/>
                  </a:lnTo>
                  <a:lnTo>
                    <a:pt x="92104" y="0"/>
                  </a:lnTo>
                  <a:lnTo>
                    <a:pt x="74364" y="4709"/>
                  </a:lnTo>
                  <a:lnTo>
                    <a:pt x="61281" y="12388"/>
                  </a:lnTo>
                  <a:lnTo>
                    <a:pt x="47971" y="31000"/>
                  </a:lnTo>
                  <a:lnTo>
                    <a:pt x="41825" y="42195"/>
                  </a:lnTo>
                  <a:lnTo>
                    <a:pt x="40782" y="47959"/>
                  </a:lnTo>
                  <a:lnTo>
                    <a:pt x="43943" y="77395"/>
                  </a:lnTo>
                  <a:lnTo>
                    <a:pt x="49626" y="89274"/>
                  </a:lnTo>
                  <a:lnTo>
                    <a:pt x="86612" y="130924"/>
                  </a:lnTo>
                  <a:lnTo>
                    <a:pt x="127017" y="166458"/>
                  </a:lnTo>
                  <a:lnTo>
                    <a:pt x="144740" y="185384"/>
                  </a:lnTo>
                  <a:lnTo>
                    <a:pt x="153626" y="192500"/>
                  </a:lnTo>
                  <a:lnTo>
                    <a:pt x="159620" y="201093"/>
                  </a:lnTo>
                  <a:lnTo>
                    <a:pt x="169664" y="2053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3" name="SMARTInkShape-923"/>
            <p:cNvSpPr/>
            <p:nvPr/>
          </p:nvSpPr>
          <p:spPr>
            <a:xfrm>
              <a:off x="8929688" y="3937992"/>
              <a:ext cx="205383" cy="106776"/>
            </a:xfrm>
            <a:custGeom>
              <a:avLst/>
              <a:gdLst/>
              <a:ahLst/>
              <a:cxnLst/>
              <a:rect l="0" t="0" r="0" b="0"/>
              <a:pathLst>
                <a:path w="205383" h="106776">
                  <a:moveTo>
                    <a:pt x="0" y="0"/>
                  </a:moveTo>
                  <a:lnTo>
                    <a:pt x="0" y="41681"/>
                  </a:lnTo>
                  <a:lnTo>
                    <a:pt x="0" y="86321"/>
                  </a:lnTo>
                  <a:lnTo>
                    <a:pt x="0" y="92274"/>
                  </a:lnTo>
                  <a:lnTo>
                    <a:pt x="992" y="94258"/>
                  </a:lnTo>
                  <a:lnTo>
                    <a:pt x="2646" y="95581"/>
                  </a:lnTo>
                  <a:lnTo>
                    <a:pt x="7689" y="97704"/>
                  </a:lnTo>
                  <a:lnTo>
                    <a:pt x="8378" y="100640"/>
                  </a:lnTo>
                  <a:lnTo>
                    <a:pt x="8897" y="106775"/>
                  </a:lnTo>
                  <a:lnTo>
                    <a:pt x="22490" y="93593"/>
                  </a:lnTo>
                  <a:lnTo>
                    <a:pt x="24878" y="88560"/>
                  </a:lnTo>
                  <a:lnTo>
                    <a:pt x="25515" y="85829"/>
                  </a:lnTo>
                  <a:lnTo>
                    <a:pt x="31151" y="77245"/>
                  </a:lnTo>
                  <a:lnTo>
                    <a:pt x="40953" y="65456"/>
                  </a:lnTo>
                  <a:lnTo>
                    <a:pt x="43006" y="59519"/>
                  </a:lnTo>
                  <a:lnTo>
                    <a:pt x="49210" y="53573"/>
                  </a:lnTo>
                  <a:lnTo>
                    <a:pt x="57590" y="48615"/>
                  </a:lnTo>
                  <a:lnTo>
                    <a:pt x="71053" y="42786"/>
                  </a:lnTo>
                  <a:lnTo>
                    <a:pt x="74158" y="40431"/>
                  </a:lnTo>
                  <a:lnTo>
                    <a:pt x="82898" y="37813"/>
                  </a:lnTo>
                  <a:lnTo>
                    <a:pt x="98976" y="33693"/>
                  </a:lnTo>
                  <a:lnTo>
                    <a:pt x="116307" y="28835"/>
                  </a:lnTo>
                  <a:lnTo>
                    <a:pt x="157770" y="26909"/>
                  </a:lnTo>
                  <a:lnTo>
                    <a:pt x="201065" y="26791"/>
                  </a:lnTo>
                  <a:lnTo>
                    <a:pt x="205382" y="2678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68" name="SMARTInkShape-Group178"/>
          <p:cNvGrpSpPr/>
          <p:nvPr/>
        </p:nvGrpSpPr>
        <p:grpSpPr>
          <a:xfrm>
            <a:off x="7858539" y="4707351"/>
            <a:ext cx="919345" cy="382572"/>
            <a:chOff x="7858539" y="4707351"/>
            <a:chExt cx="919345" cy="382572"/>
          </a:xfrm>
        </p:grpSpPr>
        <p:sp>
          <p:nvSpPr>
            <p:cNvPr id="455" name="SMARTInkShape-924"/>
            <p:cNvSpPr/>
            <p:nvPr/>
          </p:nvSpPr>
          <p:spPr>
            <a:xfrm>
              <a:off x="7858539" y="4786323"/>
              <a:ext cx="97814" cy="125002"/>
            </a:xfrm>
            <a:custGeom>
              <a:avLst/>
              <a:gdLst/>
              <a:ahLst/>
              <a:cxnLst/>
              <a:rect l="0" t="0" r="0" b="0"/>
              <a:pathLst>
                <a:path w="97814" h="125002">
                  <a:moveTo>
                    <a:pt x="53164" y="71427"/>
                  </a:moveTo>
                  <a:lnTo>
                    <a:pt x="66467" y="58125"/>
                  </a:lnTo>
                  <a:lnTo>
                    <a:pt x="68999" y="52947"/>
                  </a:lnTo>
                  <a:lnTo>
                    <a:pt x="69673" y="50178"/>
                  </a:lnTo>
                  <a:lnTo>
                    <a:pt x="71116" y="48331"/>
                  </a:lnTo>
                  <a:lnTo>
                    <a:pt x="83334" y="40384"/>
                  </a:lnTo>
                  <a:lnTo>
                    <a:pt x="86416" y="35140"/>
                  </a:lnTo>
                  <a:lnTo>
                    <a:pt x="88779" y="29503"/>
                  </a:lnTo>
                  <a:lnTo>
                    <a:pt x="94695" y="20751"/>
                  </a:lnTo>
                  <a:lnTo>
                    <a:pt x="97402" y="10673"/>
                  </a:lnTo>
                  <a:lnTo>
                    <a:pt x="90088" y="1385"/>
                  </a:lnTo>
                  <a:lnTo>
                    <a:pt x="86773" y="610"/>
                  </a:lnTo>
                  <a:lnTo>
                    <a:pt x="59081" y="0"/>
                  </a:lnTo>
                  <a:lnTo>
                    <a:pt x="53148" y="2640"/>
                  </a:lnTo>
                  <a:lnTo>
                    <a:pt x="47204" y="6128"/>
                  </a:lnTo>
                  <a:lnTo>
                    <a:pt x="38279" y="9085"/>
                  </a:lnTo>
                  <a:lnTo>
                    <a:pt x="23398" y="21239"/>
                  </a:lnTo>
                  <a:lnTo>
                    <a:pt x="14469" y="34618"/>
                  </a:lnTo>
                  <a:lnTo>
                    <a:pt x="1680" y="64985"/>
                  </a:lnTo>
                  <a:lnTo>
                    <a:pt x="0" y="82060"/>
                  </a:lnTo>
                  <a:lnTo>
                    <a:pt x="2416" y="88721"/>
                  </a:lnTo>
                  <a:lnTo>
                    <a:pt x="5805" y="94988"/>
                  </a:lnTo>
                  <a:lnTo>
                    <a:pt x="8705" y="104095"/>
                  </a:lnTo>
                  <a:lnTo>
                    <a:pt x="20839" y="119042"/>
                  </a:lnTo>
                  <a:lnTo>
                    <a:pt x="26560" y="122355"/>
                  </a:lnTo>
                  <a:lnTo>
                    <a:pt x="38318" y="124481"/>
                  </a:lnTo>
                  <a:lnTo>
                    <a:pt x="82821" y="125001"/>
                  </a:lnTo>
                  <a:lnTo>
                    <a:pt x="88835" y="122358"/>
                  </a:lnTo>
                  <a:lnTo>
                    <a:pt x="97813" y="1160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6" name="SMARTInkShape-925"/>
            <p:cNvSpPr/>
            <p:nvPr/>
          </p:nvSpPr>
          <p:spPr>
            <a:xfrm>
              <a:off x="7992070" y="4723805"/>
              <a:ext cx="107104" cy="151650"/>
            </a:xfrm>
            <a:custGeom>
              <a:avLst/>
              <a:gdLst/>
              <a:ahLst/>
              <a:cxnLst/>
              <a:rect l="0" t="0" r="0" b="0"/>
              <a:pathLst>
                <a:path w="107104" h="151650">
                  <a:moveTo>
                    <a:pt x="0" y="35718"/>
                  </a:moveTo>
                  <a:lnTo>
                    <a:pt x="0" y="43407"/>
                  </a:lnTo>
                  <a:lnTo>
                    <a:pt x="15446" y="62692"/>
                  </a:lnTo>
                  <a:lnTo>
                    <a:pt x="31120" y="105579"/>
                  </a:lnTo>
                  <a:lnTo>
                    <a:pt x="42181" y="124416"/>
                  </a:lnTo>
                  <a:lnTo>
                    <a:pt x="44544" y="130702"/>
                  </a:lnTo>
                  <a:lnTo>
                    <a:pt x="56933" y="145816"/>
                  </a:lnTo>
                  <a:lnTo>
                    <a:pt x="62676" y="149143"/>
                  </a:lnTo>
                  <a:lnTo>
                    <a:pt x="71277" y="151454"/>
                  </a:lnTo>
                  <a:lnTo>
                    <a:pt x="75665" y="151649"/>
                  </a:lnTo>
                  <a:lnTo>
                    <a:pt x="77233" y="150708"/>
                  </a:lnTo>
                  <a:lnTo>
                    <a:pt x="78278" y="149089"/>
                  </a:lnTo>
                  <a:lnTo>
                    <a:pt x="78974" y="147018"/>
                  </a:lnTo>
                  <a:lnTo>
                    <a:pt x="80431" y="145637"/>
                  </a:lnTo>
                  <a:lnTo>
                    <a:pt x="84695" y="144102"/>
                  </a:lnTo>
                  <a:lnTo>
                    <a:pt x="86229" y="141709"/>
                  </a:lnTo>
                  <a:lnTo>
                    <a:pt x="89380" y="130844"/>
                  </a:lnTo>
                  <a:lnTo>
                    <a:pt x="91337" y="128901"/>
                  </a:lnTo>
                  <a:lnTo>
                    <a:pt x="93633" y="127605"/>
                  </a:lnTo>
                  <a:lnTo>
                    <a:pt x="95165" y="124758"/>
                  </a:lnTo>
                  <a:lnTo>
                    <a:pt x="98312" y="112261"/>
                  </a:lnTo>
                  <a:lnTo>
                    <a:pt x="104095" y="100841"/>
                  </a:lnTo>
                  <a:lnTo>
                    <a:pt x="107103" y="60036"/>
                  </a:lnTo>
                  <a:lnTo>
                    <a:pt x="106141" y="50495"/>
                  </a:lnTo>
                  <a:lnTo>
                    <a:pt x="99465" y="33120"/>
                  </a:lnTo>
                  <a:lnTo>
                    <a:pt x="9822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7" name="SMARTInkShape-926"/>
            <p:cNvSpPr/>
            <p:nvPr/>
          </p:nvSpPr>
          <p:spPr>
            <a:xfrm>
              <a:off x="8143888" y="4750739"/>
              <a:ext cx="196441" cy="98082"/>
            </a:xfrm>
            <a:custGeom>
              <a:avLst/>
              <a:gdLst/>
              <a:ahLst/>
              <a:cxnLst/>
              <a:rect l="0" t="0" r="0" b="0"/>
              <a:pathLst>
                <a:path w="196441" h="98082">
                  <a:moveTo>
                    <a:pt x="116073" y="17714"/>
                  </a:moveTo>
                  <a:lnTo>
                    <a:pt x="111332" y="12974"/>
                  </a:lnTo>
                  <a:lnTo>
                    <a:pt x="106360" y="10646"/>
                  </a:lnTo>
                  <a:lnTo>
                    <a:pt x="103644" y="10025"/>
                  </a:lnTo>
                  <a:lnTo>
                    <a:pt x="100842" y="10604"/>
                  </a:lnTo>
                  <a:lnTo>
                    <a:pt x="91165" y="15167"/>
                  </a:lnTo>
                  <a:lnTo>
                    <a:pt x="66289" y="18483"/>
                  </a:lnTo>
                  <a:lnTo>
                    <a:pt x="24177" y="42783"/>
                  </a:lnTo>
                  <a:lnTo>
                    <a:pt x="14981" y="48734"/>
                  </a:lnTo>
                  <a:lnTo>
                    <a:pt x="5973" y="56781"/>
                  </a:lnTo>
                  <a:lnTo>
                    <a:pt x="2648" y="62528"/>
                  </a:lnTo>
                  <a:lnTo>
                    <a:pt x="33" y="79702"/>
                  </a:lnTo>
                  <a:lnTo>
                    <a:pt x="0" y="84808"/>
                  </a:lnTo>
                  <a:lnTo>
                    <a:pt x="1981" y="85264"/>
                  </a:lnTo>
                  <a:lnTo>
                    <a:pt x="32587" y="79400"/>
                  </a:lnTo>
                  <a:lnTo>
                    <a:pt x="73516" y="53367"/>
                  </a:lnTo>
                  <a:lnTo>
                    <a:pt x="108479" y="32593"/>
                  </a:lnTo>
                  <a:lnTo>
                    <a:pt x="112697" y="26642"/>
                  </a:lnTo>
                  <a:lnTo>
                    <a:pt x="113823" y="23666"/>
                  </a:lnTo>
                  <a:lnTo>
                    <a:pt x="115564" y="21682"/>
                  </a:lnTo>
                  <a:lnTo>
                    <a:pt x="128304" y="13496"/>
                  </a:lnTo>
                  <a:lnTo>
                    <a:pt x="131431" y="8233"/>
                  </a:lnTo>
                  <a:lnTo>
                    <a:pt x="133889" y="0"/>
                  </a:lnTo>
                  <a:lnTo>
                    <a:pt x="133928" y="7556"/>
                  </a:lnTo>
                  <a:lnTo>
                    <a:pt x="127795" y="15671"/>
                  </a:lnTo>
                  <a:lnTo>
                    <a:pt x="125830" y="23944"/>
                  </a:lnTo>
                  <a:lnTo>
                    <a:pt x="125112" y="38586"/>
                  </a:lnTo>
                  <a:lnTo>
                    <a:pt x="134103" y="67491"/>
                  </a:lnTo>
                  <a:lnTo>
                    <a:pt x="146253" y="83090"/>
                  </a:lnTo>
                  <a:lnTo>
                    <a:pt x="151976" y="86458"/>
                  </a:lnTo>
                  <a:lnTo>
                    <a:pt x="157827" y="88946"/>
                  </a:lnTo>
                  <a:lnTo>
                    <a:pt x="163734" y="93360"/>
                  </a:lnTo>
                  <a:lnTo>
                    <a:pt x="172313" y="95983"/>
                  </a:lnTo>
                  <a:lnTo>
                    <a:pt x="196440" y="980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8" name="SMARTInkShape-927"/>
            <p:cNvSpPr/>
            <p:nvPr/>
          </p:nvSpPr>
          <p:spPr>
            <a:xfrm>
              <a:off x="8349262" y="4751867"/>
              <a:ext cx="44645" cy="203952"/>
            </a:xfrm>
            <a:custGeom>
              <a:avLst/>
              <a:gdLst/>
              <a:ahLst/>
              <a:cxnLst/>
              <a:rect l="0" t="0" r="0" b="0"/>
              <a:pathLst>
                <a:path w="44645" h="203952">
                  <a:moveTo>
                    <a:pt x="17855" y="16586"/>
                  </a:moveTo>
                  <a:lnTo>
                    <a:pt x="9293" y="8025"/>
                  </a:lnTo>
                  <a:lnTo>
                    <a:pt x="9035" y="3025"/>
                  </a:lnTo>
                  <a:lnTo>
                    <a:pt x="8006" y="1592"/>
                  </a:lnTo>
                  <a:lnTo>
                    <a:pt x="6328" y="637"/>
                  </a:lnTo>
                  <a:lnTo>
                    <a:pt x="4217" y="0"/>
                  </a:lnTo>
                  <a:lnTo>
                    <a:pt x="2810" y="568"/>
                  </a:lnTo>
                  <a:lnTo>
                    <a:pt x="1872" y="1939"/>
                  </a:lnTo>
                  <a:lnTo>
                    <a:pt x="552" y="8608"/>
                  </a:lnTo>
                  <a:lnTo>
                    <a:pt x="0" y="53096"/>
                  </a:lnTo>
                  <a:lnTo>
                    <a:pt x="988" y="82175"/>
                  </a:lnTo>
                  <a:lnTo>
                    <a:pt x="11020" y="123748"/>
                  </a:lnTo>
                  <a:lnTo>
                    <a:pt x="15831" y="141603"/>
                  </a:lnTo>
                  <a:lnTo>
                    <a:pt x="19900" y="159462"/>
                  </a:lnTo>
                  <a:lnTo>
                    <a:pt x="28827" y="185467"/>
                  </a:lnTo>
                  <a:lnTo>
                    <a:pt x="32653" y="191855"/>
                  </a:lnTo>
                  <a:lnTo>
                    <a:pt x="35311" y="202300"/>
                  </a:lnTo>
                  <a:lnTo>
                    <a:pt x="36438" y="202903"/>
                  </a:lnTo>
                  <a:lnTo>
                    <a:pt x="43368" y="203951"/>
                  </a:lnTo>
                  <a:lnTo>
                    <a:pt x="43793" y="203011"/>
                  </a:lnTo>
                  <a:lnTo>
                    <a:pt x="44644" y="19518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9" name="SMARTInkShape-928"/>
            <p:cNvSpPr/>
            <p:nvPr/>
          </p:nvSpPr>
          <p:spPr>
            <a:xfrm>
              <a:off x="8367117" y="4707723"/>
              <a:ext cx="80213" cy="141098"/>
            </a:xfrm>
            <a:custGeom>
              <a:avLst/>
              <a:gdLst/>
              <a:ahLst/>
              <a:cxnLst/>
              <a:rect l="0" t="0" r="0" b="0"/>
              <a:pathLst>
                <a:path w="80213" h="141098">
                  <a:moveTo>
                    <a:pt x="8930" y="141097"/>
                  </a:moveTo>
                  <a:lnTo>
                    <a:pt x="8930" y="136357"/>
                  </a:lnTo>
                  <a:lnTo>
                    <a:pt x="827" y="113232"/>
                  </a:lnTo>
                  <a:lnTo>
                    <a:pt x="48" y="69858"/>
                  </a:lnTo>
                  <a:lnTo>
                    <a:pt x="3" y="32740"/>
                  </a:lnTo>
                  <a:lnTo>
                    <a:pt x="2647" y="25800"/>
                  </a:lnTo>
                  <a:lnTo>
                    <a:pt x="6138" y="19409"/>
                  </a:lnTo>
                  <a:lnTo>
                    <a:pt x="9095" y="10232"/>
                  </a:lnTo>
                  <a:lnTo>
                    <a:pt x="13302" y="4222"/>
                  </a:lnTo>
                  <a:lnTo>
                    <a:pt x="18480" y="889"/>
                  </a:lnTo>
                  <a:lnTo>
                    <a:pt x="21249" y="0"/>
                  </a:lnTo>
                  <a:lnTo>
                    <a:pt x="24089" y="400"/>
                  </a:lnTo>
                  <a:lnTo>
                    <a:pt x="35773" y="5524"/>
                  </a:lnTo>
                  <a:lnTo>
                    <a:pt x="38731" y="6067"/>
                  </a:lnTo>
                  <a:lnTo>
                    <a:pt x="47636" y="11571"/>
                  </a:lnTo>
                  <a:lnTo>
                    <a:pt x="59534" y="23312"/>
                  </a:lnTo>
                  <a:lnTo>
                    <a:pt x="77721" y="51266"/>
                  </a:lnTo>
                  <a:lnTo>
                    <a:pt x="79845" y="68341"/>
                  </a:lnTo>
                  <a:lnTo>
                    <a:pt x="80212" y="80293"/>
                  </a:lnTo>
                  <a:lnTo>
                    <a:pt x="77653" y="86954"/>
                  </a:lnTo>
                  <a:lnTo>
                    <a:pt x="50554" y="125837"/>
                  </a:lnTo>
                  <a:lnTo>
                    <a:pt x="44627" y="129354"/>
                  </a:lnTo>
                  <a:lnTo>
                    <a:pt x="0" y="14109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0" name="SMARTInkShape-929"/>
            <p:cNvSpPr/>
            <p:nvPr/>
          </p:nvSpPr>
          <p:spPr>
            <a:xfrm>
              <a:off x="8501430" y="4707351"/>
              <a:ext cx="97814" cy="122224"/>
            </a:xfrm>
            <a:custGeom>
              <a:avLst/>
              <a:gdLst/>
              <a:ahLst/>
              <a:cxnLst/>
              <a:rect l="0" t="0" r="0" b="0"/>
              <a:pathLst>
                <a:path w="97814" h="122224">
                  <a:moveTo>
                    <a:pt x="8562" y="52172"/>
                  </a:moveTo>
                  <a:lnTo>
                    <a:pt x="8562" y="34348"/>
                  </a:lnTo>
                  <a:lnTo>
                    <a:pt x="8562" y="46745"/>
                  </a:lnTo>
                  <a:lnTo>
                    <a:pt x="5916" y="52406"/>
                  </a:lnTo>
                  <a:lnTo>
                    <a:pt x="2425" y="58229"/>
                  </a:lnTo>
                  <a:lnTo>
                    <a:pt x="184" y="70052"/>
                  </a:lnTo>
                  <a:lnTo>
                    <a:pt x="0" y="73022"/>
                  </a:lnTo>
                  <a:lnTo>
                    <a:pt x="2442" y="78967"/>
                  </a:lnTo>
                  <a:lnTo>
                    <a:pt x="5842" y="84917"/>
                  </a:lnTo>
                  <a:lnTo>
                    <a:pt x="8203" y="95057"/>
                  </a:lnTo>
                  <a:lnTo>
                    <a:pt x="30683" y="118930"/>
                  </a:lnTo>
                  <a:lnTo>
                    <a:pt x="35922" y="121530"/>
                  </a:lnTo>
                  <a:lnTo>
                    <a:pt x="38708" y="122223"/>
                  </a:lnTo>
                  <a:lnTo>
                    <a:pt x="63909" y="115800"/>
                  </a:lnTo>
                  <a:lnTo>
                    <a:pt x="70534" y="112532"/>
                  </a:lnTo>
                  <a:lnTo>
                    <a:pt x="91875" y="93719"/>
                  </a:lnTo>
                  <a:lnTo>
                    <a:pt x="95200" y="87835"/>
                  </a:lnTo>
                  <a:lnTo>
                    <a:pt x="97072" y="76300"/>
                  </a:lnTo>
                  <a:lnTo>
                    <a:pt x="97813" y="49563"/>
                  </a:lnTo>
                  <a:lnTo>
                    <a:pt x="93104" y="35635"/>
                  </a:lnTo>
                  <a:lnTo>
                    <a:pt x="82625" y="20279"/>
                  </a:lnTo>
                  <a:lnTo>
                    <a:pt x="76867" y="13855"/>
                  </a:lnTo>
                  <a:lnTo>
                    <a:pt x="71002" y="10337"/>
                  </a:lnTo>
                  <a:lnTo>
                    <a:pt x="65086" y="7782"/>
                  </a:lnTo>
                  <a:lnTo>
                    <a:pt x="56178" y="1758"/>
                  </a:lnTo>
                  <a:lnTo>
                    <a:pt x="50230" y="0"/>
                  </a:lnTo>
                  <a:lnTo>
                    <a:pt x="47255" y="524"/>
                  </a:lnTo>
                  <a:lnTo>
                    <a:pt x="35350" y="5847"/>
                  </a:lnTo>
                  <a:lnTo>
                    <a:pt x="32374" y="6406"/>
                  </a:lnTo>
                  <a:lnTo>
                    <a:pt x="23445" y="11933"/>
                  </a:lnTo>
                  <a:lnTo>
                    <a:pt x="20138" y="17090"/>
                  </a:lnTo>
                  <a:lnTo>
                    <a:pt x="9135" y="53488"/>
                  </a:lnTo>
                  <a:lnTo>
                    <a:pt x="8562" y="6110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1" name="SMARTInkShape-930"/>
            <p:cNvSpPr/>
            <p:nvPr/>
          </p:nvSpPr>
          <p:spPr>
            <a:xfrm>
              <a:off x="8679656" y="4830961"/>
              <a:ext cx="1" cy="8931"/>
            </a:xfrm>
            <a:custGeom>
              <a:avLst/>
              <a:gdLst/>
              <a:ahLst/>
              <a:cxnLst/>
              <a:rect l="0" t="0" r="0" b="0"/>
              <a:pathLst>
                <a:path w="1" h="8931">
                  <a:moveTo>
                    <a:pt x="0" y="893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2" name="SMARTInkShape-931"/>
            <p:cNvSpPr/>
            <p:nvPr/>
          </p:nvSpPr>
          <p:spPr>
            <a:xfrm>
              <a:off x="7974211" y="4929188"/>
              <a:ext cx="192321" cy="151683"/>
            </a:xfrm>
            <a:custGeom>
              <a:avLst/>
              <a:gdLst/>
              <a:ahLst/>
              <a:cxnLst/>
              <a:rect l="0" t="0" r="0" b="0"/>
              <a:pathLst>
                <a:path w="192321" h="151683">
                  <a:moveTo>
                    <a:pt x="8930" y="71437"/>
                  </a:moveTo>
                  <a:lnTo>
                    <a:pt x="4189" y="71437"/>
                  </a:lnTo>
                  <a:lnTo>
                    <a:pt x="2793" y="72429"/>
                  </a:lnTo>
                  <a:lnTo>
                    <a:pt x="1862" y="74083"/>
                  </a:lnTo>
                  <a:lnTo>
                    <a:pt x="368" y="83866"/>
                  </a:lnTo>
                  <a:lnTo>
                    <a:pt x="1" y="127993"/>
                  </a:lnTo>
                  <a:lnTo>
                    <a:pt x="0" y="141111"/>
                  </a:lnTo>
                  <a:lnTo>
                    <a:pt x="7689" y="150408"/>
                  </a:lnTo>
                  <a:lnTo>
                    <a:pt x="11024" y="151183"/>
                  </a:lnTo>
                  <a:lnTo>
                    <a:pt x="16509" y="151682"/>
                  </a:lnTo>
                  <a:lnTo>
                    <a:pt x="44702" y="127591"/>
                  </a:lnTo>
                  <a:lnTo>
                    <a:pt x="47661" y="126732"/>
                  </a:lnTo>
                  <a:lnTo>
                    <a:pt x="53594" y="120486"/>
                  </a:lnTo>
                  <a:lnTo>
                    <a:pt x="68793" y="98613"/>
                  </a:lnTo>
                  <a:lnTo>
                    <a:pt x="80429" y="66326"/>
                  </a:lnTo>
                  <a:lnTo>
                    <a:pt x="87933" y="55453"/>
                  </a:lnTo>
                  <a:lnTo>
                    <a:pt x="87395" y="53835"/>
                  </a:lnTo>
                  <a:lnTo>
                    <a:pt x="80466" y="44771"/>
                  </a:lnTo>
                  <a:lnTo>
                    <a:pt x="80376" y="57088"/>
                  </a:lnTo>
                  <a:lnTo>
                    <a:pt x="79380" y="58894"/>
                  </a:lnTo>
                  <a:lnTo>
                    <a:pt x="77725" y="60099"/>
                  </a:lnTo>
                  <a:lnTo>
                    <a:pt x="75629" y="60902"/>
                  </a:lnTo>
                  <a:lnTo>
                    <a:pt x="74232" y="62429"/>
                  </a:lnTo>
                  <a:lnTo>
                    <a:pt x="72680" y="66772"/>
                  </a:lnTo>
                  <a:lnTo>
                    <a:pt x="71547" y="83456"/>
                  </a:lnTo>
                  <a:lnTo>
                    <a:pt x="72502" y="85403"/>
                  </a:lnTo>
                  <a:lnTo>
                    <a:pt x="74132" y="86700"/>
                  </a:lnTo>
                  <a:lnTo>
                    <a:pt x="76210" y="87565"/>
                  </a:lnTo>
                  <a:lnTo>
                    <a:pt x="77596" y="89135"/>
                  </a:lnTo>
                  <a:lnTo>
                    <a:pt x="82465" y="98783"/>
                  </a:lnTo>
                  <a:lnTo>
                    <a:pt x="84742" y="101574"/>
                  </a:lnTo>
                  <a:lnTo>
                    <a:pt x="89918" y="104675"/>
                  </a:lnTo>
                  <a:lnTo>
                    <a:pt x="101326" y="106666"/>
                  </a:lnTo>
                  <a:lnTo>
                    <a:pt x="107210" y="104292"/>
                  </a:lnTo>
                  <a:lnTo>
                    <a:pt x="110169" y="102270"/>
                  </a:lnTo>
                  <a:lnTo>
                    <a:pt x="123814" y="99424"/>
                  </a:lnTo>
                  <a:lnTo>
                    <a:pt x="135684" y="98581"/>
                  </a:lnTo>
                  <a:lnTo>
                    <a:pt x="142325" y="95738"/>
                  </a:lnTo>
                  <a:lnTo>
                    <a:pt x="181568" y="59518"/>
                  </a:lnTo>
                  <a:lnTo>
                    <a:pt x="184876" y="53572"/>
                  </a:lnTo>
                  <a:lnTo>
                    <a:pt x="187339" y="47622"/>
                  </a:lnTo>
                  <a:lnTo>
                    <a:pt x="191740" y="41670"/>
                  </a:lnTo>
                  <a:lnTo>
                    <a:pt x="192320" y="38694"/>
                  </a:lnTo>
                  <a:lnTo>
                    <a:pt x="191713" y="35717"/>
                  </a:lnTo>
                  <a:lnTo>
                    <a:pt x="189385" y="29765"/>
                  </a:lnTo>
                  <a:lnTo>
                    <a:pt x="188350" y="23812"/>
                  </a:lnTo>
                  <a:lnTo>
                    <a:pt x="187083" y="21828"/>
                  </a:lnTo>
                  <a:lnTo>
                    <a:pt x="185246" y="20504"/>
                  </a:lnTo>
                  <a:lnTo>
                    <a:pt x="183028" y="19623"/>
                  </a:lnTo>
                  <a:lnTo>
                    <a:pt x="181550" y="18043"/>
                  </a:lnTo>
                  <a:lnTo>
                    <a:pt x="178983" y="10326"/>
                  </a:lnTo>
                  <a:lnTo>
                    <a:pt x="17859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3" name="SMARTInkShape-932"/>
            <p:cNvSpPr/>
            <p:nvPr/>
          </p:nvSpPr>
          <p:spPr>
            <a:xfrm>
              <a:off x="8170790" y="4964906"/>
              <a:ext cx="169539" cy="98228"/>
            </a:xfrm>
            <a:custGeom>
              <a:avLst/>
              <a:gdLst/>
              <a:ahLst/>
              <a:cxnLst/>
              <a:rect l="0" t="0" r="0" b="0"/>
              <a:pathLst>
                <a:path w="169539" h="98228">
                  <a:moveTo>
                    <a:pt x="98101" y="0"/>
                  </a:moveTo>
                  <a:lnTo>
                    <a:pt x="98101" y="8821"/>
                  </a:lnTo>
                  <a:lnTo>
                    <a:pt x="93360" y="4157"/>
                  </a:lnTo>
                  <a:lnTo>
                    <a:pt x="88387" y="1848"/>
                  </a:lnTo>
                  <a:lnTo>
                    <a:pt x="44521" y="5"/>
                  </a:lnTo>
                  <a:lnTo>
                    <a:pt x="41544" y="3"/>
                  </a:lnTo>
                  <a:lnTo>
                    <a:pt x="27875" y="4742"/>
                  </a:lnTo>
                  <a:lnTo>
                    <a:pt x="10935" y="16250"/>
                  </a:lnTo>
                  <a:lnTo>
                    <a:pt x="4695" y="22123"/>
                  </a:lnTo>
                  <a:lnTo>
                    <a:pt x="2017" y="27361"/>
                  </a:lnTo>
                  <a:lnTo>
                    <a:pt x="62" y="44699"/>
                  </a:lnTo>
                  <a:lnTo>
                    <a:pt x="0" y="47659"/>
                  </a:lnTo>
                  <a:lnTo>
                    <a:pt x="950" y="49632"/>
                  </a:lnTo>
                  <a:lnTo>
                    <a:pt x="2575" y="50947"/>
                  </a:lnTo>
                  <a:lnTo>
                    <a:pt x="7028" y="53401"/>
                  </a:lnTo>
                  <a:lnTo>
                    <a:pt x="15113" y="59369"/>
                  </a:lnTo>
                  <a:lnTo>
                    <a:pt x="23792" y="61578"/>
                  </a:lnTo>
                  <a:lnTo>
                    <a:pt x="38583" y="62386"/>
                  </a:lnTo>
                  <a:lnTo>
                    <a:pt x="44529" y="59807"/>
                  </a:lnTo>
                  <a:lnTo>
                    <a:pt x="50479" y="56347"/>
                  </a:lnTo>
                  <a:lnTo>
                    <a:pt x="59406" y="53406"/>
                  </a:lnTo>
                  <a:lnTo>
                    <a:pt x="89171" y="29381"/>
                  </a:lnTo>
                  <a:lnTo>
                    <a:pt x="92148" y="28517"/>
                  </a:lnTo>
                  <a:lnTo>
                    <a:pt x="94132" y="26949"/>
                  </a:lnTo>
                  <a:lnTo>
                    <a:pt x="96336" y="22561"/>
                  </a:lnTo>
                  <a:lnTo>
                    <a:pt x="97946" y="10584"/>
                  </a:lnTo>
                  <a:lnTo>
                    <a:pt x="98990" y="10033"/>
                  </a:lnTo>
                  <a:lnTo>
                    <a:pt x="106920" y="8943"/>
                  </a:lnTo>
                  <a:lnTo>
                    <a:pt x="107028" y="29921"/>
                  </a:lnTo>
                  <a:lnTo>
                    <a:pt x="109674" y="35788"/>
                  </a:lnTo>
                  <a:lnTo>
                    <a:pt x="113166" y="41703"/>
                  </a:lnTo>
                  <a:lnTo>
                    <a:pt x="116124" y="50611"/>
                  </a:lnTo>
                  <a:lnTo>
                    <a:pt x="145761" y="83344"/>
                  </a:lnTo>
                  <a:lnTo>
                    <a:pt x="151695" y="86652"/>
                  </a:lnTo>
                  <a:lnTo>
                    <a:pt x="157640" y="89113"/>
                  </a:lnTo>
                  <a:lnTo>
                    <a:pt x="169538" y="9822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4" name="SMARTInkShape-933"/>
            <p:cNvSpPr/>
            <p:nvPr/>
          </p:nvSpPr>
          <p:spPr>
            <a:xfrm>
              <a:off x="8420695" y="4973836"/>
              <a:ext cx="8931" cy="116087"/>
            </a:xfrm>
            <a:custGeom>
              <a:avLst/>
              <a:gdLst/>
              <a:ahLst/>
              <a:cxnLst/>
              <a:rect l="0" t="0" r="0" b="0"/>
              <a:pathLst>
                <a:path w="8931" h="116087">
                  <a:moveTo>
                    <a:pt x="0" y="0"/>
                  </a:moveTo>
                  <a:lnTo>
                    <a:pt x="0" y="42501"/>
                  </a:lnTo>
                  <a:lnTo>
                    <a:pt x="0" y="83278"/>
                  </a:lnTo>
                  <a:lnTo>
                    <a:pt x="0" y="90921"/>
                  </a:lnTo>
                  <a:lnTo>
                    <a:pt x="2647" y="97626"/>
                  </a:lnTo>
                  <a:lnTo>
                    <a:pt x="7690" y="105274"/>
                  </a:lnTo>
                  <a:lnTo>
                    <a:pt x="8930" y="11608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5" name="SMARTInkShape-934"/>
            <p:cNvSpPr/>
            <p:nvPr/>
          </p:nvSpPr>
          <p:spPr>
            <a:xfrm>
              <a:off x="8358188" y="4991695"/>
              <a:ext cx="160735" cy="17861"/>
            </a:xfrm>
            <a:custGeom>
              <a:avLst/>
              <a:gdLst/>
              <a:ahLst/>
              <a:cxnLst/>
              <a:rect l="0" t="0" r="0" b="0"/>
              <a:pathLst>
                <a:path w="160735" h="17861">
                  <a:moveTo>
                    <a:pt x="0" y="17860"/>
                  </a:moveTo>
                  <a:lnTo>
                    <a:pt x="4740" y="13119"/>
                  </a:lnTo>
                  <a:lnTo>
                    <a:pt x="9713" y="10792"/>
                  </a:lnTo>
                  <a:lnTo>
                    <a:pt x="51767" y="8952"/>
                  </a:lnTo>
                  <a:lnTo>
                    <a:pt x="91723" y="7940"/>
                  </a:lnTo>
                  <a:lnTo>
                    <a:pt x="126844" y="552"/>
                  </a:lnTo>
                  <a:lnTo>
                    <a:pt x="16073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6" name="SMARTInkShape-935"/>
            <p:cNvSpPr/>
            <p:nvPr/>
          </p:nvSpPr>
          <p:spPr>
            <a:xfrm>
              <a:off x="8509992" y="4982878"/>
              <a:ext cx="124593" cy="89186"/>
            </a:xfrm>
            <a:custGeom>
              <a:avLst/>
              <a:gdLst/>
              <a:ahLst/>
              <a:cxnLst/>
              <a:rect l="0" t="0" r="0" b="0"/>
              <a:pathLst>
                <a:path w="124593" h="89186">
                  <a:moveTo>
                    <a:pt x="0" y="71325"/>
                  </a:moveTo>
                  <a:lnTo>
                    <a:pt x="21249" y="71325"/>
                  </a:lnTo>
                  <a:lnTo>
                    <a:pt x="26974" y="68680"/>
                  </a:lnTo>
                  <a:lnTo>
                    <a:pt x="29888" y="66585"/>
                  </a:lnTo>
                  <a:lnTo>
                    <a:pt x="43473" y="63636"/>
                  </a:lnTo>
                  <a:lnTo>
                    <a:pt x="64848" y="61648"/>
                  </a:lnTo>
                  <a:lnTo>
                    <a:pt x="76320" y="55339"/>
                  </a:lnTo>
                  <a:lnTo>
                    <a:pt x="96873" y="41414"/>
                  </a:lnTo>
                  <a:lnTo>
                    <a:pt x="111262" y="35761"/>
                  </a:lnTo>
                  <a:lnTo>
                    <a:pt x="112870" y="33725"/>
                  </a:lnTo>
                  <a:lnTo>
                    <a:pt x="115649" y="28817"/>
                  </a:lnTo>
                  <a:lnTo>
                    <a:pt x="121799" y="20476"/>
                  </a:lnTo>
                  <a:lnTo>
                    <a:pt x="124592" y="10549"/>
                  </a:lnTo>
                  <a:lnTo>
                    <a:pt x="123741" y="9972"/>
                  </a:lnTo>
                  <a:lnTo>
                    <a:pt x="117803" y="8167"/>
                  </a:lnTo>
                  <a:lnTo>
                    <a:pt x="109759" y="2782"/>
                  </a:lnTo>
                  <a:lnTo>
                    <a:pt x="101093" y="745"/>
                  </a:lnTo>
                  <a:lnTo>
                    <a:pt x="86305" y="0"/>
                  </a:lnTo>
                  <a:lnTo>
                    <a:pt x="72646" y="4662"/>
                  </a:lnTo>
                  <a:lnTo>
                    <a:pt x="54129" y="17984"/>
                  </a:lnTo>
                  <a:lnTo>
                    <a:pt x="41781" y="29701"/>
                  </a:lnTo>
                  <a:lnTo>
                    <a:pt x="38413" y="35627"/>
                  </a:lnTo>
                  <a:lnTo>
                    <a:pt x="35924" y="41569"/>
                  </a:lnTo>
                  <a:lnTo>
                    <a:pt x="29936" y="50492"/>
                  </a:lnTo>
                  <a:lnTo>
                    <a:pt x="28188" y="56443"/>
                  </a:lnTo>
                  <a:lnTo>
                    <a:pt x="28714" y="59420"/>
                  </a:lnTo>
                  <a:lnTo>
                    <a:pt x="34041" y="71325"/>
                  </a:lnTo>
                  <a:lnTo>
                    <a:pt x="34600" y="74302"/>
                  </a:lnTo>
                  <a:lnTo>
                    <a:pt x="35965" y="76286"/>
                  </a:lnTo>
                  <a:lnTo>
                    <a:pt x="37867" y="77609"/>
                  </a:lnTo>
                  <a:lnTo>
                    <a:pt x="42627" y="80071"/>
                  </a:lnTo>
                  <a:lnTo>
                    <a:pt x="48050" y="84472"/>
                  </a:lnTo>
                  <a:lnTo>
                    <a:pt x="56412" y="87090"/>
                  </a:lnTo>
                  <a:lnTo>
                    <a:pt x="71438" y="8918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7" name="SMARTInkShape-936"/>
            <p:cNvSpPr/>
            <p:nvPr/>
          </p:nvSpPr>
          <p:spPr>
            <a:xfrm>
              <a:off x="8679656" y="4947047"/>
              <a:ext cx="98228" cy="116083"/>
            </a:xfrm>
            <a:custGeom>
              <a:avLst/>
              <a:gdLst/>
              <a:ahLst/>
              <a:cxnLst/>
              <a:rect l="0" t="0" r="0" b="0"/>
              <a:pathLst>
                <a:path w="98228" h="116083">
                  <a:moveTo>
                    <a:pt x="0" y="35719"/>
                  </a:moveTo>
                  <a:lnTo>
                    <a:pt x="0" y="65866"/>
                  </a:lnTo>
                  <a:lnTo>
                    <a:pt x="2647" y="71607"/>
                  </a:lnTo>
                  <a:lnTo>
                    <a:pt x="6137" y="77466"/>
                  </a:lnTo>
                  <a:lnTo>
                    <a:pt x="8379" y="89312"/>
                  </a:lnTo>
                  <a:lnTo>
                    <a:pt x="8897" y="110134"/>
                  </a:lnTo>
                  <a:lnTo>
                    <a:pt x="9900" y="112117"/>
                  </a:lnTo>
                  <a:lnTo>
                    <a:pt x="11562" y="113441"/>
                  </a:lnTo>
                  <a:lnTo>
                    <a:pt x="17850" y="116082"/>
                  </a:lnTo>
                  <a:lnTo>
                    <a:pt x="17860" y="72637"/>
                  </a:lnTo>
                  <a:lnTo>
                    <a:pt x="18852" y="69260"/>
                  </a:lnTo>
                  <a:lnTo>
                    <a:pt x="20506" y="67009"/>
                  </a:lnTo>
                  <a:lnTo>
                    <a:pt x="22600" y="65509"/>
                  </a:lnTo>
                  <a:lnTo>
                    <a:pt x="30288" y="53916"/>
                  </a:lnTo>
                  <a:lnTo>
                    <a:pt x="35638" y="40342"/>
                  </a:lnTo>
                  <a:lnTo>
                    <a:pt x="37651" y="38801"/>
                  </a:lnTo>
                  <a:lnTo>
                    <a:pt x="42530" y="36097"/>
                  </a:lnTo>
                  <a:lnTo>
                    <a:pt x="68484" y="12830"/>
                  </a:lnTo>
                  <a:lnTo>
                    <a:pt x="80371" y="7054"/>
                  </a:lnTo>
                  <a:lnTo>
                    <a:pt x="89142" y="122"/>
                  </a:lnTo>
                  <a:lnTo>
                    <a:pt x="9822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73" name="SMARTInkShape-Group179"/>
          <p:cNvGrpSpPr/>
          <p:nvPr/>
        </p:nvGrpSpPr>
        <p:grpSpPr>
          <a:xfrm>
            <a:off x="6491883" y="4598789"/>
            <a:ext cx="660798" cy="329721"/>
            <a:chOff x="6491883" y="4598789"/>
            <a:chExt cx="660798" cy="329721"/>
          </a:xfrm>
        </p:grpSpPr>
        <p:sp>
          <p:nvSpPr>
            <p:cNvPr id="469" name="SMARTInkShape-937"/>
            <p:cNvSpPr/>
            <p:nvPr/>
          </p:nvSpPr>
          <p:spPr>
            <a:xfrm>
              <a:off x="6491883" y="4598789"/>
              <a:ext cx="196178" cy="329721"/>
            </a:xfrm>
            <a:custGeom>
              <a:avLst/>
              <a:gdLst/>
              <a:ahLst/>
              <a:cxnLst/>
              <a:rect l="0" t="0" r="0" b="0"/>
              <a:pathLst>
                <a:path w="196178" h="329721">
                  <a:moveTo>
                    <a:pt x="0" y="26789"/>
                  </a:moveTo>
                  <a:lnTo>
                    <a:pt x="0" y="69980"/>
                  </a:lnTo>
                  <a:lnTo>
                    <a:pt x="7688" y="109053"/>
                  </a:lnTo>
                  <a:lnTo>
                    <a:pt x="11412" y="149409"/>
                  </a:lnTo>
                  <a:lnTo>
                    <a:pt x="15949" y="171600"/>
                  </a:lnTo>
                  <a:lnTo>
                    <a:pt x="23744" y="214568"/>
                  </a:lnTo>
                  <a:lnTo>
                    <a:pt x="26388" y="254254"/>
                  </a:lnTo>
                  <a:lnTo>
                    <a:pt x="26766" y="297555"/>
                  </a:lnTo>
                  <a:lnTo>
                    <a:pt x="26788" y="329720"/>
                  </a:lnTo>
                  <a:lnTo>
                    <a:pt x="26789" y="285331"/>
                  </a:lnTo>
                  <a:lnTo>
                    <a:pt x="26789" y="247349"/>
                  </a:lnTo>
                  <a:lnTo>
                    <a:pt x="26789" y="203286"/>
                  </a:lnTo>
                  <a:lnTo>
                    <a:pt x="25797" y="187584"/>
                  </a:lnTo>
                  <a:lnTo>
                    <a:pt x="17695" y="142958"/>
                  </a:lnTo>
                  <a:lnTo>
                    <a:pt x="9529" y="101051"/>
                  </a:lnTo>
                  <a:lnTo>
                    <a:pt x="8204" y="92537"/>
                  </a:lnTo>
                  <a:lnTo>
                    <a:pt x="378" y="64688"/>
                  </a:lnTo>
                  <a:lnTo>
                    <a:pt x="75" y="57794"/>
                  </a:lnTo>
                  <a:lnTo>
                    <a:pt x="10" y="61691"/>
                  </a:lnTo>
                  <a:lnTo>
                    <a:pt x="6139" y="69476"/>
                  </a:lnTo>
                  <a:lnTo>
                    <a:pt x="17951" y="110508"/>
                  </a:lnTo>
                  <a:lnTo>
                    <a:pt x="25714" y="128103"/>
                  </a:lnTo>
                  <a:lnTo>
                    <a:pt x="55725" y="172317"/>
                  </a:lnTo>
                  <a:lnTo>
                    <a:pt x="87687" y="212210"/>
                  </a:lnTo>
                  <a:lnTo>
                    <a:pt x="126930" y="256349"/>
                  </a:lnTo>
                  <a:lnTo>
                    <a:pt x="160551" y="283036"/>
                  </a:lnTo>
                  <a:lnTo>
                    <a:pt x="172605" y="285214"/>
                  </a:lnTo>
                  <a:lnTo>
                    <a:pt x="185757" y="285703"/>
                  </a:lnTo>
                  <a:lnTo>
                    <a:pt x="191740" y="280996"/>
                  </a:lnTo>
                  <a:lnTo>
                    <a:pt x="194358" y="276031"/>
                  </a:lnTo>
                  <a:lnTo>
                    <a:pt x="196177" y="260842"/>
                  </a:lnTo>
                  <a:lnTo>
                    <a:pt x="195436" y="228838"/>
                  </a:lnTo>
                  <a:lnTo>
                    <a:pt x="185427" y="187503"/>
                  </a:lnTo>
                  <a:lnTo>
                    <a:pt x="181631" y="174616"/>
                  </a:lnTo>
                  <a:lnTo>
                    <a:pt x="174253" y="133421"/>
                  </a:lnTo>
                  <a:lnTo>
                    <a:pt x="165326" y="92750"/>
                  </a:lnTo>
                  <a:lnTo>
                    <a:pt x="148709" y="48908"/>
                  </a:lnTo>
                  <a:lnTo>
                    <a:pt x="144027" y="31195"/>
                  </a:lnTo>
                  <a:lnTo>
                    <a:pt x="142920" y="6009"/>
                  </a:lnTo>
                  <a:lnTo>
                    <a:pt x="141913" y="4006"/>
                  </a:lnTo>
                  <a:lnTo>
                    <a:pt x="140249" y="2671"/>
                  </a:lnTo>
                  <a:lnTo>
                    <a:pt x="13394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0" name="SMARTInkShape-938"/>
            <p:cNvSpPr/>
            <p:nvPr/>
          </p:nvSpPr>
          <p:spPr>
            <a:xfrm>
              <a:off x="6715251" y="4759569"/>
              <a:ext cx="160609" cy="124971"/>
            </a:xfrm>
            <a:custGeom>
              <a:avLst/>
              <a:gdLst/>
              <a:ahLst/>
              <a:cxnLst/>
              <a:rect l="0" t="0" r="0" b="0"/>
              <a:pathLst>
                <a:path w="160609" h="124971">
                  <a:moveTo>
                    <a:pt x="107030" y="53533"/>
                  </a:moveTo>
                  <a:lnTo>
                    <a:pt x="114719" y="45844"/>
                  </a:lnTo>
                  <a:lnTo>
                    <a:pt x="115592" y="40230"/>
                  </a:lnTo>
                  <a:lnTo>
                    <a:pt x="115950" y="22489"/>
                  </a:lnTo>
                  <a:lnTo>
                    <a:pt x="113310" y="17246"/>
                  </a:lnTo>
                  <a:lnTo>
                    <a:pt x="111217" y="14459"/>
                  </a:lnTo>
                  <a:lnTo>
                    <a:pt x="98790" y="5795"/>
                  </a:lnTo>
                  <a:lnTo>
                    <a:pt x="87280" y="1685"/>
                  </a:lnTo>
                  <a:lnTo>
                    <a:pt x="51745" y="0"/>
                  </a:lnTo>
                  <a:lnTo>
                    <a:pt x="45087" y="2621"/>
                  </a:lnTo>
                  <a:lnTo>
                    <a:pt x="16031" y="20947"/>
                  </a:lnTo>
                  <a:lnTo>
                    <a:pt x="12016" y="26812"/>
                  </a:lnTo>
                  <a:lnTo>
                    <a:pt x="9239" y="32728"/>
                  </a:lnTo>
                  <a:lnTo>
                    <a:pt x="4698" y="38663"/>
                  </a:lnTo>
                  <a:lnTo>
                    <a:pt x="2018" y="47255"/>
                  </a:lnTo>
                  <a:lnTo>
                    <a:pt x="0" y="74001"/>
                  </a:lnTo>
                  <a:lnTo>
                    <a:pt x="2575" y="80158"/>
                  </a:lnTo>
                  <a:lnTo>
                    <a:pt x="16127" y="96407"/>
                  </a:lnTo>
                  <a:lnTo>
                    <a:pt x="37710" y="98025"/>
                  </a:lnTo>
                  <a:lnTo>
                    <a:pt x="44140" y="95466"/>
                  </a:lnTo>
                  <a:lnTo>
                    <a:pt x="83216" y="59472"/>
                  </a:lnTo>
                  <a:lnTo>
                    <a:pt x="95123" y="42432"/>
                  </a:lnTo>
                  <a:lnTo>
                    <a:pt x="110007" y="31823"/>
                  </a:lnTo>
                  <a:lnTo>
                    <a:pt x="113314" y="26356"/>
                  </a:lnTo>
                  <a:lnTo>
                    <a:pt x="114196" y="23508"/>
                  </a:lnTo>
                  <a:lnTo>
                    <a:pt x="115776" y="21610"/>
                  </a:lnTo>
                  <a:lnTo>
                    <a:pt x="124476" y="17962"/>
                  </a:lnTo>
                  <a:lnTo>
                    <a:pt x="124888" y="60621"/>
                  </a:lnTo>
                  <a:lnTo>
                    <a:pt x="125882" y="83239"/>
                  </a:lnTo>
                  <a:lnTo>
                    <a:pt x="135914" y="106933"/>
                  </a:lnTo>
                  <a:lnTo>
                    <a:pt x="138193" y="109969"/>
                  </a:lnTo>
                  <a:lnTo>
                    <a:pt x="143370" y="113342"/>
                  </a:lnTo>
                  <a:lnTo>
                    <a:pt x="146139" y="114241"/>
                  </a:lnTo>
                  <a:lnTo>
                    <a:pt x="147986" y="115833"/>
                  </a:lnTo>
                  <a:lnTo>
                    <a:pt x="150038" y="120248"/>
                  </a:lnTo>
                  <a:lnTo>
                    <a:pt x="151576" y="121822"/>
                  </a:lnTo>
                  <a:lnTo>
                    <a:pt x="160608" y="12497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1" name="SMARTInkShape-939"/>
            <p:cNvSpPr/>
            <p:nvPr/>
          </p:nvSpPr>
          <p:spPr>
            <a:xfrm>
              <a:off x="6929788" y="4652864"/>
              <a:ext cx="142526" cy="231482"/>
            </a:xfrm>
            <a:custGeom>
              <a:avLst/>
              <a:gdLst/>
              <a:ahLst/>
              <a:cxnLst/>
              <a:rect l="0" t="0" r="0" b="0"/>
              <a:pathLst>
                <a:path w="142526" h="231482">
                  <a:moveTo>
                    <a:pt x="115735" y="62011"/>
                  </a:moveTo>
                  <a:lnTo>
                    <a:pt x="115735" y="57271"/>
                  </a:lnTo>
                  <a:lnTo>
                    <a:pt x="113090" y="52297"/>
                  </a:lnTo>
                  <a:lnTo>
                    <a:pt x="109599" y="46780"/>
                  </a:lnTo>
                  <a:lnTo>
                    <a:pt x="108047" y="41020"/>
                  </a:lnTo>
                  <a:lnTo>
                    <a:pt x="106641" y="39088"/>
                  </a:lnTo>
                  <a:lnTo>
                    <a:pt x="104711" y="37799"/>
                  </a:lnTo>
                  <a:lnTo>
                    <a:pt x="102432" y="36940"/>
                  </a:lnTo>
                  <a:lnTo>
                    <a:pt x="100915" y="34383"/>
                  </a:lnTo>
                  <a:lnTo>
                    <a:pt x="97784" y="23287"/>
                  </a:lnTo>
                  <a:lnTo>
                    <a:pt x="95830" y="21312"/>
                  </a:lnTo>
                  <a:lnTo>
                    <a:pt x="93535" y="19996"/>
                  </a:lnTo>
                  <a:lnTo>
                    <a:pt x="92006" y="18126"/>
                  </a:lnTo>
                  <a:lnTo>
                    <a:pt x="86905" y="7995"/>
                  </a:lnTo>
                  <a:lnTo>
                    <a:pt x="84609" y="5165"/>
                  </a:lnTo>
                  <a:lnTo>
                    <a:pt x="79411" y="2020"/>
                  </a:lnTo>
                  <a:lnTo>
                    <a:pt x="67991" y="0"/>
                  </a:lnTo>
                  <a:lnTo>
                    <a:pt x="62104" y="2370"/>
                  </a:lnTo>
                  <a:lnTo>
                    <a:pt x="33630" y="20507"/>
                  </a:lnTo>
                  <a:lnTo>
                    <a:pt x="14641" y="50642"/>
                  </a:lnTo>
                  <a:lnTo>
                    <a:pt x="3640" y="80160"/>
                  </a:lnTo>
                  <a:lnTo>
                    <a:pt x="0" y="119322"/>
                  </a:lnTo>
                  <a:lnTo>
                    <a:pt x="746" y="142492"/>
                  </a:lnTo>
                  <a:lnTo>
                    <a:pt x="14890" y="185967"/>
                  </a:lnTo>
                  <a:lnTo>
                    <a:pt x="33416" y="216360"/>
                  </a:lnTo>
                  <a:lnTo>
                    <a:pt x="47468" y="226696"/>
                  </a:lnTo>
                  <a:lnTo>
                    <a:pt x="58356" y="230200"/>
                  </a:lnTo>
                  <a:lnTo>
                    <a:pt x="78695" y="231481"/>
                  </a:lnTo>
                  <a:lnTo>
                    <a:pt x="87036" y="228943"/>
                  </a:lnTo>
                  <a:lnTo>
                    <a:pt x="129769" y="199893"/>
                  </a:lnTo>
                  <a:lnTo>
                    <a:pt x="142525" y="1959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2" name="SMARTInkShape-940"/>
            <p:cNvSpPr/>
            <p:nvPr/>
          </p:nvSpPr>
          <p:spPr>
            <a:xfrm>
              <a:off x="7134899" y="4643838"/>
              <a:ext cx="17782" cy="258561"/>
            </a:xfrm>
            <a:custGeom>
              <a:avLst/>
              <a:gdLst/>
              <a:ahLst/>
              <a:cxnLst/>
              <a:rect l="0" t="0" r="0" b="0"/>
              <a:pathLst>
                <a:path w="17782" h="258561">
                  <a:moveTo>
                    <a:pt x="8851" y="17459"/>
                  </a:moveTo>
                  <a:lnTo>
                    <a:pt x="16540" y="9770"/>
                  </a:lnTo>
                  <a:lnTo>
                    <a:pt x="17748" y="0"/>
                  </a:lnTo>
                  <a:lnTo>
                    <a:pt x="17779" y="28289"/>
                  </a:lnTo>
                  <a:lnTo>
                    <a:pt x="8687" y="66362"/>
                  </a:lnTo>
                  <a:lnTo>
                    <a:pt x="821" y="108930"/>
                  </a:lnTo>
                  <a:lnTo>
                    <a:pt x="0" y="151517"/>
                  </a:lnTo>
                  <a:lnTo>
                    <a:pt x="920" y="189848"/>
                  </a:lnTo>
                  <a:lnTo>
                    <a:pt x="10945" y="229111"/>
                  </a:lnTo>
                  <a:lnTo>
                    <a:pt x="14743" y="236542"/>
                  </a:lnTo>
                  <a:lnTo>
                    <a:pt x="17181" y="249397"/>
                  </a:lnTo>
                  <a:lnTo>
                    <a:pt x="17781" y="2585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9252400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MARTInkShape-1"/>
          <p:cNvSpPr/>
          <p:nvPr/>
        </p:nvSpPr>
        <p:spPr>
          <a:xfrm>
            <a:off x="3108093" y="1393339"/>
            <a:ext cx="1806731" cy="1767234"/>
          </a:xfrm>
          <a:custGeom>
            <a:avLst/>
            <a:gdLst/>
            <a:ahLst/>
            <a:cxnLst/>
            <a:rect l="0" t="0" r="0" b="0"/>
            <a:pathLst>
              <a:path w="1806731" h="1767234">
                <a:moveTo>
                  <a:pt x="383415" y="214005"/>
                </a:moveTo>
                <a:lnTo>
                  <a:pt x="378674" y="214005"/>
                </a:lnTo>
                <a:lnTo>
                  <a:pt x="366245" y="218745"/>
                </a:lnTo>
                <a:lnTo>
                  <a:pt x="363039" y="221134"/>
                </a:lnTo>
                <a:lnTo>
                  <a:pt x="332018" y="260986"/>
                </a:lnTo>
                <a:lnTo>
                  <a:pt x="301714" y="295825"/>
                </a:lnTo>
                <a:lnTo>
                  <a:pt x="269712" y="339895"/>
                </a:lnTo>
                <a:lnTo>
                  <a:pt x="247530" y="374998"/>
                </a:lnTo>
                <a:lnTo>
                  <a:pt x="224752" y="410535"/>
                </a:lnTo>
                <a:lnTo>
                  <a:pt x="205435" y="448845"/>
                </a:lnTo>
                <a:lnTo>
                  <a:pt x="184497" y="491616"/>
                </a:lnTo>
                <a:lnTo>
                  <a:pt x="168007" y="521934"/>
                </a:lnTo>
                <a:lnTo>
                  <a:pt x="150756" y="555253"/>
                </a:lnTo>
                <a:lnTo>
                  <a:pt x="135813" y="587259"/>
                </a:lnTo>
                <a:lnTo>
                  <a:pt x="121565" y="619013"/>
                </a:lnTo>
                <a:lnTo>
                  <a:pt x="105310" y="652969"/>
                </a:lnTo>
                <a:lnTo>
                  <a:pt x="90810" y="687905"/>
                </a:lnTo>
                <a:lnTo>
                  <a:pt x="76759" y="723275"/>
                </a:lnTo>
                <a:lnTo>
                  <a:pt x="60592" y="758840"/>
                </a:lnTo>
                <a:lnTo>
                  <a:pt x="48777" y="797135"/>
                </a:lnTo>
                <a:lnTo>
                  <a:pt x="39226" y="836315"/>
                </a:lnTo>
                <a:lnTo>
                  <a:pt x="28366" y="873571"/>
                </a:lnTo>
                <a:lnTo>
                  <a:pt x="19571" y="912619"/>
                </a:lnTo>
                <a:lnTo>
                  <a:pt x="12355" y="952133"/>
                </a:lnTo>
                <a:lnTo>
                  <a:pt x="5841" y="989538"/>
                </a:lnTo>
                <a:lnTo>
                  <a:pt x="2284" y="1028652"/>
                </a:lnTo>
                <a:lnTo>
                  <a:pt x="703" y="1069188"/>
                </a:lnTo>
                <a:lnTo>
                  <a:pt x="0" y="1110354"/>
                </a:lnTo>
                <a:lnTo>
                  <a:pt x="2334" y="1149156"/>
                </a:lnTo>
                <a:lnTo>
                  <a:pt x="6678" y="1187237"/>
                </a:lnTo>
                <a:lnTo>
                  <a:pt x="11917" y="1227313"/>
                </a:lnTo>
                <a:lnTo>
                  <a:pt x="20198" y="1265630"/>
                </a:lnTo>
                <a:lnTo>
                  <a:pt x="30493" y="1302503"/>
                </a:lnTo>
                <a:lnTo>
                  <a:pt x="41683" y="1338735"/>
                </a:lnTo>
                <a:lnTo>
                  <a:pt x="55917" y="1372036"/>
                </a:lnTo>
                <a:lnTo>
                  <a:pt x="72165" y="1404365"/>
                </a:lnTo>
                <a:lnTo>
                  <a:pt x="89308" y="1438577"/>
                </a:lnTo>
                <a:lnTo>
                  <a:pt x="120434" y="1481826"/>
                </a:lnTo>
                <a:lnTo>
                  <a:pt x="154792" y="1524517"/>
                </a:lnTo>
                <a:lnTo>
                  <a:pt x="194848" y="1563844"/>
                </a:lnTo>
                <a:lnTo>
                  <a:pt x="226186" y="1588501"/>
                </a:lnTo>
                <a:lnTo>
                  <a:pt x="259957" y="1612689"/>
                </a:lnTo>
                <a:lnTo>
                  <a:pt x="294810" y="1636668"/>
                </a:lnTo>
                <a:lnTo>
                  <a:pt x="330144" y="1655263"/>
                </a:lnTo>
                <a:lnTo>
                  <a:pt x="365692" y="1671134"/>
                </a:lnTo>
                <a:lnTo>
                  <a:pt x="401335" y="1688110"/>
                </a:lnTo>
                <a:lnTo>
                  <a:pt x="439666" y="1702931"/>
                </a:lnTo>
                <a:lnTo>
                  <a:pt x="478861" y="1716132"/>
                </a:lnTo>
                <a:lnTo>
                  <a:pt x="516124" y="1728615"/>
                </a:lnTo>
                <a:lnTo>
                  <a:pt x="557821" y="1738131"/>
                </a:lnTo>
                <a:lnTo>
                  <a:pt x="601819" y="1745667"/>
                </a:lnTo>
                <a:lnTo>
                  <a:pt x="644525" y="1752324"/>
                </a:lnTo>
                <a:lnTo>
                  <a:pt x="686656" y="1758590"/>
                </a:lnTo>
                <a:lnTo>
                  <a:pt x="728533" y="1763690"/>
                </a:lnTo>
                <a:lnTo>
                  <a:pt x="770295" y="1765957"/>
                </a:lnTo>
                <a:lnTo>
                  <a:pt x="814653" y="1766965"/>
                </a:lnTo>
                <a:lnTo>
                  <a:pt x="837595" y="1767233"/>
                </a:lnTo>
                <a:lnTo>
                  <a:pt x="881606" y="1764886"/>
                </a:lnTo>
                <a:lnTo>
                  <a:pt x="925310" y="1760535"/>
                </a:lnTo>
                <a:lnTo>
                  <a:pt x="948076" y="1757986"/>
                </a:lnTo>
                <a:lnTo>
                  <a:pt x="971192" y="1755294"/>
                </a:lnTo>
                <a:lnTo>
                  <a:pt x="1015396" y="1749658"/>
                </a:lnTo>
                <a:lnTo>
                  <a:pt x="1059186" y="1743845"/>
                </a:lnTo>
                <a:lnTo>
                  <a:pt x="1081976" y="1740906"/>
                </a:lnTo>
                <a:lnTo>
                  <a:pt x="1105106" y="1737955"/>
                </a:lnTo>
                <a:lnTo>
                  <a:pt x="1149328" y="1729384"/>
                </a:lnTo>
                <a:lnTo>
                  <a:pt x="1193125" y="1717967"/>
                </a:lnTo>
                <a:lnTo>
                  <a:pt x="1215917" y="1710756"/>
                </a:lnTo>
                <a:lnTo>
                  <a:pt x="1239049" y="1702972"/>
                </a:lnTo>
                <a:lnTo>
                  <a:pt x="1283272" y="1689031"/>
                </a:lnTo>
                <a:lnTo>
                  <a:pt x="1326078" y="1674236"/>
                </a:lnTo>
                <a:lnTo>
                  <a:pt x="1368254" y="1654431"/>
                </a:lnTo>
                <a:lnTo>
                  <a:pt x="1410149" y="1635046"/>
                </a:lnTo>
                <a:lnTo>
                  <a:pt x="1450929" y="1615516"/>
                </a:lnTo>
                <a:lnTo>
                  <a:pt x="1488897" y="1593607"/>
                </a:lnTo>
                <a:lnTo>
                  <a:pt x="1522969" y="1567995"/>
                </a:lnTo>
                <a:lnTo>
                  <a:pt x="1555641" y="1540075"/>
                </a:lnTo>
                <a:lnTo>
                  <a:pt x="1590006" y="1511130"/>
                </a:lnTo>
                <a:lnTo>
                  <a:pt x="1622477" y="1481729"/>
                </a:lnTo>
                <a:lnTo>
                  <a:pt x="1651461" y="1451133"/>
                </a:lnTo>
                <a:lnTo>
                  <a:pt x="1674264" y="1417691"/>
                </a:lnTo>
                <a:lnTo>
                  <a:pt x="1696967" y="1382984"/>
                </a:lnTo>
                <a:lnTo>
                  <a:pt x="1719294" y="1347715"/>
                </a:lnTo>
                <a:lnTo>
                  <a:pt x="1739139" y="1312196"/>
                </a:lnTo>
                <a:lnTo>
                  <a:pt x="1757881" y="1273921"/>
                </a:lnTo>
                <a:lnTo>
                  <a:pt x="1774148" y="1232766"/>
                </a:lnTo>
                <a:lnTo>
                  <a:pt x="1779875" y="1210679"/>
                </a:lnTo>
                <a:lnTo>
                  <a:pt x="1784685" y="1188017"/>
                </a:lnTo>
                <a:lnTo>
                  <a:pt x="1792676" y="1144316"/>
                </a:lnTo>
                <a:lnTo>
                  <a:pt x="1799534" y="1100750"/>
                </a:lnTo>
                <a:lnTo>
                  <a:pt x="1802752" y="1078019"/>
                </a:lnTo>
                <a:lnTo>
                  <a:pt x="1805890" y="1054929"/>
                </a:lnTo>
                <a:lnTo>
                  <a:pt x="1806730" y="1010751"/>
                </a:lnTo>
                <a:lnTo>
                  <a:pt x="1803796" y="966974"/>
                </a:lnTo>
                <a:lnTo>
                  <a:pt x="1801625" y="944187"/>
                </a:lnTo>
                <a:lnTo>
                  <a:pt x="1799185" y="921059"/>
                </a:lnTo>
                <a:lnTo>
                  <a:pt x="1796567" y="897702"/>
                </a:lnTo>
                <a:lnTo>
                  <a:pt x="1793828" y="874194"/>
                </a:lnTo>
                <a:lnTo>
                  <a:pt x="1791011" y="850584"/>
                </a:lnTo>
                <a:lnTo>
                  <a:pt x="1787149" y="826906"/>
                </a:lnTo>
                <a:lnTo>
                  <a:pt x="1782589" y="803184"/>
                </a:lnTo>
                <a:lnTo>
                  <a:pt x="1777565" y="779431"/>
                </a:lnTo>
                <a:lnTo>
                  <a:pt x="1770246" y="756651"/>
                </a:lnTo>
                <a:lnTo>
                  <a:pt x="1751532" y="712819"/>
                </a:lnTo>
                <a:lnTo>
                  <a:pt x="1741977" y="690415"/>
                </a:lnTo>
                <a:lnTo>
                  <a:pt x="1732631" y="667541"/>
                </a:lnTo>
                <a:lnTo>
                  <a:pt x="1723423" y="644354"/>
                </a:lnTo>
                <a:lnTo>
                  <a:pt x="1702609" y="600071"/>
                </a:lnTo>
                <a:lnTo>
                  <a:pt x="1680130" y="557238"/>
                </a:lnTo>
                <a:lnTo>
                  <a:pt x="1656910" y="515050"/>
                </a:lnTo>
                <a:lnTo>
                  <a:pt x="1630715" y="473149"/>
                </a:lnTo>
                <a:lnTo>
                  <a:pt x="1602536" y="432368"/>
                </a:lnTo>
                <a:lnTo>
                  <a:pt x="1573476" y="394399"/>
                </a:lnTo>
                <a:lnTo>
                  <a:pt x="1541377" y="357680"/>
                </a:lnTo>
                <a:lnTo>
                  <a:pt x="1507268" y="321517"/>
                </a:lnTo>
                <a:lnTo>
                  <a:pt x="1472264" y="285600"/>
                </a:lnTo>
                <a:lnTo>
                  <a:pt x="1436864" y="252440"/>
                </a:lnTo>
                <a:lnTo>
                  <a:pt x="1400294" y="221165"/>
                </a:lnTo>
                <a:lnTo>
                  <a:pt x="1360890" y="190729"/>
                </a:lnTo>
                <a:lnTo>
                  <a:pt x="1320226" y="163311"/>
                </a:lnTo>
                <a:lnTo>
                  <a:pt x="1279002" y="138888"/>
                </a:lnTo>
                <a:lnTo>
                  <a:pt x="1237529" y="118112"/>
                </a:lnTo>
                <a:lnTo>
                  <a:pt x="1195946" y="98956"/>
                </a:lnTo>
                <a:lnTo>
                  <a:pt x="1153321" y="80520"/>
                </a:lnTo>
                <a:lnTo>
                  <a:pt x="1130842" y="71437"/>
                </a:lnTo>
                <a:lnTo>
                  <a:pt x="1086683" y="54399"/>
                </a:lnTo>
                <a:lnTo>
                  <a:pt x="1047213" y="40212"/>
                </a:lnTo>
                <a:lnTo>
                  <a:pt x="1004535" y="27292"/>
                </a:lnTo>
                <a:lnTo>
                  <a:pt x="960101" y="15928"/>
                </a:lnTo>
                <a:lnTo>
                  <a:pt x="917202" y="7569"/>
                </a:lnTo>
                <a:lnTo>
                  <a:pt x="874984" y="3193"/>
                </a:lnTo>
                <a:lnTo>
                  <a:pt x="833070" y="1248"/>
                </a:lnTo>
                <a:lnTo>
                  <a:pt x="791290" y="384"/>
                </a:lnTo>
                <a:lnTo>
                  <a:pt x="749570" y="0"/>
                </a:lnTo>
                <a:lnTo>
                  <a:pt x="707877" y="821"/>
                </a:lnTo>
                <a:lnTo>
                  <a:pt x="666196" y="4493"/>
                </a:lnTo>
                <a:lnTo>
                  <a:pt x="627166" y="12079"/>
                </a:lnTo>
                <a:lnTo>
                  <a:pt x="588983" y="21072"/>
                </a:lnTo>
                <a:lnTo>
                  <a:pt x="548862" y="28377"/>
                </a:lnTo>
                <a:lnTo>
                  <a:pt x="510525" y="37576"/>
                </a:lnTo>
                <a:lnTo>
                  <a:pt x="473643" y="48280"/>
                </a:lnTo>
                <a:lnTo>
                  <a:pt x="437406" y="59651"/>
                </a:lnTo>
                <a:lnTo>
                  <a:pt x="404104" y="73966"/>
                </a:lnTo>
                <a:lnTo>
                  <a:pt x="372766" y="90250"/>
                </a:lnTo>
                <a:lnTo>
                  <a:pt x="330210" y="115159"/>
                </a:lnTo>
                <a:lnTo>
                  <a:pt x="289782" y="148047"/>
                </a:lnTo>
                <a:lnTo>
                  <a:pt x="276259" y="16042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SMARTInkShape-2"/>
          <p:cNvSpPr/>
          <p:nvPr/>
        </p:nvSpPr>
        <p:spPr>
          <a:xfrm>
            <a:off x="2895142" y="2618608"/>
            <a:ext cx="809233" cy="852306"/>
          </a:xfrm>
          <a:custGeom>
            <a:avLst/>
            <a:gdLst/>
            <a:ahLst/>
            <a:cxnLst/>
            <a:rect l="0" t="0" r="0" b="0"/>
            <a:pathLst>
              <a:path w="809233" h="852306">
                <a:moveTo>
                  <a:pt x="328475" y="60298"/>
                </a:moveTo>
                <a:lnTo>
                  <a:pt x="312225" y="60298"/>
                </a:lnTo>
                <a:lnTo>
                  <a:pt x="268676" y="81289"/>
                </a:lnTo>
                <a:lnTo>
                  <a:pt x="228461" y="103748"/>
                </a:lnTo>
                <a:lnTo>
                  <a:pt x="193185" y="126134"/>
                </a:lnTo>
                <a:lnTo>
                  <a:pt x="151674" y="152310"/>
                </a:lnTo>
                <a:lnTo>
                  <a:pt x="114517" y="185850"/>
                </a:lnTo>
                <a:lnTo>
                  <a:pt x="72207" y="230033"/>
                </a:lnTo>
                <a:lnTo>
                  <a:pt x="46234" y="270435"/>
                </a:lnTo>
                <a:lnTo>
                  <a:pt x="28000" y="304903"/>
                </a:lnTo>
                <a:lnTo>
                  <a:pt x="14770" y="340251"/>
                </a:lnTo>
                <a:lnTo>
                  <a:pt x="4566" y="375860"/>
                </a:lnTo>
                <a:lnTo>
                  <a:pt x="0" y="411546"/>
                </a:lnTo>
                <a:lnTo>
                  <a:pt x="3387" y="447255"/>
                </a:lnTo>
                <a:lnTo>
                  <a:pt x="10674" y="482971"/>
                </a:lnTo>
                <a:lnTo>
                  <a:pt x="23858" y="523430"/>
                </a:lnTo>
                <a:lnTo>
                  <a:pt x="40332" y="562096"/>
                </a:lnTo>
                <a:lnTo>
                  <a:pt x="62521" y="598688"/>
                </a:lnTo>
                <a:lnTo>
                  <a:pt x="87947" y="634666"/>
                </a:lnTo>
                <a:lnTo>
                  <a:pt x="119073" y="670461"/>
                </a:lnTo>
                <a:lnTo>
                  <a:pt x="153431" y="706203"/>
                </a:lnTo>
                <a:lnTo>
                  <a:pt x="193487" y="737188"/>
                </a:lnTo>
                <a:lnTo>
                  <a:pt x="236775" y="765220"/>
                </a:lnTo>
                <a:lnTo>
                  <a:pt x="276280" y="792378"/>
                </a:lnTo>
                <a:lnTo>
                  <a:pt x="306270" y="807677"/>
                </a:lnTo>
                <a:lnTo>
                  <a:pt x="338450" y="820100"/>
                </a:lnTo>
                <a:lnTo>
                  <a:pt x="369289" y="828928"/>
                </a:lnTo>
                <a:lnTo>
                  <a:pt x="399531" y="836159"/>
                </a:lnTo>
                <a:lnTo>
                  <a:pt x="430501" y="842680"/>
                </a:lnTo>
                <a:lnTo>
                  <a:pt x="464109" y="848886"/>
                </a:lnTo>
                <a:lnTo>
                  <a:pt x="496244" y="852305"/>
                </a:lnTo>
                <a:lnTo>
                  <a:pt x="539580" y="851584"/>
                </a:lnTo>
                <a:lnTo>
                  <a:pt x="580202" y="845087"/>
                </a:lnTo>
                <a:lnTo>
                  <a:pt x="621012" y="834232"/>
                </a:lnTo>
                <a:lnTo>
                  <a:pt x="658238" y="818448"/>
                </a:lnTo>
                <a:lnTo>
                  <a:pt x="691758" y="798558"/>
                </a:lnTo>
                <a:lnTo>
                  <a:pt x="729751" y="760429"/>
                </a:lnTo>
                <a:lnTo>
                  <a:pt x="758790" y="720817"/>
                </a:lnTo>
                <a:lnTo>
                  <a:pt x="777555" y="686396"/>
                </a:lnTo>
                <a:lnTo>
                  <a:pt x="794690" y="646212"/>
                </a:lnTo>
                <a:lnTo>
                  <a:pt x="805500" y="607736"/>
                </a:lnTo>
                <a:lnTo>
                  <a:pt x="809144" y="565358"/>
                </a:lnTo>
                <a:lnTo>
                  <a:pt x="809232" y="522374"/>
                </a:lnTo>
                <a:lnTo>
                  <a:pt x="803414" y="483070"/>
                </a:lnTo>
                <a:lnTo>
                  <a:pt x="795407" y="440446"/>
                </a:lnTo>
                <a:lnTo>
                  <a:pt x="784766" y="396397"/>
                </a:lnTo>
                <a:lnTo>
                  <a:pt x="764636" y="351927"/>
                </a:lnTo>
                <a:lnTo>
                  <a:pt x="744671" y="307331"/>
                </a:lnTo>
                <a:lnTo>
                  <a:pt x="719352" y="263690"/>
                </a:lnTo>
                <a:lnTo>
                  <a:pt x="688148" y="224191"/>
                </a:lnTo>
                <a:lnTo>
                  <a:pt x="658618" y="182501"/>
                </a:lnTo>
                <a:lnTo>
                  <a:pt x="625174" y="145565"/>
                </a:lnTo>
                <a:lnTo>
                  <a:pt x="590129" y="114336"/>
                </a:lnTo>
                <a:lnTo>
                  <a:pt x="554610" y="81381"/>
                </a:lnTo>
                <a:lnTo>
                  <a:pt x="518950" y="53316"/>
                </a:lnTo>
                <a:lnTo>
                  <a:pt x="483249" y="32984"/>
                </a:lnTo>
                <a:lnTo>
                  <a:pt x="447536" y="20235"/>
                </a:lnTo>
                <a:lnTo>
                  <a:pt x="411818" y="10173"/>
                </a:lnTo>
                <a:lnTo>
                  <a:pt x="376100" y="1900"/>
                </a:lnTo>
                <a:lnTo>
                  <a:pt x="342366" y="0"/>
                </a:lnTo>
                <a:lnTo>
                  <a:pt x="310616" y="67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SMARTInkShape-3"/>
          <p:cNvSpPr/>
          <p:nvPr/>
        </p:nvSpPr>
        <p:spPr>
          <a:xfrm>
            <a:off x="4447608" y="2724415"/>
            <a:ext cx="925329" cy="873381"/>
          </a:xfrm>
          <a:custGeom>
            <a:avLst/>
            <a:gdLst/>
            <a:ahLst/>
            <a:cxnLst/>
            <a:rect l="0" t="0" r="0" b="0"/>
            <a:pathLst>
              <a:path w="925329" h="873381">
                <a:moveTo>
                  <a:pt x="151181" y="61648"/>
                </a:moveTo>
                <a:lnTo>
                  <a:pt x="146441" y="61648"/>
                </a:lnTo>
                <a:lnTo>
                  <a:pt x="141467" y="64293"/>
                </a:lnTo>
                <a:lnTo>
                  <a:pt x="138752" y="66388"/>
                </a:lnTo>
                <a:lnTo>
                  <a:pt x="135735" y="71361"/>
                </a:lnTo>
                <a:lnTo>
                  <a:pt x="134931" y="74076"/>
                </a:lnTo>
                <a:lnTo>
                  <a:pt x="128745" y="79739"/>
                </a:lnTo>
                <a:lnTo>
                  <a:pt x="102953" y="96405"/>
                </a:lnTo>
                <a:lnTo>
                  <a:pt x="67785" y="136577"/>
                </a:lnTo>
                <a:lnTo>
                  <a:pt x="38065" y="178193"/>
                </a:lnTo>
                <a:lnTo>
                  <a:pt x="20394" y="220672"/>
                </a:lnTo>
                <a:lnTo>
                  <a:pt x="6486" y="255499"/>
                </a:lnTo>
                <a:lnTo>
                  <a:pt x="1483" y="290954"/>
                </a:lnTo>
                <a:lnTo>
                  <a:pt x="0" y="326595"/>
                </a:lnTo>
                <a:lnTo>
                  <a:pt x="554" y="363282"/>
                </a:lnTo>
                <a:lnTo>
                  <a:pt x="6560" y="404139"/>
                </a:lnTo>
                <a:lnTo>
                  <a:pt x="15616" y="442813"/>
                </a:lnTo>
                <a:lnTo>
                  <a:pt x="31418" y="485250"/>
                </a:lnTo>
                <a:lnTo>
                  <a:pt x="54511" y="529244"/>
                </a:lnTo>
                <a:lnTo>
                  <a:pt x="81197" y="572706"/>
                </a:lnTo>
                <a:lnTo>
                  <a:pt x="113798" y="612152"/>
                </a:lnTo>
                <a:lnTo>
                  <a:pt x="148594" y="653826"/>
                </a:lnTo>
                <a:lnTo>
                  <a:pt x="185031" y="690758"/>
                </a:lnTo>
                <a:lnTo>
                  <a:pt x="226805" y="721985"/>
                </a:lnTo>
                <a:lnTo>
                  <a:pt x="270602" y="754940"/>
                </a:lnTo>
                <a:lnTo>
                  <a:pt x="314998" y="783005"/>
                </a:lnTo>
                <a:lnTo>
                  <a:pt x="344705" y="797647"/>
                </a:lnTo>
                <a:lnTo>
                  <a:pt x="377090" y="813415"/>
                </a:lnTo>
                <a:lnTo>
                  <a:pt x="410335" y="829352"/>
                </a:lnTo>
                <a:lnTo>
                  <a:pt x="441647" y="843050"/>
                </a:lnTo>
                <a:lnTo>
                  <a:pt x="472100" y="853107"/>
                </a:lnTo>
                <a:lnTo>
                  <a:pt x="503163" y="860884"/>
                </a:lnTo>
                <a:lnTo>
                  <a:pt x="536813" y="867648"/>
                </a:lnTo>
                <a:lnTo>
                  <a:pt x="568966" y="871315"/>
                </a:lnTo>
                <a:lnTo>
                  <a:pt x="612313" y="873380"/>
                </a:lnTo>
                <a:lnTo>
                  <a:pt x="652938" y="871346"/>
                </a:lnTo>
                <a:lnTo>
                  <a:pt x="696394" y="864459"/>
                </a:lnTo>
                <a:lnTo>
                  <a:pt x="738044" y="853489"/>
                </a:lnTo>
                <a:lnTo>
                  <a:pt x="772874" y="837671"/>
                </a:lnTo>
                <a:lnTo>
                  <a:pt x="811309" y="809808"/>
                </a:lnTo>
                <a:lnTo>
                  <a:pt x="847565" y="780785"/>
                </a:lnTo>
                <a:lnTo>
                  <a:pt x="880744" y="741539"/>
                </a:lnTo>
                <a:lnTo>
                  <a:pt x="897838" y="711235"/>
                </a:lnTo>
                <a:lnTo>
                  <a:pt x="909186" y="677120"/>
                </a:lnTo>
                <a:lnTo>
                  <a:pt x="918833" y="641877"/>
                </a:lnTo>
                <a:lnTo>
                  <a:pt x="925328" y="603653"/>
                </a:lnTo>
                <a:lnTo>
                  <a:pt x="924607" y="563554"/>
                </a:lnTo>
                <a:lnTo>
                  <a:pt x="918110" y="523892"/>
                </a:lnTo>
                <a:lnTo>
                  <a:pt x="909901" y="480721"/>
                </a:lnTo>
                <a:lnTo>
                  <a:pt x="895893" y="436510"/>
                </a:lnTo>
                <a:lnTo>
                  <a:pt x="872892" y="391991"/>
                </a:lnTo>
                <a:lnTo>
                  <a:pt x="847225" y="347381"/>
                </a:lnTo>
                <a:lnTo>
                  <a:pt x="818122" y="305390"/>
                </a:lnTo>
                <a:lnTo>
                  <a:pt x="784363" y="265167"/>
                </a:lnTo>
                <a:lnTo>
                  <a:pt x="749225" y="224476"/>
                </a:lnTo>
                <a:lnTo>
                  <a:pt x="708387" y="184638"/>
                </a:lnTo>
                <a:lnTo>
                  <a:pt x="676641" y="157982"/>
                </a:lnTo>
                <a:lnTo>
                  <a:pt x="645995" y="136213"/>
                </a:lnTo>
                <a:lnTo>
                  <a:pt x="615838" y="113970"/>
                </a:lnTo>
                <a:lnTo>
                  <a:pt x="584907" y="91847"/>
                </a:lnTo>
                <a:lnTo>
                  <a:pt x="551315" y="72093"/>
                </a:lnTo>
                <a:lnTo>
                  <a:pt x="519188" y="56037"/>
                </a:lnTo>
                <a:lnTo>
                  <a:pt x="488372" y="42287"/>
                </a:lnTo>
                <a:lnTo>
                  <a:pt x="458140" y="29561"/>
                </a:lnTo>
                <a:lnTo>
                  <a:pt x="428168" y="19936"/>
                </a:lnTo>
                <a:lnTo>
                  <a:pt x="398309" y="12351"/>
                </a:lnTo>
                <a:lnTo>
                  <a:pt x="368503" y="5673"/>
                </a:lnTo>
                <a:lnTo>
                  <a:pt x="338719" y="2043"/>
                </a:lnTo>
                <a:lnTo>
                  <a:pt x="296706" y="0"/>
                </a:lnTo>
                <a:lnTo>
                  <a:pt x="256476" y="2040"/>
                </a:lnTo>
                <a:lnTo>
                  <a:pt x="229729" y="8366"/>
                </a:lnTo>
                <a:lnTo>
                  <a:pt x="190950" y="31389"/>
                </a:lnTo>
                <a:lnTo>
                  <a:pt x="151181" y="5271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8" name="SMARTInkShape-Group49"/>
          <p:cNvGrpSpPr/>
          <p:nvPr/>
        </p:nvGrpSpPr>
        <p:grpSpPr>
          <a:xfrm>
            <a:off x="3107531" y="2937867"/>
            <a:ext cx="178595" cy="339329"/>
            <a:chOff x="3107531" y="2937867"/>
            <a:chExt cx="178595" cy="339329"/>
          </a:xfrm>
        </p:grpSpPr>
        <p:sp>
          <p:nvSpPr>
            <p:cNvPr id="5" name="SMARTInkShape-4"/>
            <p:cNvSpPr/>
            <p:nvPr/>
          </p:nvSpPr>
          <p:spPr>
            <a:xfrm>
              <a:off x="3107531" y="3053953"/>
              <a:ext cx="178595" cy="8931"/>
            </a:xfrm>
            <a:custGeom>
              <a:avLst/>
              <a:gdLst/>
              <a:ahLst/>
              <a:cxnLst/>
              <a:rect l="0" t="0" r="0" b="0"/>
              <a:pathLst>
                <a:path w="178595" h="8931">
                  <a:moveTo>
                    <a:pt x="0" y="0"/>
                  </a:moveTo>
                  <a:lnTo>
                    <a:pt x="40528" y="0"/>
                  </a:lnTo>
                  <a:lnTo>
                    <a:pt x="82652" y="0"/>
                  </a:lnTo>
                  <a:lnTo>
                    <a:pt x="124324" y="0"/>
                  </a:lnTo>
                  <a:lnTo>
                    <a:pt x="144765" y="992"/>
                  </a:lnTo>
                  <a:lnTo>
                    <a:pt x="178594"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5"/>
            <p:cNvSpPr/>
            <p:nvPr/>
          </p:nvSpPr>
          <p:spPr>
            <a:xfrm>
              <a:off x="3241477" y="2965024"/>
              <a:ext cx="8930" cy="169297"/>
            </a:xfrm>
            <a:custGeom>
              <a:avLst/>
              <a:gdLst/>
              <a:ahLst/>
              <a:cxnLst/>
              <a:rect l="0" t="0" r="0" b="0"/>
              <a:pathLst>
                <a:path w="8930" h="169297">
                  <a:moveTo>
                    <a:pt x="8929" y="8562"/>
                  </a:moveTo>
                  <a:lnTo>
                    <a:pt x="8929" y="0"/>
                  </a:lnTo>
                  <a:lnTo>
                    <a:pt x="7937" y="38954"/>
                  </a:lnTo>
                  <a:lnTo>
                    <a:pt x="827" y="74101"/>
                  </a:lnTo>
                  <a:lnTo>
                    <a:pt x="72" y="114914"/>
                  </a:lnTo>
                  <a:lnTo>
                    <a:pt x="0" y="158157"/>
                  </a:lnTo>
                  <a:lnTo>
                    <a:pt x="0" y="16929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6"/>
            <p:cNvSpPr/>
            <p:nvPr/>
          </p:nvSpPr>
          <p:spPr>
            <a:xfrm>
              <a:off x="3125391" y="2937867"/>
              <a:ext cx="35719" cy="339329"/>
            </a:xfrm>
            <a:custGeom>
              <a:avLst/>
              <a:gdLst/>
              <a:ahLst/>
              <a:cxnLst/>
              <a:rect l="0" t="0" r="0" b="0"/>
              <a:pathLst>
                <a:path w="35719" h="339329">
                  <a:moveTo>
                    <a:pt x="35718" y="0"/>
                  </a:moveTo>
                  <a:lnTo>
                    <a:pt x="35718" y="4741"/>
                  </a:lnTo>
                  <a:lnTo>
                    <a:pt x="33073" y="9714"/>
                  </a:lnTo>
                  <a:lnTo>
                    <a:pt x="29582" y="15231"/>
                  </a:lnTo>
                  <a:lnTo>
                    <a:pt x="27616" y="24908"/>
                  </a:lnTo>
                  <a:lnTo>
                    <a:pt x="25869" y="65034"/>
                  </a:lnTo>
                  <a:lnTo>
                    <a:pt x="19735" y="105598"/>
                  </a:lnTo>
                  <a:lnTo>
                    <a:pt x="18230" y="147308"/>
                  </a:lnTo>
                  <a:lnTo>
                    <a:pt x="13228" y="182002"/>
                  </a:lnTo>
                  <a:lnTo>
                    <a:pt x="10203" y="217417"/>
                  </a:lnTo>
                  <a:lnTo>
                    <a:pt x="8189" y="257810"/>
                  </a:lnTo>
                  <a:lnTo>
                    <a:pt x="1274" y="298718"/>
                  </a:lnTo>
                  <a:lnTo>
                    <a:pt x="0" y="33932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 name="SMARTInkShape-Group50"/>
          <p:cNvGrpSpPr/>
          <p:nvPr/>
        </p:nvGrpSpPr>
        <p:grpSpPr>
          <a:xfrm>
            <a:off x="4786313" y="2991445"/>
            <a:ext cx="214313" cy="258962"/>
            <a:chOff x="4786313" y="2991445"/>
            <a:chExt cx="214313" cy="258962"/>
          </a:xfrm>
        </p:grpSpPr>
        <p:sp>
          <p:nvSpPr>
            <p:cNvPr id="9" name="SMARTInkShape-7"/>
            <p:cNvSpPr/>
            <p:nvPr/>
          </p:nvSpPr>
          <p:spPr>
            <a:xfrm>
              <a:off x="4955977" y="3027164"/>
              <a:ext cx="26790" cy="214314"/>
            </a:xfrm>
            <a:custGeom>
              <a:avLst/>
              <a:gdLst/>
              <a:ahLst/>
              <a:cxnLst/>
              <a:rect l="0" t="0" r="0" b="0"/>
              <a:pathLst>
                <a:path w="26790" h="214314">
                  <a:moveTo>
                    <a:pt x="0" y="0"/>
                  </a:moveTo>
                  <a:lnTo>
                    <a:pt x="4740" y="4740"/>
                  </a:lnTo>
                  <a:lnTo>
                    <a:pt x="7068" y="9714"/>
                  </a:lnTo>
                  <a:lnTo>
                    <a:pt x="8897" y="51138"/>
                  </a:lnTo>
                  <a:lnTo>
                    <a:pt x="8926" y="94056"/>
                  </a:lnTo>
                  <a:lnTo>
                    <a:pt x="8929" y="136852"/>
                  </a:lnTo>
                  <a:lnTo>
                    <a:pt x="9921" y="154761"/>
                  </a:lnTo>
                  <a:lnTo>
                    <a:pt x="17491" y="197665"/>
                  </a:lnTo>
                  <a:lnTo>
                    <a:pt x="17826" y="212394"/>
                  </a:lnTo>
                  <a:lnTo>
                    <a:pt x="18830" y="213033"/>
                  </a:lnTo>
                  <a:lnTo>
                    <a:pt x="26789" y="2143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8"/>
            <p:cNvSpPr/>
            <p:nvPr/>
          </p:nvSpPr>
          <p:spPr>
            <a:xfrm>
              <a:off x="4813102" y="3089672"/>
              <a:ext cx="187524" cy="26790"/>
            </a:xfrm>
            <a:custGeom>
              <a:avLst/>
              <a:gdLst/>
              <a:ahLst/>
              <a:cxnLst/>
              <a:rect l="0" t="0" r="0" b="0"/>
              <a:pathLst>
                <a:path w="187524" h="26790">
                  <a:moveTo>
                    <a:pt x="0" y="0"/>
                  </a:moveTo>
                  <a:lnTo>
                    <a:pt x="4740" y="0"/>
                  </a:lnTo>
                  <a:lnTo>
                    <a:pt x="6136" y="992"/>
                  </a:lnTo>
                  <a:lnTo>
                    <a:pt x="7067" y="2646"/>
                  </a:lnTo>
                  <a:lnTo>
                    <a:pt x="7688" y="4740"/>
                  </a:lnTo>
                  <a:lnTo>
                    <a:pt x="10086" y="6137"/>
                  </a:lnTo>
                  <a:lnTo>
                    <a:pt x="47710" y="11412"/>
                  </a:lnTo>
                  <a:lnTo>
                    <a:pt x="90692" y="17010"/>
                  </a:lnTo>
                  <a:lnTo>
                    <a:pt x="129516" y="20337"/>
                  </a:lnTo>
                  <a:lnTo>
                    <a:pt x="168272" y="25939"/>
                  </a:lnTo>
                  <a:lnTo>
                    <a:pt x="187523" y="267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9"/>
            <p:cNvSpPr/>
            <p:nvPr/>
          </p:nvSpPr>
          <p:spPr>
            <a:xfrm>
              <a:off x="4786313" y="2991445"/>
              <a:ext cx="35719" cy="258962"/>
            </a:xfrm>
            <a:custGeom>
              <a:avLst/>
              <a:gdLst/>
              <a:ahLst/>
              <a:cxnLst/>
              <a:rect l="0" t="0" r="0" b="0"/>
              <a:pathLst>
                <a:path w="35719" h="258962">
                  <a:moveTo>
                    <a:pt x="35718" y="0"/>
                  </a:moveTo>
                  <a:lnTo>
                    <a:pt x="30978" y="4741"/>
                  </a:lnTo>
                  <a:lnTo>
                    <a:pt x="28650" y="12360"/>
                  </a:lnTo>
                  <a:lnTo>
                    <a:pt x="24306" y="37882"/>
                  </a:lnTo>
                  <a:lnTo>
                    <a:pt x="20725" y="49579"/>
                  </a:lnTo>
                  <a:lnTo>
                    <a:pt x="13496" y="89946"/>
                  </a:lnTo>
                  <a:lnTo>
                    <a:pt x="9530" y="134031"/>
                  </a:lnTo>
                  <a:lnTo>
                    <a:pt x="8982" y="177818"/>
                  </a:lnTo>
                  <a:lnTo>
                    <a:pt x="7944" y="213402"/>
                  </a:lnTo>
                  <a:lnTo>
                    <a:pt x="552" y="240700"/>
                  </a:lnTo>
                  <a:lnTo>
                    <a:pt x="0" y="2589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3" name="SMARTInkShape-10"/>
          <p:cNvSpPr/>
          <p:nvPr/>
        </p:nvSpPr>
        <p:spPr>
          <a:xfrm>
            <a:off x="3848695" y="1982391"/>
            <a:ext cx="318354" cy="418131"/>
          </a:xfrm>
          <a:custGeom>
            <a:avLst/>
            <a:gdLst/>
            <a:ahLst/>
            <a:cxnLst/>
            <a:rect l="0" t="0" r="0" b="0"/>
            <a:pathLst>
              <a:path w="318354" h="418131">
                <a:moveTo>
                  <a:pt x="44649" y="0"/>
                </a:moveTo>
                <a:lnTo>
                  <a:pt x="42003" y="38829"/>
                </a:lnTo>
                <a:lnTo>
                  <a:pt x="36960" y="76792"/>
                </a:lnTo>
                <a:lnTo>
                  <a:pt x="31346" y="115577"/>
                </a:lnTo>
                <a:lnTo>
                  <a:pt x="28140" y="158489"/>
                </a:lnTo>
                <a:lnTo>
                  <a:pt x="22449" y="202623"/>
                </a:lnTo>
                <a:lnTo>
                  <a:pt x="19219" y="247119"/>
                </a:lnTo>
                <a:lnTo>
                  <a:pt x="18263" y="286981"/>
                </a:lnTo>
                <a:lnTo>
                  <a:pt x="22719" y="323928"/>
                </a:lnTo>
                <a:lnTo>
                  <a:pt x="34107" y="363847"/>
                </a:lnTo>
                <a:lnTo>
                  <a:pt x="60103" y="398168"/>
                </a:lnTo>
                <a:lnTo>
                  <a:pt x="82301" y="411773"/>
                </a:lnTo>
                <a:lnTo>
                  <a:pt x="116468" y="418130"/>
                </a:lnTo>
                <a:lnTo>
                  <a:pt x="154527" y="416740"/>
                </a:lnTo>
                <a:lnTo>
                  <a:pt x="188330" y="409890"/>
                </a:lnTo>
                <a:lnTo>
                  <a:pt x="210703" y="402439"/>
                </a:lnTo>
                <a:lnTo>
                  <a:pt x="249318" y="376048"/>
                </a:lnTo>
                <a:lnTo>
                  <a:pt x="292602" y="344421"/>
                </a:lnTo>
                <a:lnTo>
                  <a:pt x="307183" y="319339"/>
                </a:lnTo>
                <a:lnTo>
                  <a:pt x="318353" y="278457"/>
                </a:lnTo>
                <a:lnTo>
                  <a:pt x="317900" y="247870"/>
                </a:lnTo>
                <a:lnTo>
                  <a:pt x="308857" y="206720"/>
                </a:lnTo>
                <a:lnTo>
                  <a:pt x="290388" y="163791"/>
                </a:lnTo>
                <a:lnTo>
                  <a:pt x="264985" y="125619"/>
                </a:lnTo>
                <a:lnTo>
                  <a:pt x="222860" y="87575"/>
                </a:lnTo>
                <a:lnTo>
                  <a:pt x="178544" y="61460"/>
                </a:lnTo>
                <a:lnTo>
                  <a:pt x="142865" y="48998"/>
                </a:lnTo>
                <a:lnTo>
                  <a:pt x="98226" y="45221"/>
                </a:lnTo>
                <a:lnTo>
                  <a:pt x="57077" y="52387"/>
                </a:lnTo>
                <a:lnTo>
                  <a:pt x="44881" y="58340"/>
                </a:lnTo>
                <a:lnTo>
                  <a:pt x="10679" y="87840"/>
                </a:lnTo>
                <a:lnTo>
                  <a:pt x="4747" y="96256"/>
                </a:lnTo>
                <a:lnTo>
                  <a:pt x="0" y="1071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Shape-11"/>
          <p:cNvSpPr/>
          <p:nvPr/>
        </p:nvSpPr>
        <p:spPr>
          <a:xfrm>
            <a:off x="3893124" y="1039140"/>
            <a:ext cx="221" cy="5634"/>
          </a:xfrm>
          <a:custGeom>
            <a:avLst/>
            <a:gdLst/>
            <a:ahLst/>
            <a:cxnLst/>
            <a:rect l="0" t="0" r="0" b="0"/>
            <a:pathLst>
              <a:path w="221" h="5634">
                <a:moveTo>
                  <a:pt x="0" y="0"/>
                </a:moveTo>
                <a:lnTo>
                  <a:pt x="220" y="563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7" name="SMARTInkShape-Group55"/>
          <p:cNvGrpSpPr/>
          <p:nvPr/>
        </p:nvGrpSpPr>
        <p:grpSpPr>
          <a:xfrm>
            <a:off x="2946797" y="3446859"/>
            <a:ext cx="205384" cy="151806"/>
            <a:chOff x="2946797" y="3446859"/>
            <a:chExt cx="205384" cy="151806"/>
          </a:xfrm>
        </p:grpSpPr>
        <p:sp>
          <p:nvSpPr>
            <p:cNvPr id="15" name="SMARTInkShape-12"/>
            <p:cNvSpPr/>
            <p:nvPr/>
          </p:nvSpPr>
          <p:spPr>
            <a:xfrm>
              <a:off x="3027164" y="3446859"/>
              <a:ext cx="26790" cy="151806"/>
            </a:xfrm>
            <a:custGeom>
              <a:avLst/>
              <a:gdLst/>
              <a:ahLst/>
              <a:cxnLst/>
              <a:rect l="0" t="0" r="0" b="0"/>
              <a:pathLst>
                <a:path w="26790" h="151806">
                  <a:moveTo>
                    <a:pt x="0" y="0"/>
                  </a:moveTo>
                  <a:lnTo>
                    <a:pt x="0" y="12429"/>
                  </a:lnTo>
                  <a:lnTo>
                    <a:pt x="2646" y="18092"/>
                  </a:lnTo>
                  <a:lnTo>
                    <a:pt x="4740" y="20991"/>
                  </a:lnTo>
                  <a:lnTo>
                    <a:pt x="13302" y="58826"/>
                  </a:lnTo>
                  <a:lnTo>
                    <a:pt x="17459" y="102877"/>
                  </a:lnTo>
                  <a:lnTo>
                    <a:pt x="25938" y="145757"/>
                  </a:lnTo>
                  <a:lnTo>
                    <a:pt x="26789" y="15180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Shape-13"/>
            <p:cNvSpPr/>
            <p:nvPr/>
          </p:nvSpPr>
          <p:spPr>
            <a:xfrm>
              <a:off x="2946797" y="3527227"/>
              <a:ext cx="205384" cy="8930"/>
            </a:xfrm>
            <a:custGeom>
              <a:avLst/>
              <a:gdLst/>
              <a:ahLst/>
              <a:cxnLst/>
              <a:rect l="0" t="0" r="0" b="0"/>
              <a:pathLst>
                <a:path w="205384" h="8930">
                  <a:moveTo>
                    <a:pt x="0" y="8929"/>
                  </a:moveTo>
                  <a:lnTo>
                    <a:pt x="12429" y="8929"/>
                  </a:lnTo>
                  <a:lnTo>
                    <a:pt x="55133" y="827"/>
                  </a:lnTo>
                  <a:lnTo>
                    <a:pt x="92250" y="163"/>
                  </a:lnTo>
                  <a:lnTo>
                    <a:pt x="132764" y="32"/>
                  </a:lnTo>
                  <a:lnTo>
                    <a:pt x="173147" y="3"/>
                  </a:lnTo>
                  <a:lnTo>
                    <a:pt x="205383"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0" name="SMARTInkShape-Group56"/>
          <p:cNvGrpSpPr/>
          <p:nvPr/>
        </p:nvGrpSpPr>
        <p:grpSpPr>
          <a:xfrm>
            <a:off x="5054203" y="3652242"/>
            <a:ext cx="187525" cy="151806"/>
            <a:chOff x="5054203" y="3652242"/>
            <a:chExt cx="187525" cy="151806"/>
          </a:xfrm>
        </p:grpSpPr>
        <p:sp>
          <p:nvSpPr>
            <p:cNvPr id="18" name="SMARTInkShape-14"/>
            <p:cNvSpPr/>
            <p:nvPr/>
          </p:nvSpPr>
          <p:spPr>
            <a:xfrm>
              <a:off x="5125641" y="3652242"/>
              <a:ext cx="35706" cy="151806"/>
            </a:xfrm>
            <a:custGeom>
              <a:avLst/>
              <a:gdLst/>
              <a:ahLst/>
              <a:cxnLst/>
              <a:rect l="0" t="0" r="0" b="0"/>
              <a:pathLst>
                <a:path w="35706" h="151806">
                  <a:moveTo>
                    <a:pt x="0" y="0"/>
                  </a:moveTo>
                  <a:lnTo>
                    <a:pt x="7688" y="7689"/>
                  </a:lnTo>
                  <a:lnTo>
                    <a:pt x="29888" y="50879"/>
                  </a:lnTo>
                  <a:lnTo>
                    <a:pt x="33991" y="63802"/>
                  </a:lnTo>
                  <a:lnTo>
                    <a:pt x="35651" y="104677"/>
                  </a:lnTo>
                  <a:lnTo>
                    <a:pt x="35705" y="118573"/>
                  </a:lnTo>
                  <a:lnTo>
                    <a:pt x="26789" y="15180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15"/>
            <p:cNvSpPr/>
            <p:nvPr/>
          </p:nvSpPr>
          <p:spPr>
            <a:xfrm>
              <a:off x="5054203" y="3705929"/>
              <a:ext cx="187525" cy="17752"/>
            </a:xfrm>
            <a:custGeom>
              <a:avLst/>
              <a:gdLst/>
              <a:ahLst/>
              <a:cxnLst/>
              <a:rect l="0" t="0" r="0" b="0"/>
              <a:pathLst>
                <a:path w="187525" h="17752">
                  <a:moveTo>
                    <a:pt x="0" y="8821"/>
                  </a:moveTo>
                  <a:lnTo>
                    <a:pt x="4741" y="4081"/>
                  </a:lnTo>
                  <a:lnTo>
                    <a:pt x="9713" y="1753"/>
                  </a:lnTo>
                  <a:lnTo>
                    <a:pt x="34552" y="0"/>
                  </a:lnTo>
                  <a:lnTo>
                    <a:pt x="72460" y="9619"/>
                  </a:lnTo>
                  <a:lnTo>
                    <a:pt x="107358" y="16145"/>
                  </a:lnTo>
                  <a:lnTo>
                    <a:pt x="151832" y="17539"/>
                  </a:lnTo>
                  <a:lnTo>
                    <a:pt x="187524" y="1775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1" name="SMARTInkShape-16"/>
          <p:cNvSpPr/>
          <p:nvPr/>
        </p:nvSpPr>
        <p:spPr>
          <a:xfrm>
            <a:off x="3875484" y="821531"/>
            <a:ext cx="357189" cy="116087"/>
          </a:xfrm>
          <a:custGeom>
            <a:avLst/>
            <a:gdLst/>
            <a:ahLst/>
            <a:cxnLst/>
            <a:rect l="0" t="0" r="0" b="0"/>
            <a:pathLst>
              <a:path w="357189" h="116087">
                <a:moveTo>
                  <a:pt x="0" y="116086"/>
                </a:moveTo>
                <a:lnTo>
                  <a:pt x="21368" y="95710"/>
                </a:lnTo>
                <a:lnTo>
                  <a:pt x="63837" y="75602"/>
                </a:lnTo>
                <a:lnTo>
                  <a:pt x="103361" y="59001"/>
                </a:lnTo>
                <a:lnTo>
                  <a:pt x="146491" y="42507"/>
                </a:lnTo>
                <a:lnTo>
                  <a:pt x="175902" y="34437"/>
                </a:lnTo>
                <a:lnTo>
                  <a:pt x="208155" y="27542"/>
                </a:lnTo>
                <a:lnTo>
                  <a:pt x="241342" y="21171"/>
                </a:lnTo>
                <a:lnTo>
                  <a:pt x="285932" y="12998"/>
                </a:lnTo>
                <a:lnTo>
                  <a:pt x="328671" y="7088"/>
                </a:lnTo>
                <a:lnTo>
                  <a:pt x="357188"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9" name="SMARTInkShape-Group58"/>
          <p:cNvGrpSpPr/>
          <p:nvPr/>
        </p:nvGrpSpPr>
        <p:grpSpPr>
          <a:xfrm>
            <a:off x="428625" y="1696641"/>
            <a:ext cx="812603" cy="625079"/>
            <a:chOff x="428625" y="1696641"/>
            <a:chExt cx="812603" cy="625079"/>
          </a:xfrm>
        </p:grpSpPr>
        <p:sp>
          <p:nvSpPr>
            <p:cNvPr id="22" name="SMARTInkShape-17"/>
            <p:cNvSpPr/>
            <p:nvPr/>
          </p:nvSpPr>
          <p:spPr>
            <a:xfrm>
              <a:off x="842177" y="1973885"/>
              <a:ext cx="184738" cy="150855"/>
            </a:xfrm>
            <a:custGeom>
              <a:avLst/>
              <a:gdLst/>
              <a:ahLst/>
              <a:cxnLst/>
              <a:rect l="0" t="0" r="0" b="0"/>
              <a:pathLst>
                <a:path w="184738" h="150855">
                  <a:moveTo>
                    <a:pt x="0" y="150587"/>
                  </a:moveTo>
                  <a:lnTo>
                    <a:pt x="13212" y="133233"/>
                  </a:lnTo>
                  <a:lnTo>
                    <a:pt x="40540" y="91832"/>
                  </a:lnTo>
                  <a:lnTo>
                    <a:pt x="62321" y="56129"/>
                  </a:lnTo>
                  <a:lnTo>
                    <a:pt x="76956" y="11772"/>
                  </a:lnTo>
                  <a:lnTo>
                    <a:pt x="77544" y="1008"/>
                  </a:lnTo>
                  <a:lnTo>
                    <a:pt x="78549" y="531"/>
                  </a:lnTo>
                  <a:lnTo>
                    <a:pt x="82310" y="0"/>
                  </a:lnTo>
                  <a:lnTo>
                    <a:pt x="83710" y="851"/>
                  </a:lnTo>
                  <a:lnTo>
                    <a:pt x="84644" y="2410"/>
                  </a:lnTo>
                  <a:lnTo>
                    <a:pt x="85957" y="9345"/>
                  </a:lnTo>
                  <a:lnTo>
                    <a:pt x="89142" y="45030"/>
                  </a:lnTo>
                  <a:lnTo>
                    <a:pt x="93574" y="62322"/>
                  </a:lnTo>
                  <a:lnTo>
                    <a:pt x="97533" y="80014"/>
                  </a:lnTo>
                  <a:lnTo>
                    <a:pt x="110599" y="108726"/>
                  </a:lnTo>
                  <a:lnTo>
                    <a:pt x="143068" y="145382"/>
                  </a:lnTo>
                  <a:lnTo>
                    <a:pt x="149020" y="148714"/>
                  </a:lnTo>
                  <a:lnTo>
                    <a:pt x="160594" y="150591"/>
                  </a:lnTo>
                  <a:lnTo>
                    <a:pt x="165665" y="150854"/>
                  </a:lnTo>
                  <a:lnTo>
                    <a:pt x="169046" y="150037"/>
                  </a:lnTo>
                  <a:lnTo>
                    <a:pt x="171300" y="148501"/>
                  </a:lnTo>
                  <a:lnTo>
                    <a:pt x="172802" y="146484"/>
                  </a:lnTo>
                  <a:lnTo>
                    <a:pt x="174796" y="145140"/>
                  </a:lnTo>
                  <a:lnTo>
                    <a:pt x="184737" y="14245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MARTInkShape-18"/>
            <p:cNvSpPr/>
            <p:nvPr/>
          </p:nvSpPr>
          <p:spPr>
            <a:xfrm>
              <a:off x="687586" y="1794867"/>
              <a:ext cx="44234" cy="400110"/>
            </a:xfrm>
            <a:custGeom>
              <a:avLst/>
              <a:gdLst/>
              <a:ahLst/>
              <a:cxnLst/>
              <a:rect l="0" t="0" r="0" b="0"/>
              <a:pathLst>
                <a:path w="44234" h="400110">
                  <a:moveTo>
                    <a:pt x="44233" y="400109"/>
                  </a:moveTo>
                  <a:lnTo>
                    <a:pt x="43654" y="389800"/>
                  </a:lnTo>
                  <a:lnTo>
                    <a:pt x="35554" y="347071"/>
                  </a:lnTo>
                  <a:lnTo>
                    <a:pt x="28139" y="303453"/>
                  </a:lnTo>
                  <a:lnTo>
                    <a:pt x="20919" y="261723"/>
                  </a:lnTo>
                  <a:lnTo>
                    <a:pt x="15818" y="223788"/>
                  </a:lnTo>
                  <a:lnTo>
                    <a:pt x="10290" y="182891"/>
                  </a:lnTo>
                  <a:lnTo>
                    <a:pt x="3062" y="143724"/>
                  </a:lnTo>
                  <a:lnTo>
                    <a:pt x="605" y="107324"/>
                  </a:lnTo>
                  <a:lnTo>
                    <a:pt x="80" y="63522"/>
                  </a:lnTo>
                  <a:lnTo>
                    <a:pt x="3" y="19751"/>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Shape-19"/>
            <p:cNvSpPr/>
            <p:nvPr/>
          </p:nvSpPr>
          <p:spPr>
            <a:xfrm>
              <a:off x="1071563" y="1705570"/>
              <a:ext cx="169665" cy="44650"/>
            </a:xfrm>
            <a:custGeom>
              <a:avLst/>
              <a:gdLst/>
              <a:ahLst/>
              <a:cxnLst/>
              <a:rect l="0" t="0" r="0" b="0"/>
              <a:pathLst>
                <a:path w="169665" h="44650">
                  <a:moveTo>
                    <a:pt x="0" y="44649"/>
                  </a:moveTo>
                  <a:lnTo>
                    <a:pt x="7688" y="44649"/>
                  </a:lnTo>
                  <a:lnTo>
                    <a:pt x="48637" y="29827"/>
                  </a:lnTo>
                  <a:lnTo>
                    <a:pt x="77523" y="22449"/>
                  </a:lnTo>
                  <a:lnTo>
                    <a:pt x="107173" y="11396"/>
                  </a:lnTo>
                  <a:lnTo>
                    <a:pt x="135932" y="8263"/>
                  </a:lnTo>
                  <a:lnTo>
                    <a:pt x="154258" y="1284"/>
                  </a:lnTo>
                  <a:lnTo>
                    <a:pt x="169664"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Shape-20"/>
            <p:cNvSpPr/>
            <p:nvPr/>
          </p:nvSpPr>
          <p:spPr>
            <a:xfrm>
              <a:off x="1098352" y="1696641"/>
              <a:ext cx="53579" cy="116087"/>
            </a:xfrm>
            <a:custGeom>
              <a:avLst/>
              <a:gdLst/>
              <a:ahLst/>
              <a:cxnLst/>
              <a:rect l="0" t="0" r="0" b="0"/>
              <a:pathLst>
                <a:path w="53579" h="116087">
                  <a:moveTo>
                    <a:pt x="0" y="0"/>
                  </a:moveTo>
                  <a:lnTo>
                    <a:pt x="0" y="8562"/>
                  </a:lnTo>
                  <a:lnTo>
                    <a:pt x="4740" y="13561"/>
                  </a:lnTo>
                  <a:lnTo>
                    <a:pt x="7067" y="21240"/>
                  </a:lnTo>
                  <a:lnTo>
                    <a:pt x="9094" y="30276"/>
                  </a:lnTo>
                  <a:lnTo>
                    <a:pt x="14821" y="41933"/>
                  </a:lnTo>
                  <a:lnTo>
                    <a:pt x="18584" y="67569"/>
                  </a:lnTo>
                  <a:lnTo>
                    <a:pt x="24874" y="80191"/>
                  </a:lnTo>
                  <a:lnTo>
                    <a:pt x="27529" y="95226"/>
                  </a:lnTo>
                  <a:lnTo>
                    <a:pt x="35861" y="106970"/>
                  </a:lnTo>
                  <a:lnTo>
                    <a:pt x="44247" y="115672"/>
                  </a:lnTo>
                  <a:lnTo>
                    <a:pt x="53578" y="11608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Shape-21"/>
            <p:cNvSpPr/>
            <p:nvPr/>
          </p:nvSpPr>
          <p:spPr>
            <a:xfrm>
              <a:off x="778733" y="1982768"/>
              <a:ext cx="132096" cy="163676"/>
            </a:xfrm>
            <a:custGeom>
              <a:avLst/>
              <a:gdLst/>
              <a:ahLst/>
              <a:cxnLst/>
              <a:rect l="0" t="0" r="0" b="0"/>
              <a:pathLst>
                <a:path w="132096" h="163676">
                  <a:moveTo>
                    <a:pt x="132095" y="26412"/>
                  </a:moveTo>
                  <a:lnTo>
                    <a:pt x="132095" y="21671"/>
                  </a:lnTo>
                  <a:lnTo>
                    <a:pt x="131103" y="20275"/>
                  </a:lnTo>
                  <a:lnTo>
                    <a:pt x="129449" y="19344"/>
                  </a:lnTo>
                  <a:lnTo>
                    <a:pt x="124407" y="17850"/>
                  </a:lnTo>
                  <a:lnTo>
                    <a:pt x="123717" y="15000"/>
                  </a:lnTo>
                  <a:lnTo>
                    <a:pt x="123533" y="12850"/>
                  </a:lnTo>
                  <a:lnTo>
                    <a:pt x="122418" y="11418"/>
                  </a:lnTo>
                  <a:lnTo>
                    <a:pt x="118534" y="9826"/>
                  </a:lnTo>
                  <a:lnTo>
                    <a:pt x="107956" y="7812"/>
                  </a:lnTo>
                  <a:lnTo>
                    <a:pt x="98264" y="2490"/>
                  </a:lnTo>
                  <a:lnTo>
                    <a:pt x="76769" y="0"/>
                  </a:lnTo>
                  <a:lnTo>
                    <a:pt x="70133" y="2436"/>
                  </a:lnTo>
                  <a:lnTo>
                    <a:pt x="66975" y="4475"/>
                  </a:lnTo>
                  <a:lnTo>
                    <a:pt x="44708" y="10661"/>
                  </a:lnTo>
                  <a:lnTo>
                    <a:pt x="31269" y="20875"/>
                  </a:lnTo>
                  <a:lnTo>
                    <a:pt x="13066" y="50783"/>
                  </a:lnTo>
                  <a:lnTo>
                    <a:pt x="8853" y="68249"/>
                  </a:lnTo>
                  <a:lnTo>
                    <a:pt x="4667" y="97871"/>
                  </a:lnTo>
                  <a:lnTo>
                    <a:pt x="81" y="115715"/>
                  </a:lnTo>
                  <a:lnTo>
                    <a:pt x="0" y="127618"/>
                  </a:lnTo>
                  <a:lnTo>
                    <a:pt x="7320" y="156205"/>
                  </a:lnTo>
                  <a:lnTo>
                    <a:pt x="11202" y="16367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Shape-22"/>
            <p:cNvSpPr/>
            <p:nvPr/>
          </p:nvSpPr>
          <p:spPr>
            <a:xfrm>
              <a:off x="428625" y="1893094"/>
              <a:ext cx="277315" cy="339542"/>
            </a:xfrm>
            <a:custGeom>
              <a:avLst/>
              <a:gdLst/>
              <a:ahLst/>
              <a:cxnLst/>
              <a:rect l="0" t="0" r="0" b="0"/>
              <a:pathLst>
                <a:path w="277315" h="339542">
                  <a:moveTo>
                    <a:pt x="0" y="0"/>
                  </a:moveTo>
                  <a:lnTo>
                    <a:pt x="0" y="4740"/>
                  </a:lnTo>
                  <a:lnTo>
                    <a:pt x="2646" y="9713"/>
                  </a:lnTo>
                  <a:lnTo>
                    <a:pt x="34552" y="51138"/>
                  </a:lnTo>
                  <a:lnTo>
                    <a:pt x="68383" y="92305"/>
                  </a:lnTo>
                  <a:lnTo>
                    <a:pt x="107326" y="136593"/>
                  </a:lnTo>
                  <a:lnTo>
                    <a:pt x="135822" y="178042"/>
                  </a:lnTo>
                  <a:lnTo>
                    <a:pt x="169829" y="221332"/>
                  </a:lnTo>
                  <a:lnTo>
                    <a:pt x="211346" y="264802"/>
                  </a:lnTo>
                  <a:lnTo>
                    <a:pt x="246871" y="306579"/>
                  </a:lnTo>
                  <a:lnTo>
                    <a:pt x="277314" y="33954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Shape-23"/>
            <p:cNvSpPr/>
            <p:nvPr/>
          </p:nvSpPr>
          <p:spPr>
            <a:xfrm>
              <a:off x="437555" y="1857407"/>
              <a:ext cx="53579" cy="464313"/>
            </a:xfrm>
            <a:custGeom>
              <a:avLst/>
              <a:gdLst/>
              <a:ahLst/>
              <a:cxnLst/>
              <a:rect l="0" t="0" r="0" b="0"/>
              <a:pathLst>
                <a:path w="53579" h="464313">
                  <a:moveTo>
                    <a:pt x="0" y="8898"/>
                  </a:moveTo>
                  <a:lnTo>
                    <a:pt x="0" y="0"/>
                  </a:lnTo>
                  <a:lnTo>
                    <a:pt x="0" y="20960"/>
                  </a:lnTo>
                  <a:lnTo>
                    <a:pt x="8562" y="60900"/>
                  </a:lnTo>
                  <a:lnTo>
                    <a:pt x="8897" y="100081"/>
                  </a:lnTo>
                  <a:lnTo>
                    <a:pt x="11571" y="136024"/>
                  </a:lnTo>
                  <a:lnTo>
                    <a:pt x="17031" y="177847"/>
                  </a:lnTo>
                  <a:lnTo>
                    <a:pt x="17750" y="220299"/>
                  </a:lnTo>
                  <a:lnTo>
                    <a:pt x="24967" y="258354"/>
                  </a:lnTo>
                  <a:lnTo>
                    <a:pt x="33301" y="294534"/>
                  </a:lnTo>
                  <a:lnTo>
                    <a:pt x="39981" y="330344"/>
                  </a:lnTo>
                  <a:lnTo>
                    <a:pt x="44034" y="372366"/>
                  </a:lnTo>
                  <a:lnTo>
                    <a:pt x="45559" y="410569"/>
                  </a:lnTo>
                  <a:lnTo>
                    <a:pt x="53413" y="455095"/>
                  </a:lnTo>
                  <a:lnTo>
                    <a:pt x="53578" y="46431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2" name="SMARTInkShape-Group59"/>
          <p:cNvGrpSpPr/>
          <p:nvPr/>
        </p:nvGrpSpPr>
        <p:grpSpPr>
          <a:xfrm>
            <a:off x="759023" y="3393281"/>
            <a:ext cx="285751" cy="294681"/>
            <a:chOff x="759023" y="3393281"/>
            <a:chExt cx="285751" cy="294681"/>
          </a:xfrm>
        </p:grpSpPr>
        <p:sp>
          <p:nvSpPr>
            <p:cNvPr id="30" name="SMARTInkShape-24"/>
            <p:cNvSpPr/>
            <p:nvPr/>
          </p:nvSpPr>
          <p:spPr>
            <a:xfrm>
              <a:off x="946547" y="3393281"/>
              <a:ext cx="98227" cy="8931"/>
            </a:xfrm>
            <a:custGeom>
              <a:avLst/>
              <a:gdLst/>
              <a:ahLst/>
              <a:cxnLst/>
              <a:rect l="0" t="0" r="0" b="0"/>
              <a:pathLst>
                <a:path w="98227" h="8931">
                  <a:moveTo>
                    <a:pt x="0" y="8930"/>
                  </a:moveTo>
                  <a:lnTo>
                    <a:pt x="8562" y="8930"/>
                  </a:lnTo>
                  <a:lnTo>
                    <a:pt x="15986" y="2793"/>
                  </a:lnTo>
                  <a:lnTo>
                    <a:pt x="24139" y="828"/>
                  </a:lnTo>
                  <a:lnTo>
                    <a:pt x="68303" y="0"/>
                  </a:lnTo>
                  <a:lnTo>
                    <a:pt x="83744" y="0"/>
                  </a:lnTo>
                  <a:lnTo>
                    <a:pt x="85595" y="992"/>
                  </a:lnTo>
                  <a:lnTo>
                    <a:pt x="86829" y="2646"/>
                  </a:lnTo>
                  <a:lnTo>
                    <a:pt x="87652" y="4741"/>
                  </a:lnTo>
                  <a:lnTo>
                    <a:pt x="89192" y="6137"/>
                  </a:lnTo>
                  <a:lnTo>
                    <a:pt x="98226" y="893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SMARTInkShape-25"/>
            <p:cNvSpPr/>
            <p:nvPr/>
          </p:nvSpPr>
          <p:spPr>
            <a:xfrm>
              <a:off x="759023" y="3402211"/>
              <a:ext cx="62509" cy="285751"/>
            </a:xfrm>
            <a:custGeom>
              <a:avLst/>
              <a:gdLst/>
              <a:ahLst/>
              <a:cxnLst/>
              <a:rect l="0" t="0" r="0" b="0"/>
              <a:pathLst>
                <a:path w="62509" h="285751">
                  <a:moveTo>
                    <a:pt x="0" y="0"/>
                  </a:moveTo>
                  <a:lnTo>
                    <a:pt x="0" y="4740"/>
                  </a:lnTo>
                  <a:lnTo>
                    <a:pt x="993" y="6137"/>
                  </a:lnTo>
                  <a:lnTo>
                    <a:pt x="2646" y="7068"/>
                  </a:lnTo>
                  <a:lnTo>
                    <a:pt x="4741" y="7689"/>
                  </a:lnTo>
                  <a:lnTo>
                    <a:pt x="6137" y="10087"/>
                  </a:lnTo>
                  <a:lnTo>
                    <a:pt x="8562" y="28938"/>
                  </a:lnTo>
                  <a:lnTo>
                    <a:pt x="9901" y="71921"/>
                  </a:lnTo>
                  <a:lnTo>
                    <a:pt x="17030" y="116051"/>
                  </a:lnTo>
                  <a:lnTo>
                    <a:pt x="22491" y="153172"/>
                  </a:lnTo>
                  <a:lnTo>
                    <a:pt x="34101" y="197814"/>
                  </a:lnTo>
                  <a:lnTo>
                    <a:pt x="37646" y="209626"/>
                  </a:lnTo>
                  <a:lnTo>
                    <a:pt x="41536" y="219175"/>
                  </a:lnTo>
                  <a:lnTo>
                    <a:pt x="44719" y="234715"/>
                  </a:lnTo>
                  <a:lnTo>
                    <a:pt x="50512" y="247036"/>
                  </a:lnTo>
                  <a:lnTo>
                    <a:pt x="54491" y="274400"/>
                  </a:lnTo>
                  <a:lnTo>
                    <a:pt x="62508" y="28575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8" name="SMARTInkShape-Group60"/>
          <p:cNvGrpSpPr/>
          <p:nvPr/>
        </p:nvGrpSpPr>
        <p:grpSpPr>
          <a:xfrm>
            <a:off x="1502314" y="217942"/>
            <a:ext cx="1571797" cy="817903"/>
            <a:chOff x="1502314" y="217942"/>
            <a:chExt cx="1571797" cy="817903"/>
          </a:xfrm>
        </p:grpSpPr>
        <p:sp>
          <p:nvSpPr>
            <p:cNvPr id="33" name="SMARTInkShape-26"/>
            <p:cNvSpPr/>
            <p:nvPr/>
          </p:nvSpPr>
          <p:spPr>
            <a:xfrm>
              <a:off x="1502314" y="217942"/>
              <a:ext cx="1571797" cy="817903"/>
            </a:xfrm>
            <a:custGeom>
              <a:avLst/>
              <a:gdLst/>
              <a:ahLst/>
              <a:cxnLst/>
              <a:rect l="0" t="0" r="0" b="0"/>
              <a:pathLst>
                <a:path w="1571797" h="817903">
                  <a:moveTo>
                    <a:pt x="78241" y="728605"/>
                  </a:moveTo>
                  <a:lnTo>
                    <a:pt x="82981" y="728605"/>
                  </a:lnTo>
                  <a:lnTo>
                    <a:pt x="84378" y="727613"/>
                  </a:lnTo>
                  <a:lnTo>
                    <a:pt x="85308" y="725959"/>
                  </a:lnTo>
                  <a:lnTo>
                    <a:pt x="85929" y="723864"/>
                  </a:lnTo>
                  <a:lnTo>
                    <a:pt x="87335" y="722468"/>
                  </a:lnTo>
                  <a:lnTo>
                    <a:pt x="91543" y="720916"/>
                  </a:lnTo>
                  <a:lnTo>
                    <a:pt x="134417" y="713611"/>
                  </a:lnTo>
                  <a:lnTo>
                    <a:pt x="167205" y="711594"/>
                  </a:lnTo>
                  <a:lnTo>
                    <a:pt x="207898" y="710997"/>
                  </a:lnTo>
                  <a:lnTo>
                    <a:pt x="252367" y="710820"/>
                  </a:lnTo>
                  <a:lnTo>
                    <a:pt x="285607" y="710779"/>
                  </a:lnTo>
                  <a:lnTo>
                    <a:pt x="325515" y="708114"/>
                  </a:lnTo>
                  <a:lnTo>
                    <a:pt x="368719" y="704615"/>
                  </a:lnTo>
                  <a:lnTo>
                    <a:pt x="411071" y="703060"/>
                  </a:lnTo>
                  <a:lnTo>
                    <a:pt x="434073" y="702645"/>
                  </a:lnTo>
                  <a:lnTo>
                    <a:pt x="458337" y="702369"/>
                  </a:lnTo>
                  <a:lnTo>
                    <a:pt x="483443" y="702184"/>
                  </a:lnTo>
                  <a:lnTo>
                    <a:pt x="508118" y="701069"/>
                  </a:lnTo>
                  <a:lnTo>
                    <a:pt x="532505" y="699334"/>
                  </a:lnTo>
                  <a:lnTo>
                    <a:pt x="556701" y="697185"/>
                  </a:lnTo>
                  <a:lnTo>
                    <a:pt x="581761" y="695752"/>
                  </a:lnTo>
                  <a:lnTo>
                    <a:pt x="607397" y="694797"/>
                  </a:lnTo>
                  <a:lnTo>
                    <a:pt x="633418" y="694160"/>
                  </a:lnTo>
                  <a:lnTo>
                    <a:pt x="659695" y="692743"/>
                  </a:lnTo>
                  <a:lnTo>
                    <a:pt x="686143" y="690806"/>
                  </a:lnTo>
                  <a:lnTo>
                    <a:pt x="712704" y="688523"/>
                  </a:lnTo>
                  <a:lnTo>
                    <a:pt x="740333" y="686009"/>
                  </a:lnTo>
                  <a:lnTo>
                    <a:pt x="768675" y="683340"/>
                  </a:lnTo>
                  <a:lnTo>
                    <a:pt x="797491" y="680569"/>
                  </a:lnTo>
                  <a:lnTo>
                    <a:pt x="825632" y="676737"/>
                  </a:lnTo>
                  <a:lnTo>
                    <a:pt x="853322" y="672198"/>
                  </a:lnTo>
                  <a:lnTo>
                    <a:pt x="880711" y="667188"/>
                  </a:lnTo>
                  <a:lnTo>
                    <a:pt x="907901" y="661863"/>
                  </a:lnTo>
                  <a:lnTo>
                    <a:pt x="934957" y="656329"/>
                  </a:lnTo>
                  <a:lnTo>
                    <a:pt x="961924" y="650656"/>
                  </a:lnTo>
                  <a:lnTo>
                    <a:pt x="988832" y="643896"/>
                  </a:lnTo>
                  <a:lnTo>
                    <a:pt x="1015700" y="636414"/>
                  </a:lnTo>
                  <a:lnTo>
                    <a:pt x="1042542" y="628449"/>
                  </a:lnTo>
                  <a:lnTo>
                    <a:pt x="1069366" y="620162"/>
                  </a:lnTo>
                  <a:lnTo>
                    <a:pt x="1096178" y="611661"/>
                  </a:lnTo>
                  <a:lnTo>
                    <a:pt x="1122983" y="603018"/>
                  </a:lnTo>
                  <a:lnTo>
                    <a:pt x="1148790" y="594278"/>
                  </a:lnTo>
                  <a:lnTo>
                    <a:pt x="1173933" y="585476"/>
                  </a:lnTo>
                  <a:lnTo>
                    <a:pt x="1198632" y="576631"/>
                  </a:lnTo>
                  <a:lnTo>
                    <a:pt x="1224027" y="566765"/>
                  </a:lnTo>
                  <a:lnTo>
                    <a:pt x="1249887" y="556220"/>
                  </a:lnTo>
                  <a:lnTo>
                    <a:pt x="1276057" y="545221"/>
                  </a:lnTo>
                  <a:lnTo>
                    <a:pt x="1300449" y="533919"/>
                  </a:lnTo>
                  <a:lnTo>
                    <a:pt x="1323656" y="522416"/>
                  </a:lnTo>
                  <a:lnTo>
                    <a:pt x="1366969" y="499051"/>
                  </a:lnTo>
                  <a:lnTo>
                    <a:pt x="1406064" y="475438"/>
                  </a:lnTo>
                  <a:lnTo>
                    <a:pt x="1440637" y="451714"/>
                  </a:lnTo>
                  <a:lnTo>
                    <a:pt x="1471547" y="426948"/>
                  </a:lnTo>
                  <a:lnTo>
                    <a:pt x="1510269" y="385115"/>
                  </a:lnTo>
                  <a:lnTo>
                    <a:pt x="1540043" y="341301"/>
                  </a:lnTo>
                  <a:lnTo>
                    <a:pt x="1560881" y="297891"/>
                  </a:lnTo>
                  <a:lnTo>
                    <a:pt x="1571796" y="258461"/>
                  </a:lnTo>
                  <a:lnTo>
                    <a:pt x="1568636" y="215799"/>
                  </a:lnTo>
                  <a:lnTo>
                    <a:pt x="1555573" y="172732"/>
                  </a:lnTo>
                  <a:lnTo>
                    <a:pt x="1536158" y="134395"/>
                  </a:lnTo>
                  <a:lnTo>
                    <a:pt x="1500309" y="98892"/>
                  </a:lnTo>
                  <a:lnTo>
                    <a:pt x="1456284" y="70073"/>
                  </a:lnTo>
                  <a:lnTo>
                    <a:pt x="1419631" y="55255"/>
                  </a:lnTo>
                  <a:lnTo>
                    <a:pt x="1380190" y="39408"/>
                  </a:lnTo>
                  <a:lnTo>
                    <a:pt x="1338518" y="23436"/>
                  </a:lnTo>
                  <a:lnTo>
                    <a:pt x="1316292" y="16399"/>
                  </a:lnTo>
                  <a:lnTo>
                    <a:pt x="1293538" y="9723"/>
                  </a:lnTo>
                  <a:lnTo>
                    <a:pt x="1270431" y="5272"/>
                  </a:lnTo>
                  <a:lnTo>
                    <a:pt x="1247089" y="2305"/>
                  </a:lnTo>
                  <a:lnTo>
                    <a:pt x="1223590" y="327"/>
                  </a:lnTo>
                  <a:lnTo>
                    <a:pt x="1198995" y="0"/>
                  </a:lnTo>
                  <a:lnTo>
                    <a:pt x="1173668" y="775"/>
                  </a:lnTo>
                  <a:lnTo>
                    <a:pt x="1147854" y="2283"/>
                  </a:lnTo>
                  <a:lnTo>
                    <a:pt x="1121715" y="5273"/>
                  </a:lnTo>
                  <a:lnTo>
                    <a:pt x="1095358" y="9251"/>
                  </a:lnTo>
                  <a:lnTo>
                    <a:pt x="1068859" y="13887"/>
                  </a:lnTo>
                  <a:lnTo>
                    <a:pt x="1041270" y="18962"/>
                  </a:lnTo>
                  <a:lnTo>
                    <a:pt x="1012955" y="24330"/>
                  </a:lnTo>
                  <a:lnTo>
                    <a:pt x="984157" y="29893"/>
                  </a:lnTo>
                  <a:lnTo>
                    <a:pt x="956029" y="35586"/>
                  </a:lnTo>
                  <a:lnTo>
                    <a:pt x="928347" y="41366"/>
                  </a:lnTo>
                  <a:lnTo>
                    <a:pt x="900962" y="47203"/>
                  </a:lnTo>
                  <a:lnTo>
                    <a:pt x="872784" y="52087"/>
                  </a:lnTo>
                  <a:lnTo>
                    <a:pt x="844077" y="56335"/>
                  </a:lnTo>
                  <a:lnTo>
                    <a:pt x="815017" y="60160"/>
                  </a:lnTo>
                  <a:lnTo>
                    <a:pt x="785722" y="61717"/>
                  </a:lnTo>
                  <a:lnTo>
                    <a:pt x="756270" y="61763"/>
                  </a:lnTo>
                  <a:lnTo>
                    <a:pt x="726713" y="60801"/>
                  </a:lnTo>
                  <a:lnTo>
                    <a:pt x="698079" y="59168"/>
                  </a:lnTo>
                  <a:lnTo>
                    <a:pt x="670060" y="57087"/>
                  </a:lnTo>
                  <a:lnTo>
                    <a:pt x="642451" y="54708"/>
                  </a:lnTo>
                  <a:lnTo>
                    <a:pt x="615115" y="53121"/>
                  </a:lnTo>
                  <a:lnTo>
                    <a:pt x="587962" y="52064"/>
                  </a:lnTo>
                  <a:lnTo>
                    <a:pt x="560930" y="51359"/>
                  </a:lnTo>
                  <a:lnTo>
                    <a:pt x="533979" y="51881"/>
                  </a:lnTo>
                  <a:lnTo>
                    <a:pt x="507082" y="53221"/>
                  </a:lnTo>
                  <a:lnTo>
                    <a:pt x="480221" y="55107"/>
                  </a:lnTo>
                  <a:lnTo>
                    <a:pt x="454376" y="58348"/>
                  </a:lnTo>
                  <a:lnTo>
                    <a:pt x="429208" y="62494"/>
                  </a:lnTo>
                  <a:lnTo>
                    <a:pt x="404492" y="67242"/>
                  </a:lnTo>
                  <a:lnTo>
                    <a:pt x="380078" y="73384"/>
                  </a:lnTo>
                  <a:lnTo>
                    <a:pt x="355864" y="80455"/>
                  </a:lnTo>
                  <a:lnTo>
                    <a:pt x="331784" y="88145"/>
                  </a:lnTo>
                  <a:lnTo>
                    <a:pt x="308785" y="97241"/>
                  </a:lnTo>
                  <a:lnTo>
                    <a:pt x="264710" y="117931"/>
                  </a:lnTo>
                  <a:lnTo>
                    <a:pt x="221970" y="143002"/>
                  </a:lnTo>
                  <a:lnTo>
                    <a:pt x="181808" y="170680"/>
                  </a:lnTo>
                  <a:lnTo>
                    <a:pt x="147422" y="199519"/>
                  </a:lnTo>
                  <a:lnTo>
                    <a:pt x="104912" y="243645"/>
                  </a:lnTo>
                  <a:lnTo>
                    <a:pt x="67182" y="288139"/>
                  </a:lnTo>
                  <a:lnTo>
                    <a:pt x="45544" y="320514"/>
                  </a:lnTo>
                  <a:lnTo>
                    <a:pt x="27990" y="354747"/>
                  </a:lnTo>
                  <a:lnTo>
                    <a:pt x="16881" y="389805"/>
                  </a:lnTo>
                  <a:lnTo>
                    <a:pt x="8636" y="425230"/>
                  </a:lnTo>
                  <a:lnTo>
                    <a:pt x="2657" y="459826"/>
                  </a:lnTo>
                  <a:lnTo>
                    <a:pt x="0" y="491739"/>
                  </a:lnTo>
                  <a:lnTo>
                    <a:pt x="1464" y="525105"/>
                  </a:lnTo>
                  <a:lnTo>
                    <a:pt x="6415" y="558785"/>
                  </a:lnTo>
                  <a:lnTo>
                    <a:pt x="15230" y="590291"/>
                  </a:lnTo>
                  <a:lnTo>
                    <a:pt x="25762" y="620830"/>
                  </a:lnTo>
                  <a:lnTo>
                    <a:pt x="38050" y="650939"/>
                  </a:lnTo>
                  <a:lnTo>
                    <a:pt x="53433" y="680858"/>
                  </a:lnTo>
                  <a:lnTo>
                    <a:pt x="70191" y="710691"/>
                  </a:lnTo>
                  <a:lnTo>
                    <a:pt x="96361" y="752732"/>
                  </a:lnTo>
                  <a:lnTo>
                    <a:pt x="120321" y="787678"/>
                  </a:lnTo>
                  <a:lnTo>
                    <a:pt x="140749" y="81790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SMARTInkShape-27"/>
            <p:cNvSpPr/>
            <p:nvPr/>
          </p:nvSpPr>
          <p:spPr>
            <a:xfrm>
              <a:off x="2544961" y="366117"/>
              <a:ext cx="17860" cy="294313"/>
            </a:xfrm>
            <a:custGeom>
              <a:avLst/>
              <a:gdLst/>
              <a:ahLst/>
              <a:cxnLst/>
              <a:rect l="0" t="0" r="0" b="0"/>
              <a:pathLst>
                <a:path w="17860" h="294313">
                  <a:moveTo>
                    <a:pt x="0" y="0"/>
                  </a:moveTo>
                  <a:lnTo>
                    <a:pt x="7688" y="0"/>
                  </a:lnTo>
                  <a:lnTo>
                    <a:pt x="8102" y="992"/>
                  </a:lnTo>
                  <a:lnTo>
                    <a:pt x="8923" y="41867"/>
                  </a:lnTo>
                  <a:lnTo>
                    <a:pt x="6284" y="83199"/>
                  </a:lnTo>
                  <a:lnTo>
                    <a:pt x="827" y="124396"/>
                  </a:lnTo>
                  <a:lnTo>
                    <a:pt x="109" y="162025"/>
                  </a:lnTo>
                  <a:lnTo>
                    <a:pt x="14" y="198485"/>
                  </a:lnTo>
                  <a:lnTo>
                    <a:pt x="1" y="240496"/>
                  </a:lnTo>
                  <a:lnTo>
                    <a:pt x="993" y="251747"/>
                  </a:lnTo>
                  <a:lnTo>
                    <a:pt x="11024" y="276572"/>
                  </a:lnTo>
                  <a:lnTo>
                    <a:pt x="17849" y="285736"/>
                  </a:lnTo>
                  <a:lnTo>
                    <a:pt x="17859" y="294312"/>
                  </a:lnTo>
                  <a:lnTo>
                    <a:pt x="17859" y="28575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SMARTInkShape-28"/>
            <p:cNvSpPr/>
            <p:nvPr/>
          </p:nvSpPr>
          <p:spPr>
            <a:xfrm>
              <a:off x="2241629" y="348671"/>
              <a:ext cx="187247" cy="329781"/>
            </a:xfrm>
            <a:custGeom>
              <a:avLst/>
              <a:gdLst/>
              <a:ahLst/>
              <a:cxnLst/>
              <a:rect l="0" t="0" r="0" b="0"/>
              <a:pathLst>
                <a:path w="187247" h="329781">
                  <a:moveTo>
                    <a:pt x="133668" y="79954"/>
                  </a:moveTo>
                  <a:lnTo>
                    <a:pt x="133668" y="75214"/>
                  </a:lnTo>
                  <a:lnTo>
                    <a:pt x="134660" y="73817"/>
                  </a:lnTo>
                  <a:lnTo>
                    <a:pt x="136314" y="72886"/>
                  </a:lnTo>
                  <a:lnTo>
                    <a:pt x="141356" y="71392"/>
                  </a:lnTo>
                  <a:lnTo>
                    <a:pt x="142046" y="68542"/>
                  </a:lnTo>
                  <a:lnTo>
                    <a:pt x="142595" y="48825"/>
                  </a:lnTo>
                  <a:lnTo>
                    <a:pt x="139950" y="43629"/>
                  </a:lnTo>
                  <a:lnTo>
                    <a:pt x="128358" y="29273"/>
                  </a:lnTo>
                  <a:lnTo>
                    <a:pt x="122807" y="17430"/>
                  </a:lnTo>
                  <a:lnTo>
                    <a:pt x="120474" y="14459"/>
                  </a:lnTo>
                  <a:lnTo>
                    <a:pt x="115236" y="11158"/>
                  </a:lnTo>
                  <a:lnTo>
                    <a:pt x="109601" y="8698"/>
                  </a:lnTo>
                  <a:lnTo>
                    <a:pt x="100850" y="2727"/>
                  </a:lnTo>
                  <a:lnTo>
                    <a:pt x="91974" y="517"/>
                  </a:lnTo>
                  <a:lnTo>
                    <a:pt x="86033" y="0"/>
                  </a:lnTo>
                  <a:lnTo>
                    <a:pt x="72370" y="4450"/>
                  </a:lnTo>
                  <a:lnTo>
                    <a:pt x="64091" y="12001"/>
                  </a:lnTo>
                  <a:lnTo>
                    <a:pt x="32354" y="55304"/>
                  </a:lnTo>
                  <a:lnTo>
                    <a:pt x="14983" y="98095"/>
                  </a:lnTo>
                  <a:lnTo>
                    <a:pt x="6840" y="142499"/>
                  </a:lnTo>
                  <a:lnTo>
                    <a:pt x="1128" y="182928"/>
                  </a:lnTo>
                  <a:lnTo>
                    <a:pt x="0" y="222003"/>
                  </a:lnTo>
                  <a:lnTo>
                    <a:pt x="2423" y="258385"/>
                  </a:lnTo>
                  <a:lnTo>
                    <a:pt x="17819" y="302398"/>
                  </a:lnTo>
                  <a:lnTo>
                    <a:pt x="24633" y="313755"/>
                  </a:lnTo>
                  <a:lnTo>
                    <a:pt x="34275" y="322111"/>
                  </a:lnTo>
                  <a:lnTo>
                    <a:pt x="45176" y="326485"/>
                  </a:lnTo>
                  <a:lnTo>
                    <a:pt x="86090" y="329780"/>
                  </a:lnTo>
                  <a:lnTo>
                    <a:pt x="103916" y="325184"/>
                  </a:lnTo>
                  <a:lnTo>
                    <a:pt x="144363" y="304249"/>
                  </a:lnTo>
                  <a:lnTo>
                    <a:pt x="179891" y="271517"/>
                  </a:lnTo>
                  <a:lnTo>
                    <a:pt x="187246" y="25854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SMARTInkShape-29"/>
            <p:cNvSpPr/>
            <p:nvPr/>
          </p:nvSpPr>
          <p:spPr>
            <a:xfrm>
              <a:off x="2044902" y="486313"/>
              <a:ext cx="160732" cy="174485"/>
            </a:xfrm>
            <a:custGeom>
              <a:avLst/>
              <a:gdLst/>
              <a:ahLst/>
              <a:cxnLst/>
              <a:rect l="0" t="0" r="0" b="0"/>
              <a:pathLst>
                <a:path w="160732" h="174485">
                  <a:moveTo>
                    <a:pt x="80364" y="40539"/>
                  </a:moveTo>
                  <a:lnTo>
                    <a:pt x="80364" y="32850"/>
                  </a:lnTo>
                  <a:lnTo>
                    <a:pt x="72675" y="24029"/>
                  </a:lnTo>
                  <a:lnTo>
                    <a:pt x="70687" y="15817"/>
                  </a:lnTo>
                  <a:lnTo>
                    <a:pt x="58141" y="566"/>
                  </a:lnTo>
                  <a:lnTo>
                    <a:pt x="55627" y="0"/>
                  </a:lnTo>
                  <a:lnTo>
                    <a:pt x="52958" y="614"/>
                  </a:lnTo>
                  <a:lnTo>
                    <a:pt x="47348" y="2951"/>
                  </a:lnTo>
                  <a:lnTo>
                    <a:pt x="38611" y="5258"/>
                  </a:lnTo>
                  <a:lnTo>
                    <a:pt x="23798" y="17176"/>
                  </a:lnTo>
                  <a:lnTo>
                    <a:pt x="14876" y="30529"/>
                  </a:lnTo>
                  <a:lnTo>
                    <a:pt x="2090" y="73686"/>
                  </a:lnTo>
                  <a:lnTo>
                    <a:pt x="78" y="114209"/>
                  </a:lnTo>
                  <a:lnTo>
                    <a:pt x="0" y="133908"/>
                  </a:lnTo>
                  <a:lnTo>
                    <a:pt x="991" y="135527"/>
                  </a:lnTo>
                  <a:lnTo>
                    <a:pt x="2644" y="136606"/>
                  </a:lnTo>
                  <a:lnTo>
                    <a:pt x="4738" y="137326"/>
                  </a:lnTo>
                  <a:lnTo>
                    <a:pt x="6134" y="136813"/>
                  </a:lnTo>
                  <a:lnTo>
                    <a:pt x="7065" y="135480"/>
                  </a:lnTo>
                  <a:lnTo>
                    <a:pt x="7685" y="133598"/>
                  </a:lnTo>
                  <a:lnTo>
                    <a:pt x="9091" y="132344"/>
                  </a:lnTo>
                  <a:lnTo>
                    <a:pt x="13299" y="130950"/>
                  </a:lnTo>
                  <a:lnTo>
                    <a:pt x="18476" y="125039"/>
                  </a:lnTo>
                  <a:lnTo>
                    <a:pt x="31828" y="104583"/>
                  </a:lnTo>
                  <a:lnTo>
                    <a:pt x="36548" y="83989"/>
                  </a:lnTo>
                  <a:lnTo>
                    <a:pt x="49623" y="58749"/>
                  </a:lnTo>
                  <a:lnTo>
                    <a:pt x="52811" y="47640"/>
                  </a:lnTo>
                  <a:lnTo>
                    <a:pt x="60295" y="32424"/>
                  </a:lnTo>
                  <a:lnTo>
                    <a:pt x="62068" y="19864"/>
                  </a:lnTo>
                  <a:lnTo>
                    <a:pt x="63206" y="17826"/>
                  </a:lnTo>
                  <a:lnTo>
                    <a:pt x="64956" y="16467"/>
                  </a:lnTo>
                  <a:lnTo>
                    <a:pt x="70154" y="14286"/>
                  </a:lnTo>
                  <a:lnTo>
                    <a:pt x="70581" y="15100"/>
                  </a:lnTo>
                  <a:lnTo>
                    <a:pt x="71424" y="55994"/>
                  </a:lnTo>
                  <a:lnTo>
                    <a:pt x="80528" y="97127"/>
                  </a:lnTo>
                  <a:lnTo>
                    <a:pt x="95522" y="131823"/>
                  </a:lnTo>
                  <a:lnTo>
                    <a:pt x="101322" y="139979"/>
                  </a:lnTo>
                  <a:lnTo>
                    <a:pt x="139652" y="170485"/>
                  </a:lnTo>
                  <a:lnTo>
                    <a:pt x="148752" y="173299"/>
                  </a:lnTo>
                  <a:lnTo>
                    <a:pt x="160731" y="17448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SMARTInkShape-30"/>
            <p:cNvSpPr/>
            <p:nvPr/>
          </p:nvSpPr>
          <p:spPr>
            <a:xfrm>
              <a:off x="1660923" y="330398"/>
              <a:ext cx="267854" cy="446393"/>
            </a:xfrm>
            <a:custGeom>
              <a:avLst/>
              <a:gdLst/>
              <a:ahLst/>
              <a:cxnLst/>
              <a:rect l="0" t="0" r="0" b="0"/>
              <a:pathLst>
                <a:path w="267854" h="446393">
                  <a:moveTo>
                    <a:pt x="17858" y="178594"/>
                  </a:moveTo>
                  <a:lnTo>
                    <a:pt x="17858" y="135676"/>
                  </a:lnTo>
                  <a:lnTo>
                    <a:pt x="17858" y="174849"/>
                  </a:lnTo>
                  <a:lnTo>
                    <a:pt x="17858" y="214996"/>
                  </a:lnTo>
                  <a:lnTo>
                    <a:pt x="15212" y="259051"/>
                  </a:lnTo>
                  <a:lnTo>
                    <a:pt x="9756" y="303622"/>
                  </a:lnTo>
                  <a:lnTo>
                    <a:pt x="4297" y="348260"/>
                  </a:lnTo>
                  <a:lnTo>
                    <a:pt x="565" y="390261"/>
                  </a:lnTo>
                  <a:lnTo>
                    <a:pt x="32" y="434424"/>
                  </a:lnTo>
                  <a:lnTo>
                    <a:pt x="0" y="446171"/>
                  </a:lnTo>
                  <a:lnTo>
                    <a:pt x="4740" y="446392"/>
                  </a:lnTo>
                  <a:lnTo>
                    <a:pt x="6136" y="445431"/>
                  </a:lnTo>
                  <a:lnTo>
                    <a:pt x="7067" y="443798"/>
                  </a:lnTo>
                  <a:lnTo>
                    <a:pt x="8101" y="438345"/>
                  </a:lnTo>
                  <a:lnTo>
                    <a:pt x="11526" y="398888"/>
                  </a:lnTo>
                  <a:lnTo>
                    <a:pt x="16608" y="360795"/>
                  </a:lnTo>
                  <a:lnTo>
                    <a:pt x="17611" y="321189"/>
                  </a:lnTo>
                  <a:lnTo>
                    <a:pt x="17809" y="278823"/>
                  </a:lnTo>
                  <a:lnTo>
                    <a:pt x="17849" y="236757"/>
                  </a:lnTo>
                  <a:lnTo>
                    <a:pt x="16864" y="197359"/>
                  </a:lnTo>
                  <a:lnTo>
                    <a:pt x="10170" y="156665"/>
                  </a:lnTo>
                  <a:lnTo>
                    <a:pt x="9001" y="114212"/>
                  </a:lnTo>
                  <a:lnTo>
                    <a:pt x="8931" y="98909"/>
                  </a:lnTo>
                  <a:lnTo>
                    <a:pt x="13670" y="98429"/>
                  </a:lnTo>
                  <a:lnTo>
                    <a:pt x="15066" y="99354"/>
                  </a:lnTo>
                  <a:lnTo>
                    <a:pt x="15997" y="100963"/>
                  </a:lnTo>
                  <a:lnTo>
                    <a:pt x="30178" y="131652"/>
                  </a:lnTo>
                  <a:lnTo>
                    <a:pt x="55349" y="171488"/>
                  </a:lnTo>
                  <a:lnTo>
                    <a:pt x="86736" y="215714"/>
                  </a:lnTo>
                  <a:lnTo>
                    <a:pt x="116140" y="259146"/>
                  </a:lnTo>
                  <a:lnTo>
                    <a:pt x="145858" y="303634"/>
                  </a:lnTo>
                  <a:lnTo>
                    <a:pt x="172310" y="336688"/>
                  </a:lnTo>
                  <a:lnTo>
                    <a:pt x="191945" y="356405"/>
                  </a:lnTo>
                  <a:lnTo>
                    <a:pt x="229453" y="398814"/>
                  </a:lnTo>
                  <a:lnTo>
                    <a:pt x="245929" y="414542"/>
                  </a:lnTo>
                  <a:lnTo>
                    <a:pt x="257048" y="419017"/>
                  </a:lnTo>
                  <a:lnTo>
                    <a:pt x="266480" y="419636"/>
                  </a:lnTo>
                  <a:lnTo>
                    <a:pt x="266950" y="418664"/>
                  </a:lnTo>
                  <a:lnTo>
                    <a:pt x="267853" y="381534"/>
                  </a:lnTo>
                  <a:lnTo>
                    <a:pt x="266890" y="346783"/>
                  </a:lnTo>
                  <a:lnTo>
                    <a:pt x="261751" y="313205"/>
                  </a:lnTo>
                  <a:lnTo>
                    <a:pt x="259787" y="273270"/>
                  </a:lnTo>
                  <a:lnTo>
                    <a:pt x="259205" y="235861"/>
                  </a:lnTo>
                  <a:lnTo>
                    <a:pt x="258040" y="199641"/>
                  </a:lnTo>
                  <a:lnTo>
                    <a:pt x="252844" y="163774"/>
                  </a:lnTo>
                  <a:lnTo>
                    <a:pt x="249872" y="129003"/>
                  </a:lnTo>
                  <a:lnTo>
                    <a:pt x="243127" y="90085"/>
                  </a:lnTo>
                  <a:lnTo>
                    <a:pt x="241367" y="50889"/>
                  </a:lnTo>
                  <a:lnTo>
                    <a:pt x="241111" y="6894"/>
                  </a:lnTo>
                  <a:lnTo>
                    <a:pt x="242100" y="4596"/>
                  </a:lnTo>
                  <a:lnTo>
                    <a:pt x="243751" y="3064"/>
                  </a:lnTo>
                  <a:lnTo>
                    <a:pt x="25003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5" name="SMARTInkShape-Group61"/>
          <p:cNvGrpSpPr/>
          <p:nvPr/>
        </p:nvGrpSpPr>
        <p:grpSpPr>
          <a:xfrm>
            <a:off x="3321844" y="16611"/>
            <a:ext cx="776884" cy="465067"/>
            <a:chOff x="3321844" y="16611"/>
            <a:chExt cx="776884" cy="465067"/>
          </a:xfrm>
        </p:grpSpPr>
        <p:sp>
          <p:nvSpPr>
            <p:cNvPr id="39" name="SMARTInkShape-31"/>
            <p:cNvSpPr/>
            <p:nvPr/>
          </p:nvSpPr>
          <p:spPr>
            <a:xfrm>
              <a:off x="4027289" y="16611"/>
              <a:ext cx="17860" cy="161984"/>
            </a:xfrm>
            <a:custGeom>
              <a:avLst/>
              <a:gdLst/>
              <a:ahLst/>
              <a:cxnLst/>
              <a:rect l="0" t="0" r="0" b="0"/>
              <a:pathLst>
                <a:path w="17860" h="161984">
                  <a:moveTo>
                    <a:pt x="0" y="161983"/>
                  </a:moveTo>
                  <a:lnTo>
                    <a:pt x="8821" y="161983"/>
                  </a:lnTo>
                  <a:lnTo>
                    <a:pt x="8898" y="157242"/>
                  </a:lnTo>
                  <a:lnTo>
                    <a:pt x="9900" y="155846"/>
                  </a:lnTo>
                  <a:lnTo>
                    <a:pt x="13660" y="154294"/>
                  </a:lnTo>
                  <a:lnTo>
                    <a:pt x="15060" y="152888"/>
                  </a:lnTo>
                  <a:lnTo>
                    <a:pt x="16615" y="148680"/>
                  </a:lnTo>
                  <a:lnTo>
                    <a:pt x="17845" y="106294"/>
                  </a:lnTo>
                  <a:lnTo>
                    <a:pt x="17859" y="62139"/>
                  </a:lnTo>
                  <a:lnTo>
                    <a:pt x="17859" y="18929"/>
                  </a:lnTo>
                  <a:lnTo>
                    <a:pt x="17859" y="0"/>
                  </a:lnTo>
                  <a:lnTo>
                    <a:pt x="17859" y="1892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SMARTInkShape-32"/>
            <p:cNvSpPr/>
            <p:nvPr/>
          </p:nvSpPr>
          <p:spPr>
            <a:xfrm>
              <a:off x="4027289" y="23625"/>
              <a:ext cx="52292" cy="28713"/>
            </a:xfrm>
            <a:custGeom>
              <a:avLst/>
              <a:gdLst/>
              <a:ahLst/>
              <a:cxnLst/>
              <a:rect l="0" t="0" r="0" b="0"/>
              <a:pathLst>
                <a:path w="52292" h="28713">
                  <a:moveTo>
                    <a:pt x="0" y="21023"/>
                  </a:moveTo>
                  <a:lnTo>
                    <a:pt x="22123" y="21023"/>
                  </a:lnTo>
                  <a:lnTo>
                    <a:pt x="27361" y="23669"/>
                  </a:lnTo>
                  <a:lnTo>
                    <a:pt x="32996" y="27160"/>
                  </a:lnTo>
                  <a:lnTo>
                    <a:pt x="38809" y="28712"/>
                  </a:lnTo>
                  <a:lnTo>
                    <a:pt x="40755" y="28133"/>
                  </a:lnTo>
                  <a:lnTo>
                    <a:pt x="42053" y="26756"/>
                  </a:lnTo>
                  <a:lnTo>
                    <a:pt x="44136" y="22156"/>
                  </a:lnTo>
                  <a:lnTo>
                    <a:pt x="47066" y="21527"/>
                  </a:lnTo>
                  <a:lnTo>
                    <a:pt x="52291" y="21123"/>
                  </a:lnTo>
                  <a:lnTo>
                    <a:pt x="50361" y="18422"/>
                  </a:lnTo>
                  <a:lnTo>
                    <a:pt x="48457" y="16312"/>
                  </a:lnTo>
                  <a:lnTo>
                    <a:pt x="46341" y="11323"/>
                  </a:lnTo>
                  <a:lnTo>
                    <a:pt x="44983" y="35"/>
                  </a:lnTo>
                  <a:lnTo>
                    <a:pt x="45059" y="0"/>
                  </a:lnTo>
                  <a:lnTo>
                    <a:pt x="46341" y="1132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SMARTInkShape-33"/>
            <p:cNvSpPr/>
            <p:nvPr/>
          </p:nvSpPr>
          <p:spPr>
            <a:xfrm>
              <a:off x="3911203" y="26789"/>
              <a:ext cx="187525" cy="71439"/>
            </a:xfrm>
            <a:custGeom>
              <a:avLst/>
              <a:gdLst/>
              <a:ahLst/>
              <a:cxnLst/>
              <a:rect l="0" t="0" r="0" b="0"/>
              <a:pathLst>
                <a:path w="187525" h="71439">
                  <a:moveTo>
                    <a:pt x="0" y="71438"/>
                  </a:moveTo>
                  <a:lnTo>
                    <a:pt x="0" y="66697"/>
                  </a:lnTo>
                  <a:lnTo>
                    <a:pt x="992" y="65301"/>
                  </a:lnTo>
                  <a:lnTo>
                    <a:pt x="2646" y="64370"/>
                  </a:lnTo>
                  <a:lnTo>
                    <a:pt x="4741" y="63749"/>
                  </a:lnTo>
                  <a:lnTo>
                    <a:pt x="18092" y="52958"/>
                  </a:lnTo>
                  <a:lnTo>
                    <a:pt x="20991" y="50188"/>
                  </a:lnTo>
                  <a:lnTo>
                    <a:pt x="63567" y="32706"/>
                  </a:lnTo>
                  <a:lnTo>
                    <a:pt x="99428" y="20829"/>
                  </a:lnTo>
                  <a:lnTo>
                    <a:pt x="138409" y="8928"/>
                  </a:lnTo>
                  <a:lnTo>
                    <a:pt x="159411" y="2645"/>
                  </a:lnTo>
                  <a:lnTo>
                    <a:pt x="187524"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SMARTInkShape-34"/>
            <p:cNvSpPr/>
            <p:nvPr/>
          </p:nvSpPr>
          <p:spPr>
            <a:xfrm>
              <a:off x="3848705" y="44648"/>
              <a:ext cx="17851" cy="258962"/>
            </a:xfrm>
            <a:custGeom>
              <a:avLst/>
              <a:gdLst/>
              <a:ahLst/>
              <a:cxnLst/>
              <a:rect l="0" t="0" r="0" b="0"/>
              <a:pathLst>
                <a:path w="17851" h="258962">
                  <a:moveTo>
                    <a:pt x="8920" y="0"/>
                  </a:moveTo>
                  <a:lnTo>
                    <a:pt x="8920" y="41367"/>
                  </a:lnTo>
                  <a:lnTo>
                    <a:pt x="1852" y="83757"/>
                  </a:lnTo>
                  <a:lnTo>
                    <a:pt x="358" y="123922"/>
                  </a:lnTo>
                  <a:lnTo>
                    <a:pt x="63" y="160519"/>
                  </a:lnTo>
                  <a:lnTo>
                    <a:pt x="0" y="200614"/>
                  </a:lnTo>
                  <a:lnTo>
                    <a:pt x="984" y="219728"/>
                  </a:lnTo>
                  <a:lnTo>
                    <a:pt x="8093" y="246093"/>
                  </a:lnTo>
                  <a:lnTo>
                    <a:pt x="8552" y="252581"/>
                  </a:lnTo>
                  <a:lnTo>
                    <a:pt x="9667" y="254708"/>
                  </a:lnTo>
                  <a:lnTo>
                    <a:pt x="11402" y="256126"/>
                  </a:lnTo>
                  <a:lnTo>
                    <a:pt x="17850" y="25896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SMARTInkShape-35"/>
            <p:cNvSpPr/>
            <p:nvPr/>
          </p:nvSpPr>
          <p:spPr>
            <a:xfrm>
              <a:off x="3581459" y="179003"/>
              <a:ext cx="204730" cy="173093"/>
            </a:xfrm>
            <a:custGeom>
              <a:avLst/>
              <a:gdLst/>
              <a:ahLst/>
              <a:cxnLst/>
              <a:rect l="0" t="0" r="0" b="0"/>
              <a:pathLst>
                <a:path w="204730" h="173093">
                  <a:moveTo>
                    <a:pt x="142221" y="26380"/>
                  </a:moveTo>
                  <a:lnTo>
                    <a:pt x="142221" y="10129"/>
                  </a:lnTo>
                  <a:lnTo>
                    <a:pt x="134532" y="973"/>
                  </a:lnTo>
                  <a:lnTo>
                    <a:pt x="131197" y="205"/>
                  </a:lnTo>
                  <a:lnTo>
                    <a:pt x="128918" y="0"/>
                  </a:lnTo>
                  <a:lnTo>
                    <a:pt x="123741" y="2419"/>
                  </a:lnTo>
                  <a:lnTo>
                    <a:pt x="85293" y="31635"/>
                  </a:lnTo>
                  <a:lnTo>
                    <a:pt x="44770" y="74282"/>
                  </a:lnTo>
                  <a:lnTo>
                    <a:pt x="19304" y="116105"/>
                  </a:lnTo>
                  <a:lnTo>
                    <a:pt x="2660" y="148022"/>
                  </a:lnTo>
                  <a:lnTo>
                    <a:pt x="0" y="162635"/>
                  </a:lnTo>
                  <a:lnTo>
                    <a:pt x="2282" y="168959"/>
                  </a:lnTo>
                  <a:lnTo>
                    <a:pt x="4280" y="172034"/>
                  </a:lnTo>
                  <a:lnTo>
                    <a:pt x="6604" y="173092"/>
                  </a:lnTo>
                  <a:lnTo>
                    <a:pt x="9145" y="172805"/>
                  </a:lnTo>
                  <a:lnTo>
                    <a:pt x="30402" y="161601"/>
                  </a:lnTo>
                  <a:lnTo>
                    <a:pt x="71080" y="130149"/>
                  </a:lnTo>
                  <a:lnTo>
                    <a:pt x="109243" y="88668"/>
                  </a:lnTo>
                  <a:lnTo>
                    <a:pt x="141423" y="47046"/>
                  </a:lnTo>
                  <a:lnTo>
                    <a:pt x="146827" y="39534"/>
                  </a:lnTo>
                  <a:lnTo>
                    <a:pt x="150982" y="26951"/>
                  </a:lnTo>
                  <a:lnTo>
                    <a:pt x="146360" y="26549"/>
                  </a:lnTo>
                  <a:lnTo>
                    <a:pt x="144980" y="27485"/>
                  </a:lnTo>
                  <a:lnTo>
                    <a:pt x="144060" y="29101"/>
                  </a:lnTo>
                  <a:lnTo>
                    <a:pt x="143447" y="31170"/>
                  </a:lnTo>
                  <a:lnTo>
                    <a:pt x="136326" y="42613"/>
                  </a:lnTo>
                  <a:lnTo>
                    <a:pt x="133370" y="83875"/>
                  </a:lnTo>
                  <a:lnTo>
                    <a:pt x="134306" y="100080"/>
                  </a:lnTo>
                  <a:lnTo>
                    <a:pt x="144316" y="124390"/>
                  </a:lnTo>
                  <a:lnTo>
                    <a:pt x="154541" y="136470"/>
                  </a:lnTo>
                  <a:lnTo>
                    <a:pt x="162910" y="139801"/>
                  </a:lnTo>
                  <a:lnTo>
                    <a:pt x="167920" y="140689"/>
                  </a:lnTo>
                  <a:lnTo>
                    <a:pt x="176132" y="139030"/>
                  </a:lnTo>
                  <a:lnTo>
                    <a:pt x="183090" y="135978"/>
                  </a:lnTo>
                  <a:lnTo>
                    <a:pt x="204729" y="13353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SMARTInkShape-36"/>
            <p:cNvSpPr/>
            <p:nvPr/>
          </p:nvSpPr>
          <p:spPr>
            <a:xfrm>
              <a:off x="3321844" y="267891"/>
              <a:ext cx="178595" cy="213787"/>
            </a:xfrm>
            <a:custGeom>
              <a:avLst/>
              <a:gdLst/>
              <a:ahLst/>
              <a:cxnLst/>
              <a:rect l="0" t="0" r="0" b="0"/>
              <a:pathLst>
                <a:path w="178595" h="213787">
                  <a:moveTo>
                    <a:pt x="178594" y="0"/>
                  </a:moveTo>
                  <a:lnTo>
                    <a:pt x="173853" y="0"/>
                  </a:lnTo>
                  <a:lnTo>
                    <a:pt x="168880" y="2645"/>
                  </a:lnTo>
                  <a:lnTo>
                    <a:pt x="163362" y="6136"/>
                  </a:lnTo>
                  <a:lnTo>
                    <a:pt x="153685" y="8102"/>
                  </a:lnTo>
                  <a:lnTo>
                    <a:pt x="138692" y="9676"/>
                  </a:lnTo>
                  <a:lnTo>
                    <a:pt x="97936" y="25131"/>
                  </a:lnTo>
                  <a:lnTo>
                    <a:pt x="53857" y="62350"/>
                  </a:lnTo>
                  <a:lnTo>
                    <a:pt x="48741" y="68390"/>
                  </a:lnTo>
                  <a:lnTo>
                    <a:pt x="46467" y="74383"/>
                  </a:lnTo>
                  <a:lnTo>
                    <a:pt x="46853" y="76377"/>
                  </a:lnTo>
                  <a:lnTo>
                    <a:pt x="48102" y="77707"/>
                  </a:lnTo>
                  <a:lnTo>
                    <a:pt x="52136" y="80177"/>
                  </a:lnTo>
                  <a:lnTo>
                    <a:pt x="57237" y="84582"/>
                  </a:lnTo>
                  <a:lnTo>
                    <a:pt x="65457" y="87201"/>
                  </a:lnTo>
                  <a:lnTo>
                    <a:pt x="109092" y="89174"/>
                  </a:lnTo>
                  <a:lnTo>
                    <a:pt x="136128" y="90264"/>
                  </a:lnTo>
                  <a:lnTo>
                    <a:pt x="165442" y="98389"/>
                  </a:lnTo>
                  <a:lnTo>
                    <a:pt x="172087" y="102598"/>
                  </a:lnTo>
                  <a:lnTo>
                    <a:pt x="175702" y="107776"/>
                  </a:lnTo>
                  <a:lnTo>
                    <a:pt x="176666" y="110546"/>
                  </a:lnTo>
                  <a:lnTo>
                    <a:pt x="175091" y="118915"/>
                  </a:lnTo>
                  <a:lnTo>
                    <a:pt x="173282" y="123925"/>
                  </a:lnTo>
                  <a:lnTo>
                    <a:pt x="165980" y="132137"/>
                  </a:lnTo>
                  <a:lnTo>
                    <a:pt x="123036" y="167104"/>
                  </a:lnTo>
                  <a:lnTo>
                    <a:pt x="78952" y="190014"/>
                  </a:lnTo>
                  <a:lnTo>
                    <a:pt x="39093" y="208316"/>
                  </a:lnTo>
                  <a:lnTo>
                    <a:pt x="12492" y="213786"/>
                  </a:lnTo>
                  <a:lnTo>
                    <a:pt x="7867" y="211432"/>
                  </a:lnTo>
                  <a:lnTo>
                    <a:pt x="0" y="20538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2" name="SMARTInkShape-Group62"/>
          <p:cNvGrpSpPr/>
          <p:nvPr/>
        </p:nvGrpSpPr>
        <p:grpSpPr>
          <a:xfrm>
            <a:off x="4991695" y="946547"/>
            <a:ext cx="785814" cy="437018"/>
            <a:chOff x="4991695" y="946547"/>
            <a:chExt cx="785814" cy="437018"/>
          </a:xfrm>
        </p:grpSpPr>
        <p:sp>
          <p:nvSpPr>
            <p:cNvPr id="46" name="SMARTInkShape-37"/>
            <p:cNvSpPr/>
            <p:nvPr/>
          </p:nvSpPr>
          <p:spPr>
            <a:xfrm>
              <a:off x="5670352" y="946547"/>
              <a:ext cx="107157" cy="107025"/>
            </a:xfrm>
            <a:custGeom>
              <a:avLst/>
              <a:gdLst/>
              <a:ahLst/>
              <a:cxnLst/>
              <a:rect l="0" t="0" r="0" b="0"/>
              <a:pathLst>
                <a:path w="107157" h="107025">
                  <a:moveTo>
                    <a:pt x="0" y="53578"/>
                  </a:moveTo>
                  <a:lnTo>
                    <a:pt x="0" y="97224"/>
                  </a:lnTo>
                  <a:lnTo>
                    <a:pt x="0" y="107024"/>
                  </a:lnTo>
                  <a:lnTo>
                    <a:pt x="0" y="102377"/>
                  </a:lnTo>
                  <a:lnTo>
                    <a:pt x="992" y="100993"/>
                  </a:lnTo>
                  <a:lnTo>
                    <a:pt x="4740" y="99456"/>
                  </a:lnTo>
                  <a:lnTo>
                    <a:pt x="6136" y="98054"/>
                  </a:lnTo>
                  <a:lnTo>
                    <a:pt x="26973" y="55937"/>
                  </a:lnTo>
                  <a:lnTo>
                    <a:pt x="47310" y="28858"/>
                  </a:lnTo>
                  <a:lnTo>
                    <a:pt x="70887" y="11757"/>
                  </a:lnTo>
                  <a:lnTo>
                    <a:pt x="86247" y="8310"/>
                  </a:lnTo>
                  <a:lnTo>
                    <a:pt x="98211" y="1935"/>
                  </a:lnTo>
                  <a:lnTo>
                    <a:pt x="107156"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SMARTInkShape-38"/>
            <p:cNvSpPr/>
            <p:nvPr/>
          </p:nvSpPr>
          <p:spPr>
            <a:xfrm>
              <a:off x="5518547" y="982420"/>
              <a:ext cx="125017" cy="105597"/>
            </a:xfrm>
            <a:custGeom>
              <a:avLst/>
              <a:gdLst/>
              <a:ahLst/>
              <a:cxnLst/>
              <a:rect l="0" t="0" r="0" b="0"/>
              <a:pathLst>
                <a:path w="125017" h="105597">
                  <a:moveTo>
                    <a:pt x="0" y="62353"/>
                  </a:moveTo>
                  <a:lnTo>
                    <a:pt x="0" y="57613"/>
                  </a:lnTo>
                  <a:lnTo>
                    <a:pt x="992" y="56217"/>
                  </a:lnTo>
                  <a:lnTo>
                    <a:pt x="2645" y="55286"/>
                  </a:lnTo>
                  <a:lnTo>
                    <a:pt x="17169" y="49051"/>
                  </a:lnTo>
                  <a:lnTo>
                    <a:pt x="33010" y="39257"/>
                  </a:lnTo>
                  <a:lnTo>
                    <a:pt x="51573" y="33648"/>
                  </a:lnTo>
                  <a:lnTo>
                    <a:pt x="74297" y="14616"/>
                  </a:lnTo>
                  <a:lnTo>
                    <a:pt x="77669" y="8726"/>
                  </a:lnTo>
                  <a:lnTo>
                    <a:pt x="79834" y="1600"/>
                  </a:lnTo>
                  <a:lnTo>
                    <a:pt x="79019" y="1015"/>
                  </a:lnTo>
                  <a:lnTo>
                    <a:pt x="67892" y="0"/>
                  </a:lnTo>
                  <a:lnTo>
                    <a:pt x="62255" y="2560"/>
                  </a:lnTo>
                  <a:lnTo>
                    <a:pt x="33968" y="20840"/>
                  </a:lnTo>
                  <a:lnTo>
                    <a:pt x="24176" y="34399"/>
                  </a:lnTo>
                  <a:lnTo>
                    <a:pt x="19730" y="46243"/>
                  </a:lnTo>
                  <a:lnTo>
                    <a:pt x="18414" y="56037"/>
                  </a:lnTo>
                  <a:lnTo>
                    <a:pt x="22764" y="69963"/>
                  </a:lnTo>
                  <a:lnTo>
                    <a:pt x="30337" y="81916"/>
                  </a:lnTo>
                  <a:lnTo>
                    <a:pt x="43605" y="91742"/>
                  </a:lnTo>
                  <a:lnTo>
                    <a:pt x="82304" y="104893"/>
                  </a:lnTo>
                  <a:lnTo>
                    <a:pt x="87612" y="105596"/>
                  </a:lnTo>
                  <a:lnTo>
                    <a:pt x="125016" y="9807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SMARTInkShape-39"/>
            <p:cNvSpPr/>
            <p:nvPr/>
          </p:nvSpPr>
          <p:spPr>
            <a:xfrm>
              <a:off x="5406246" y="1026914"/>
              <a:ext cx="130161" cy="53579"/>
            </a:xfrm>
            <a:custGeom>
              <a:avLst/>
              <a:gdLst/>
              <a:ahLst/>
              <a:cxnLst/>
              <a:rect l="0" t="0" r="0" b="0"/>
              <a:pathLst>
                <a:path w="130161" h="53579">
                  <a:moveTo>
                    <a:pt x="5145" y="53578"/>
                  </a:moveTo>
                  <a:lnTo>
                    <a:pt x="0" y="53578"/>
                  </a:lnTo>
                  <a:lnTo>
                    <a:pt x="2197" y="53578"/>
                  </a:lnTo>
                  <a:lnTo>
                    <a:pt x="3180" y="52586"/>
                  </a:lnTo>
                  <a:lnTo>
                    <a:pt x="4271" y="48838"/>
                  </a:lnTo>
                  <a:lnTo>
                    <a:pt x="5555" y="47441"/>
                  </a:lnTo>
                  <a:lnTo>
                    <a:pt x="14743" y="42554"/>
                  </a:lnTo>
                  <a:lnTo>
                    <a:pt x="30854" y="32329"/>
                  </a:lnTo>
                  <a:lnTo>
                    <a:pt x="69583" y="22535"/>
                  </a:lnTo>
                  <a:lnTo>
                    <a:pt x="114050" y="9039"/>
                  </a:lnTo>
                  <a:lnTo>
                    <a:pt x="13016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SMARTInkShape-40"/>
            <p:cNvSpPr/>
            <p:nvPr/>
          </p:nvSpPr>
          <p:spPr>
            <a:xfrm>
              <a:off x="5420320" y="982266"/>
              <a:ext cx="53579" cy="187524"/>
            </a:xfrm>
            <a:custGeom>
              <a:avLst/>
              <a:gdLst/>
              <a:ahLst/>
              <a:cxnLst/>
              <a:rect l="0" t="0" r="0" b="0"/>
              <a:pathLst>
                <a:path w="53579" h="187524">
                  <a:moveTo>
                    <a:pt x="0" y="0"/>
                  </a:moveTo>
                  <a:lnTo>
                    <a:pt x="0" y="18042"/>
                  </a:lnTo>
                  <a:lnTo>
                    <a:pt x="2646" y="25547"/>
                  </a:lnTo>
                  <a:lnTo>
                    <a:pt x="4741" y="28938"/>
                  </a:lnTo>
                  <a:lnTo>
                    <a:pt x="13303" y="67669"/>
                  </a:lnTo>
                  <a:lnTo>
                    <a:pt x="22200" y="111798"/>
                  </a:lnTo>
                  <a:lnTo>
                    <a:pt x="28831" y="147124"/>
                  </a:lnTo>
                  <a:lnTo>
                    <a:pt x="42183" y="176321"/>
                  </a:lnTo>
                  <a:lnTo>
                    <a:pt x="43005" y="180055"/>
                  </a:lnTo>
                  <a:lnTo>
                    <a:pt x="44545" y="182544"/>
                  </a:lnTo>
                  <a:lnTo>
                    <a:pt x="46564" y="184204"/>
                  </a:lnTo>
                  <a:lnTo>
                    <a:pt x="53578" y="18752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SMARTInkShape-41"/>
            <p:cNvSpPr/>
            <p:nvPr/>
          </p:nvSpPr>
          <p:spPr>
            <a:xfrm>
              <a:off x="5241888" y="1071595"/>
              <a:ext cx="160574" cy="106589"/>
            </a:xfrm>
            <a:custGeom>
              <a:avLst/>
              <a:gdLst/>
              <a:ahLst/>
              <a:cxnLst/>
              <a:rect l="0" t="0" r="0" b="0"/>
              <a:pathLst>
                <a:path w="160574" h="106589">
                  <a:moveTo>
                    <a:pt x="62346" y="8897"/>
                  </a:moveTo>
                  <a:lnTo>
                    <a:pt x="54658" y="1209"/>
                  </a:lnTo>
                  <a:lnTo>
                    <a:pt x="49044" y="335"/>
                  </a:lnTo>
                  <a:lnTo>
                    <a:pt x="37198" y="0"/>
                  </a:lnTo>
                  <a:lnTo>
                    <a:pt x="15584" y="20088"/>
                  </a:lnTo>
                  <a:lnTo>
                    <a:pt x="6047" y="34262"/>
                  </a:lnTo>
                  <a:lnTo>
                    <a:pt x="1678" y="51029"/>
                  </a:lnTo>
                  <a:lnTo>
                    <a:pt x="0" y="81588"/>
                  </a:lnTo>
                  <a:lnTo>
                    <a:pt x="2556" y="88498"/>
                  </a:lnTo>
                  <a:lnTo>
                    <a:pt x="12281" y="101019"/>
                  </a:lnTo>
                  <a:lnTo>
                    <a:pt x="17936" y="104411"/>
                  </a:lnTo>
                  <a:lnTo>
                    <a:pt x="29651" y="106588"/>
                  </a:lnTo>
                  <a:lnTo>
                    <a:pt x="35578" y="104240"/>
                  </a:lnTo>
                  <a:lnTo>
                    <a:pt x="38548" y="102224"/>
                  </a:lnTo>
                  <a:lnTo>
                    <a:pt x="65324" y="64006"/>
                  </a:lnTo>
                  <a:lnTo>
                    <a:pt x="77560" y="38142"/>
                  </a:lnTo>
                  <a:lnTo>
                    <a:pt x="80849" y="15982"/>
                  </a:lnTo>
                  <a:lnTo>
                    <a:pt x="82620" y="13621"/>
                  </a:lnTo>
                  <a:lnTo>
                    <a:pt x="89023" y="8979"/>
                  </a:lnTo>
                  <a:lnTo>
                    <a:pt x="90121" y="25125"/>
                  </a:lnTo>
                  <a:lnTo>
                    <a:pt x="104949" y="65400"/>
                  </a:lnTo>
                  <a:lnTo>
                    <a:pt x="119024" y="82912"/>
                  </a:lnTo>
                  <a:lnTo>
                    <a:pt x="124909" y="86441"/>
                  </a:lnTo>
                  <a:lnTo>
                    <a:pt x="136771" y="88707"/>
                  </a:lnTo>
                  <a:lnTo>
                    <a:pt x="142718" y="86371"/>
                  </a:lnTo>
                  <a:lnTo>
                    <a:pt x="154621" y="76786"/>
                  </a:lnTo>
                  <a:lnTo>
                    <a:pt x="157928" y="71151"/>
                  </a:lnTo>
                  <a:lnTo>
                    <a:pt x="160573" y="6247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SMARTInkShape-42"/>
            <p:cNvSpPr/>
            <p:nvPr/>
          </p:nvSpPr>
          <p:spPr>
            <a:xfrm>
              <a:off x="4991695" y="1098924"/>
              <a:ext cx="212883" cy="284641"/>
            </a:xfrm>
            <a:custGeom>
              <a:avLst/>
              <a:gdLst/>
              <a:ahLst/>
              <a:cxnLst/>
              <a:rect l="0" t="0" r="0" b="0"/>
              <a:pathLst>
                <a:path w="212883" h="284641">
                  <a:moveTo>
                    <a:pt x="0" y="106584"/>
                  </a:moveTo>
                  <a:lnTo>
                    <a:pt x="0" y="127575"/>
                  </a:lnTo>
                  <a:lnTo>
                    <a:pt x="9094" y="169633"/>
                  </a:lnTo>
                  <a:lnTo>
                    <a:pt x="16960" y="213710"/>
                  </a:lnTo>
                  <a:lnTo>
                    <a:pt x="18585" y="233685"/>
                  </a:lnTo>
                  <a:lnTo>
                    <a:pt x="26930" y="263087"/>
                  </a:lnTo>
                  <a:lnTo>
                    <a:pt x="33689" y="276000"/>
                  </a:lnTo>
                  <a:lnTo>
                    <a:pt x="34366" y="279059"/>
                  </a:lnTo>
                  <a:lnTo>
                    <a:pt x="35809" y="281099"/>
                  </a:lnTo>
                  <a:lnTo>
                    <a:pt x="37764" y="282458"/>
                  </a:lnTo>
                  <a:lnTo>
                    <a:pt x="42581" y="283969"/>
                  </a:lnTo>
                  <a:lnTo>
                    <a:pt x="48029" y="284640"/>
                  </a:lnTo>
                  <a:lnTo>
                    <a:pt x="53757" y="282293"/>
                  </a:lnTo>
                  <a:lnTo>
                    <a:pt x="56675" y="280278"/>
                  </a:lnTo>
                  <a:lnTo>
                    <a:pt x="71454" y="257351"/>
                  </a:lnTo>
                  <a:lnTo>
                    <a:pt x="89298" y="212865"/>
                  </a:lnTo>
                  <a:lnTo>
                    <a:pt x="103188" y="168976"/>
                  </a:lnTo>
                  <a:lnTo>
                    <a:pt x="106634" y="124428"/>
                  </a:lnTo>
                  <a:lnTo>
                    <a:pt x="106061" y="96843"/>
                  </a:lnTo>
                  <a:lnTo>
                    <a:pt x="99045" y="74293"/>
                  </a:lnTo>
                  <a:lnTo>
                    <a:pt x="98591" y="68089"/>
                  </a:lnTo>
                  <a:lnTo>
                    <a:pt x="97477" y="66038"/>
                  </a:lnTo>
                  <a:lnTo>
                    <a:pt x="95743" y="64670"/>
                  </a:lnTo>
                  <a:lnTo>
                    <a:pt x="90570" y="62476"/>
                  </a:lnTo>
                  <a:lnTo>
                    <a:pt x="90146" y="63288"/>
                  </a:lnTo>
                  <a:lnTo>
                    <a:pt x="89331" y="92421"/>
                  </a:lnTo>
                  <a:lnTo>
                    <a:pt x="98394" y="136217"/>
                  </a:lnTo>
                  <a:lnTo>
                    <a:pt x="116271" y="178014"/>
                  </a:lnTo>
                  <a:lnTo>
                    <a:pt x="128029" y="197092"/>
                  </a:lnTo>
                  <a:lnTo>
                    <a:pt x="133962" y="201380"/>
                  </a:lnTo>
                  <a:lnTo>
                    <a:pt x="139906" y="204278"/>
                  </a:lnTo>
                  <a:lnTo>
                    <a:pt x="145855" y="208873"/>
                  </a:lnTo>
                  <a:lnTo>
                    <a:pt x="149823" y="209503"/>
                  </a:lnTo>
                  <a:lnTo>
                    <a:pt x="159523" y="207558"/>
                  </a:lnTo>
                  <a:lnTo>
                    <a:pt x="171400" y="200884"/>
                  </a:lnTo>
                  <a:lnTo>
                    <a:pt x="190439" y="182611"/>
                  </a:lnTo>
                  <a:lnTo>
                    <a:pt x="198080" y="171462"/>
                  </a:lnTo>
                  <a:lnTo>
                    <a:pt x="207068" y="132509"/>
                  </a:lnTo>
                  <a:lnTo>
                    <a:pt x="212882" y="97483"/>
                  </a:lnTo>
                  <a:lnTo>
                    <a:pt x="206901" y="62894"/>
                  </a:lnTo>
                  <a:lnTo>
                    <a:pt x="190372" y="24578"/>
                  </a:lnTo>
                  <a:lnTo>
                    <a:pt x="175600" y="5949"/>
                  </a:lnTo>
                  <a:lnTo>
                    <a:pt x="167011" y="2326"/>
                  </a:lnTo>
                  <a:lnTo>
                    <a:pt x="150069" y="0"/>
                  </a:lnTo>
                  <a:lnTo>
                    <a:pt x="143426" y="2328"/>
                  </a:lnTo>
                  <a:lnTo>
                    <a:pt x="125064" y="14896"/>
                  </a:lnTo>
                  <a:lnTo>
                    <a:pt x="116086" y="1728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53" name="SMARTInkShape-43"/>
          <p:cNvSpPr/>
          <p:nvPr/>
        </p:nvSpPr>
        <p:spPr>
          <a:xfrm>
            <a:off x="401891" y="3406346"/>
            <a:ext cx="196399" cy="315554"/>
          </a:xfrm>
          <a:custGeom>
            <a:avLst/>
            <a:gdLst/>
            <a:ahLst/>
            <a:cxnLst/>
            <a:rect l="0" t="0" r="0" b="0"/>
            <a:pathLst>
              <a:path w="196399" h="315554">
                <a:moveTo>
                  <a:pt x="98172" y="103021"/>
                </a:moveTo>
                <a:lnTo>
                  <a:pt x="98172" y="111583"/>
                </a:lnTo>
                <a:lnTo>
                  <a:pt x="105860" y="119607"/>
                </a:lnTo>
                <a:lnTo>
                  <a:pt x="106992" y="128457"/>
                </a:lnTo>
                <a:lnTo>
                  <a:pt x="108021" y="128908"/>
                </a:lnTo>
                <a:lnTo>
                  <a:pt x="111809" y="129409"/>
                </a:lnTo>
                <a:lnTo>
                  <a:pt x="113217" y="128551"/>
                </a:lnTo>
                <a:lnTo>
                  <a:pt x="114155" y="126986"/>
                </a:lnTo>
                <a:lnTo>
                  <a:pt x="115921" y="121238"/>
                </a:lnTo>
                <a:lnTo>
                  <a:pt x="116031" y="77432"/>
                </a:lnTo>
                <a:lnTo>
                  <a:pt x="113385" y="69159"/>
                </a:lnTo>
                <a:lnTo>
                  <a:pt x="109894" y="61182"/>
                </a:lnTo>
                <a:lnTo>
                  <a:pt x="106936" y="46527"/>
                </a:lnTo>
                <a:lnTo>
                  <a:pt x="100217" y="35460"/>
                </a:lnTo>
                <a:lnTo>
                  <a:pt x="92935" y="25897"/>
                </a:lnTo>
                <a:lnTo>
                  <a:pt x="87325" y="13777"/>
                </a:lnTo>
                <a:lnTo>
                  <a:pt x="84988" y="10783"/>
                </a:lnTo>
                <a:lnTo>
                  <a:pt x="79744" y="7456"/>
                </a:lnTo>
                <a:lnTo>
                  <a:pt x="74107" y="4985"/>
                </a:lnTo>
                <a:lnTo>
                  <a:pt x="68294" y="580"/>
                </a:lnTo>
                <a:lnTo>
                  <a:pt x="65355" y="0"/>
                </a:lnTo>
                <a:lnTo>
                  <a:pt x="62403" y="607"/>
                </a:lnTo>
                <a:lnTo>
                  <a:pt x="56477" y="2933"/>
                </a:lnTo>
                <a:lnTo>
                  <a:pt x="36873" y="9290"/>
                </a:lnTo>
                <a:lnTo>
                  <a:pt x="28595" y="17045"/>
                </a:lnTo>
                <a:lnTo>
                  <a:pt x="15195" y="38193"/>
                </a:lnTo>
                <a:lnTo>
                  <a:pt x="3108" y="80240"/>
                </a:lnTo>
                <a:lnTo>
                  <a:pt x="361" y="121408"/>
                </a:lnTo>
                <a:lnTo>
                  <a:pt x="0" y="165598"/>
                </a:lnTo>
                <a:lnTo>
                  <a:pt x="2607" y="192339"/>
                </a:lnTo>
                <a:lnTo>
                  <a:pt x="15178" y="230832"/>
                </a:lnTo>
                <a:lnTo>
                  <a:pt x="24853" y="254662"/>
                </a:lnTo>
                <a:lnTo>
                  <a:pt x="39847" y="273739"/>
                </a:lnTo>
                <a:lnTo>
                  <a:pt x="80383" y="299188"/>
                </a:lnTo>
                <a:lnTo>
                  <a:pt x="110087" y="313327"/>
                </a:lnTo>
                <a:lnTo>
                  <a:pt x="121988" y="315553"/>
                </a:lnTo>
                <a:lnTo>
                  <a:pt x="133892" y="313896"/>
                </a:lnTo>
                <a:lnTo>
                  <a:pt x="172421" y="301489"/>
                </a:lnTo>
                <a:lnTo>
                  <a:pt x="180119" y="296070"/>
                </a:lnTo>
                <a:lnTo>
                  <a:pt x="184202" y="290355"/>
                </a:lnTo>
                <a:lnTo>
                  <a:pt x="185291" y="287441"/>
                </a:lnTo>
                <a:lnTo>
                  <a:pt x="187009" y="285499"/>
                </a:lnTo>
                <a:lnTo>
                  <a:pt x="196398" y="28161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0138949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www.youtube.com/watch?v=ODf_sPexS2Q</a:t>
            </a:r>
            <a:endParaRPr lang="en-US" dirty="0" smtClean="0"/>
          </a:p>
          <a:p>
            <a:endParaRPr lang="en-US" dirty="0"/>
          </a:p>
        </p:txBody>
      </p:sp>
    </p:spTree>
    <p:extLst>
      <p:ext uri="{BB962C8B-B14F-4D97-AF65-F5344CB8AC3E}">
        <p14:creationId xmlns:p14="http://schemas.microsoft.com/office/powerpoint/2010/main" val="10179014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(10-12-15)</a:t>
            </a:r>
            <a:endParaRPr lang="en-US" dirty="0"/>
          </a:p>
        </p:txBody>
      </p:sp>
      <p:sp>
        <p:nvSpPr>
          <p:cNvPr id="3" name="Content Placeholder 2"/>
          <p:cNvSpPr>
            <a:spLocks noGrp="1"/>
          </p:cNvSpPr>
          <p:nvPr>
            <p:ph idx="1"/>
          </p:nvPr>
        </p:nvSpPr>
        <p:spPr/>
        <p:txBody>
          <a:bodyPr/>
          <a:lstStyle/>
          <a:p>
            <a:r>
              <a:rPr lang="en-US" dirty="0" smtClean="0"/>
              <a:t>What did you learn about response time from on Friday? </a:t>
            </a:r>
          </a:p>
          <a:p>
            <a:endParaRPr lang="en-US" dirty="0"/>
          </a:p>
          <a:p>
            <a:r>
              <a:rPr lang="en-US" dirty="0" smtClean="0"/>
              <a:t>Do you think response time can apply to more sensors or areas of science than just temperature? Give an example.</a:t>
            </a:r>
            <a:endParaRPr lang="en-US" dirty="0"/>
          </a:p>
        </p:txBody>
      </p:sp>
    </p:spTree>
    <p:extLst>
      <p:ext uri="{BB962C8B-B14F-4D97-AF65-F5344CB8AC3E}">
        <p14:creationId xmlns:p14="http://schemas.microsoft.com/office/powerpoint/2010/main" val="39551468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Objectives</a:t>
            </a:r>
          </a:p>
          <a:p>
            <a:r>
              <a:rPr lang="en-US" dirty="0" smtClean="0"/>
              <a:t>Probe Response Time</a:t>
            </a:r>
          </a:p>
          <a:p>
            <a:r>
              <a:rPr lang="en-US" dirty="0" smtClean="0"/>
              <a:t>Boiling Temperature of Water</a:t>
            </a:r>
            <a:endParaRPr lang="en-US" dirty="0"/>
          </a:p>
        </p:txBody>
      </p:sp>
    </p:spTree>
    <p:extLst>
      <p:ext uri="{BB962C8B-B14F-4D97-AF65-F5344CB8AC3E}">
        <p14:creationId xmlns:p14="http://schemas.microsoft.com/office/powerpoint/2010/main" val="13702341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To demonstrate how there is a delay in the response time of the temperature probes of the </a:t>
            </a:r>
            <a:r>
              <a:rPr lang="en-US" dirty="0" err="1" smtClean="0"/>
              <a:t>LabQuest</a:t>
            </a:r>
            <a:r>
              <a:rPr lang="en-US" dirty="0" smtClean="0"/>
              <a:t> materials.</a:t>
            </a:r>
          </a:p>
          <a:p>
            <a:r>
              <a:rPr lang="en-US" dirty="0" smtClean="0"/>
              <a:t>To determine the boiling temperature of water and to determine how altitude and pressure differences affect that boiling point.</a:t>
            </a:r>
          </a:p>
          <a:p>
            <a:r>
              <a:rPr lang="en-US" dirty="0"/>
              <a:t>Students will:</a:t>
            </a:r>
          </a:p>
          <a:p>
            <a:pPr lvl="1"/>
            <a:r>
              <a:rPr lang="en-US" dirty="0"/>
              <a:t>Describe physical and chemical properties</a:t>
            </a:r>
          </a:p>
          <a:p>
            <a:pPr lvl="1"/>
            <a:r>
              <a:rPr lang="en-US" dirty="0"/>
              <a:t>Give examples of physical changes</a:t>
            </a:r>
          </a:p>
          <a:p>
            <a:pPr lvl="1"/>
            <a:r>
              <a:rPr lang="en-US" dirty="0"/>
              <a:t>Explain that chemical changes form new substances</a:t>
            </a:r>
          </a:p>
          <a:p>
            <a:pPr lvl="1"/>
            <a:r>
              <a:rPr lang="en-US" dirty="0"/>
              <a:t>Observe signs of chemical change in an experiment</a:t>
            </a:r>
          </a:p>
          <a:p>
            <a:endParaRPr lang="en-US" dirty="0"/>
          </a:p>
        </p:txBody>
      </p:sp>
    </p:spTree>
    <p:extLst>
      <p:ext uri="{BB962C8B-B14F-4D97-AF65-F5344CB8AC3E}">
        <p14:creationId xmlns:p14="http://schemas.microsoft.com/office/powerpoint/2010/main" val="14955121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can properties help you identify a substance?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Procedure</a:t>
            </a:r>
          </a:p>
          <a:p>
            <a:pPr lvl="1"/>
            <a:r>
              <a:rPr lang="en-US" dirty="0" smtClean="0"/>
              <a:t>Place some of substance A into one cup and some of substance B into the other cup. Label the cups</a:t>
            </a:r>
          </a:p>
          <a:p>
            <a:pPr lvl="1"/>
            <a:r>
              <a:rPr lang="en-US" dirty="0" smtClean="0"/>
              <a:t>Carefully add some water to each cup. Observe and record what happens</a:t>
            </a:r>
          </a:p>
          <a:p>
            <a:r>
              <a:rPr lang="en-US" dirty="0" smtClean="0"/>
              <a:t>What do you think?</a:t>
            </a:r>
          </a:p>
          <a:p>
            <a:pPr lvl="1"/>
            <a:r>
              <a:rPr lang="en-US" dirty="0" smtClean="0"/>
              <a:t>Which result was a physical change? A chemical change? Explain and use evidence to support your answer</a:t>
            </a:r>
          </a:p>
          <a:p>
            <a:pPr lvl="1"/>
            <a:r>
              <a:rPr lang="en-US" dirty="0" smtClean="0"/>
              <a:t>The substances are baking soda and baking powder. Baking powder and water produce carbon dioxide gas. Which substance is baking powder?</a:t>
            </a:r>
            <a:endParaRPr lang="en-US" dirty="0"/>
          </a:p>
        </p:txBody>
      </p:sp>
    </p:spTree>
    <p:extLst>
      <p:ext uri="{BB962C8B-B14F-4D97-AF65-F5344CB8AC3E}">
        <p14:creationId xmlns:p14="http://schemas.microsoft.com/office/powerpoint/2010/main" val="1525405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(10-8-15)</a:t>
            </a:r>
            <a:endParaRPr lang="en-US" dirty="0"/>
          </a:p>
        </p:txBody>
      </p:sp>
      <p:sp>
        <p:nvSpPr>
          <p:cNvPr id="3" name="Content Placeholder 2"/>
          <p:cNvSpPr>
            <a:spLocks noGrp="1"/>
          </p:cNvSpPr>
          <p:nvPr>
            <p:ph idx="1"/>
          </p:nvPr>
        </p:nvSpPr>
        <p:spPr/>
        <p:txBody>
          <a:bodyPr/>
          <a:lstStyle/>
          <a:p>
            <a:r>
              <a:rPr lang="en-US" dirty="0" smtClean="0"/>
              <a:t>If almost everything in the world is made of matter, how do you think people are able to identify the different types?</a:t>
            </a:r>
          </a:p>
          <a:p>
            <a:endParaRPr lang="en-US" dirty="0"/>
          </a:p>
          <a:p>
            <a:r>
              <a:rPr lang="en-US" dirty="0" smtClean="0"/>
              <a:t>What makes one type of matter different or unique compared to another?</a:t>
            </a:r>
            <a:endParaRPr lang="en-US" dirty="0"/>
          </a:p>
        </p:txBody>
      </p:sp>
    </p:spTree>
    <p:extLst>
      <p:ext uri="{BB962C8B-B14F-4D97-AF65-F5344CB8AC3E}">
        <p14:creationId xmlns:p14="http://schemas.microsoft.com/office/powerpoint/2010/main" val="29380879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(10-13-15)</a:t>
            </a:r>
            <a:endParaRPr lang="en-US" dirty="0"/>
          </a:p>
        </p:txBody>
      </p:sp>
      <p:sp>
        <p:nvSpPr>
          <p:cNvPr id="3" name="Content Placeholder 2"/>
          <p:cNvSpPr>
            <a:spLocks noGrp="1"/>
          </p:cNvSpPr>
          <p:nvPr>
            <p:ph idx="1"/>
          </p:nvPr>
        </p:nvSpPr>
        <p:spPr/>
        <p:txBody>
          <a:bodyPr/>
          <a:lstStyle/>
          <a:p>
            <a:r>
              <a:rPr lang="en-US" dirty="0" smtClean="0"/>
              <a:t>What is the difference between a chemical change and a physical change when referring to matter.</a:t>
            </a:r>
            <a:endParaRPr lang="en-US" dirty="0"/>
          </a:p>
        </p:txBody>
      </p:sp>
    </p:spTree>
    <p:extLst>
      <p:ext uri="{BB962C8B-B14F-4D97-AF65-F5344CB8AC3E}">
        <p14:creationId xmlns:p14="http://schemas.microsoft.com/office/powerpoint/2010/main" val="33971043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Objectives</a:t>
            </a:r>
          </a:p>
          <a:p>
            <a:r>
              <a:rPr lang="en-US" dirty="0" smtClean="0"/>
              <a:t>Properties of matter</a:t>
            </a:r>
            <a:endParaRPr lang="en-US" dirty="0"/>
          </a:p>
        </p:txBody>
      </p:sp>
    </p:spTree>
    <p:extLst>
      <p:ext uri="{BB962C8B-B14F-4D97-AF65-F5344CB8AC3E}">
        <p14:creationId xmlns:p14="http://schemas.microsoft.com/office/powerpoint/2010/main" val="32434208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a:t>Students will:</a:t>
            </a:r>
          </a:p>
          <a:p>
            <a:pPr lvl="1"/>
            <a:r>
              <a:rPr lang="en-US" dirty="0"/>
              <a:t>Describe physical and chemical properties</a:t>
            </a:r>
          </a:p>
          <a:p>
            <a:pPr lvl="1"/>
            <a:r>
              <a:rPr lang="en-US" dirty="0"/>
              <a:t>Give examples of physical changes</a:t>
            </a:r>
          </a:p>
          <a:p>
            <a:pPr lvl="1"/>
            <a:r>
              <a:rPr lang="en-US" dirty="0"/>
              <a:t>Explain that chemical changes form new substances</a:t>
            </a:r>
          </a:p>
          <a:p>
            <a:pPr lvl="1"/>
            <a:r>
              <a:rPr lang="en-US" dirty="0"/>
              <a:t>Observe signs of chemical change in an experiment</a:t>
            </a:r>
          </a:p>
        </p:txBody>
      </p:sp>
    </p:spTree>
    <p:extLst>
      <p:ext uri="{BB962C8B-B14F-4D97-AF65-F5344CB8AC3E}">
        <p14:creationId xmlns:p14="http://schemas.microsoft.com/office/powerpoint/2010/main" val="29313511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Properties</a:t>
            </a:r>
            <a:endParaRPr lang="en-US" dirty="0"/>
          </a:p>
        </p:txBody>
      </p:sp>
      <p:sp>
        <p:nvSpPr>
          <p:cNvPr id="3" name="Content Placeholder 2"/>
          <p:cNvSpPr>
            <a:spLocks noGrp="1"/>
          </p:cNvSpPr>
          <p:nvPr>
            <p:ph idx="1"/>
          </p:nvPr>
        </p:nvSpPr>
        <p:spPr/>
        <p:txBody>
          <a:bodyPr/>
          <a:lstStyle/>
          <a:p>
            <a:r>
              <a:rPr lang="en-US" dirty="0" smtClean="0"/>
              <a:t>Is the substance still the same substance?</a:t>
            </a:r>
          </a:p>
          <a:p>
            <a:r>
              <a:rPr lang="en-US" dirty="0" smtClean="0"/>
              <a:t>Does measuring properties change the identity of a substance?</a:t>
            </a:r>
          </a:p>
          <a:p>
            <a:pPr lvl="1"/>
            <a:r>
              <a:rPr lang="en-US" dirty="0" smtClean="0"/>
              <a:t>Mass and Volume</a:t>
            </a:r>
          </a:p>
          <a:p>
            <a:pPr lvl="1"/>
            <a:r>
              <a:rPr lang="en-US" dirty="0" smtClean="0"/>
              <a:t>You can change shape and volume but is the substance that you are observing still the same?</a:t>
            </a:r>
            <a:endParaRPr lang="en-US" dirty="0"/>
          </a:p>
        </p:txBody>
      </p:sp>
    </p:spTree>
    <p:extLst>
      <p:ext uri="{BB962C8B-B14F-4D97-AF65-F5344CB8AC3E}">
        <p14:creationId xmlns:p14="http://schemas.microsoft.com/office/powerpoint/2010/main" val="2239577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Properties</a:t>
            </a:r>
            <a:endParaRPr lang="en-US" dirty="0"/>
          </a:p>
        </p:txBody>
      </p:sp>
      <p:sp>
        <p:nvSpPr>
          <p:cNvPr id="3" name="Content Placeholder 2"/>
          <p:cNvSpPr>
            <a:spLocks noGrp="1"/>
          </p:cNvSpPr>
          <p:nvPr>
            <p:ph idx="1"/>
          </p:nvPr>
        </p:nvSpPr>
        <p:spPr/>
        <p:txBody>
          <a:bodyPr/>
          <a:lstStyle/>
          <a:p>
            <a:r>
              <a:rPr lang="en-US" dirty="0" smtClean="0"/>
              <a:t>Mass</a:t>
            </a:r>
          </a:p>
          <a:p>
            <a:r>
              <a:rPr lang="en-US" dirty="0" smtClean="0"/>
              <a:t>Volume</a:t>
            </a:r>
          </a:p>
          <a:p>
            <a:r>
              <a:rPr lang="en-US" dirty="0" smtClean="0"/>
              <a:t>Density</a:t>
            </a:r>
          </a:p>
          <a:p>
            <a:pPr lvl="1"/>
            <a:r>
              <a:rPr lang="en-US" dirty="0" smtClean="0"/>
              <a:t>How do you solve for density?</a:t>
            </a:r>
            <a:endParaRPr lang="en-US" dirty="0"/>
          </a:p>
        </p:txBody>
      </p:sp>
      <p:grpSp>
        <p:nvGrpSpPr>
          <p:cNvPr id="16" name="SMARTInkShape-Group3"/>
          <p:cNvGrpSpPr/>
          <p:nvPr/>
        </p:nvGrpSpPr>
        <p:grpSpPr>
          <a:xfrm>
            <a:off x="2330648" y="3912308"/>
            <a:ext cx="1026916" cy="837717"/>
            <a:chOff x="2330648" y="3912308"/>
            <a:chExt cx="1026916" cy="837717"/>
          </a:xfrm>
        </p:grpSpPr>
        <p:sp>
          <p:nvSpPr>
            <p:cNvPr id="11" name="SMARTInkShape-7"/>
            <p:cNvSpPr/>
            <p:nvPr/>
          </p:nvSpPr>
          <p:spPr>
            <a:xfrm>
              <a:off x="2741419" y="3912308"/>
              <a:ext cx="312535" cy="378279"/>
            </a:xfrm>
            <a:custGeom>
              <a:avLst/>
              <a:gdLst/>
              <a:ahLst/>
              <a:cxnLst/>
              <a:rect l="0" t="0" r="0" b="0"/>
              <a:pathLst>
                <a:path w="312535" h="378279">
                  <a:moveTo>
                    <a:pt x="8925" y="52473"/>
                  </a:moveTo>
                  <a:lnTo>
                    <a:pt x="8925" y="61954"/>
                  </a:lnTo>
                  <a:lnTo>
                    <a:pt x="11571" y="69255"/>
                  </a:lnTo>
                  <a:lnTo>
                    <a:pt x="13665" y="72591"/>
                  </a:lnTo>
                  <a:lnTo>
                    <a:pt x="16613" y="86767"/>
                  </a:lnTo>
                  <a:lnTo>
                    <a:pt x="18601" y="122600"/>
                  </a:lnTo>
                  <a:lnTo>
                    <a:pt x="24874" y="162017"/>
                  </a:lnTo>
                  <a:lnTo>
                    <a:pt x="26218" y="196056"/>
                  </a:lnTo>
                  <a:lnTo>
                    <a:pt x="26616" y="231277"/>
                  </a:lnTo>
                  <a:lnTo>
                    <a:pt x="26735" y="266848"/>
                  </a:lnTo>
                  <a:lnTo>
                    <a:pt x="26774" y="309682"/>
                  </a:lnTo>
                  <a:lnTo>
                    <a:pt x="19715" y="353206"/>
                  </a:lnTo>
                  <a:lnTo>
                    <a:pt x="17689" y="364726"/>
                  </a:lnTo>
                  <a:lnTo>
                    <a:pt x="15760" y="367798"/>
                  </a:lnTo>
                  <a:lnTo>
                    <a:pt x="13481" y="369846"/>
                  </a:lnTo>
                  <a:lnTo>
                    <a:pt x="10950" y="374768"/>
                  </a:lnTo>
                  <a:lnTo>
                    <a:pt x="10275" y="377469"/>
                  </a:lnTo>
                  <a:lnTo>
                    <a:pt x="8833" y="378278"/>
                  </a:lnTo>
                  <a:lnTo>
                    <a:pt x="6879" y="377825"/>
                  </a:lnTo>
                  <a:lnTo>
                    <a:pt x="4584" y="376530"/>
                  </a:lnTo>
                  <a:lnTo>
                    <a:pt x="3055" y="374675"/>
                  </a:lnTo>
                  <a:lnTo>
                    <a:pt x="1355" y="369969"/>
                  </a:lnTo>
                  <a:lnTo>
                    <a:pt x="75" y="327711"/>
                  </a:lnTo>
                  <a:lnTo>
                    <a:pt x="11" y="287971"/>
                  </a:lnTo>
                  <a:lnTo>
                    <a:pt x="0" y="249912"/>
                  </a:lnTo>
                  <a:lnTo>
                    <a:pt x="2642" y="210854"/>
                  </a:lnTo>
                  <a:lnTo>
                    <a:pt x="9709" y="170508"/>
                  </a:lnTo>
                  <a:lnTo>
                    <a:pt x="18087" y="133418"/>
                  </a:lnTo>
                  <a:lnTo>
                    <a:pt x="29499" y="97293"/>
                  </a:lnTo>
                  <a:lnTo>
                    <a:pt x="46393" y="54271"/>
                  </a:lnTo>
                  <a:lnTo>
                    <a:pt x="73060" y="11482"/>
                  </a:lnTo>
                  <a:lnTo>
                    <a:pt x="77478" y="7286"/>
                  </a:lnTo>
                  <a:lnTo>
                    <a:pt x="87680" y="2624"/>
                  </a:lnTo>
                  <a:lnTo>
                    <a:pt x="99838" y="0"/>
                  </a:lnTo>
                  <a:lnTo>
                    <a:pt x="114465" y="3963"/>
                  </a:lnTo>
                  <a:lnTo>
                    <a:pt x="122970" y="11400"/>
                  </a:lnTo>
                  <a:lnTo>
                    <a:pt x="139625" y="39054"/>
                  </a:lnTo>
                  <a:lnTo>
                    <a:pt x="147752" y="62718"/>
                  </a:lnTo>
                  <a:lnTo>
                    <a:pt x="153646" y="100027"/>
                  </a:lnTo>
                  <a:lnTo>
                    <a:pt x="159330" y="140580"/>
                  </a:lnTo>
                  <a:lnTo>
                    <a:pt x="159461" y="171117"/>
                  </a:lnTo>
                  <a:lnTo>
                    <a:pt x="152335" y="214435"/>
                  </a:lnTo>
                  <a:lnTo>
                    <a:pt x="151831" y="230093"/>
                  </a:lnTo>
                  <a:lnTo>
                    <a:pt x="151802" y="218553"/>
                  </a:lnTo>
                  <a:lnTo>
                    <a:pt x="160894" y="175929"/>
                  </a:lnTo>
                  <a:lnTo>
                    <a:pt x="173049" y="137375"/>
                  </a:lnTo>
                  <a:lnTo>
                    <a:pt x="190219" y="96543"/>
                  </a:lnTo>
                  <a:lnTo>
                    <a:pt x="216407" y="53207"/>
                  </a:lnTo>
                  <a:lnTo>
                    <a:pt x="233794" y="33546"/>
                  </a:lnTo>
                  <a:lnTo>
                    <a:pt x="243143" y="29179"/>
                  </a:lnTo>
                  <a:lnTo>
                    <a:pt x="260573" y="26374"/>
                  </a:lnTo>
                  <a:lnTo>
                    <a:pt x="267281" y="28637"/>
                  </a:lnTo>
                  <a:lnTo>
                    <a:pt x="279673" y="38174"/>
                  </a:lnTo>
                  <a:lnTo>
                    <a:pt x="288686" y="51433"/>
                  </a:lnTo>
                  <a:lnTo>
                    <a:pt x="292900" y="72670"/>
                  </a:lnTo>
                  <a:lnTo>
                    <a:pt x="295316" y="113642"/>
                  </a:lnTo>
                  <a:lnTo>
                    <a:pt x="301674" y="157307"/>
                  </a:lnTo>
                  <a:lnTo>
                    <a:pt x="303032" y="191022"/>
                  </a:lnTo>
                  <a:lnTo>
                    <a:pt x="303435" y="227139"/>
                  </a:lnTo>
                  <a:lnTo>
                    <a:pt x="303554" y="267276"/>
                  </a:lnTo>
                  <a:lnTo>
                    <a:pt x="303590" y="309926"/>
                  </a:lnTo>
                  <a:lnTo>
                    <a:pt x="304595" y="347763"/>
                  </a:lnTo>
                  <a:lnTo>
                    <a:pt x="312534" y="36501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Shape-8"/>
            <p:cNvSpPr/>
            <p:nvPr/>
          </p:nvSpPr>
          <p:spPr>
            <a:xfrm>
              <a:off x="2669977" y="4027289"/>
              <a:ext cx="687587" cy="517923"/>
            </a:xfrm>
            <a:custGeom>
              <a:avLst/>
              <a:gdLst/>
              <a:ahLst/>
              <a:cxnLst/>
              <a:rect l="0" t="0" r="0" b="0"/>
              <a:pathLst>
                <a:path w="687587" h="517923">
                  <a:moveTo>
                    <a:pt x="687586" y="0"/>
                  </a:moveTo>
                  <a:lnTo>
                    <a:pt x="687586" y="4740"/>
                  </a:lnTo>
                  <a:lnTo>
                    <a:pt x="684940" y="9714"/>
                  </a:lnTo>
                  <a:lnTo>
                    <a:pt x="647446" y="48004"/>
                  </a:lnTo>
                  <a:lnTo>
                    <a:pt x="612629" y="74158"/>
                  </a:lnTo>
                  <a:lnTo>
                    <a:pt x="579387" y="99033"/>
                  </a:lnTo>
                  <a:lnTo>
                    <a:pt x="539110" y="127900"/>
                  </a:lnTo>
                  <a:lnTo>
                    <a:pt x="507495" y="150110"/>
                  </a:lnTo>
                  <a:lnTo>
                    <a:pt x="476907" y="173210"/>
                  </a:lnTo>
                  <a:lnTo>
                    <a:pt x="446776" y="196707"/>
                  </a:lnTo>
                  <a:lnTo>
                    <a:pt x="414864" y="219386"/>
                  </a:lnTo>
                  <a:lnTo>
                    <a:pt x="377529" y="239388"/>
                  </a:lnTo>
                  <a:lnTo>
                    <a:pt x="343077" y="260845"/>
                  </a:lnTo>
                  <a:lnTo>
                    <a:pt x="310236" y="283611"/>
                  </a:lnTo>
                  <a:lnTo>
                    <a:pt x="275797" y="306958"/>
                  </a:lnTo>
                  <a:lnTo>
                    <a:pt x="243292" y="330564"/>
                  </a:lnTo>
                  <a:lnTo>
                    <a:pt x="212309" y="353292"/>
                  </a:lnTo>
                  <a:lnTo>
                    <a:pt x="167968" y="382822"/>
                  </a:lnTo>
                  <a:lnTo>
                    <a:pt x="129253" y="410424"/>
                  </a:lnTo>
                  <a:lnTo>
                    <a:pt x="93639" y="437453"/>
                  </a:lnTo>
                  <a:lnTo>
                    <a:pt x="49960" y="472709"/>
                  </a:lnTo>
                  <a:lnTo>
                    <a:pt x="6536" y="511509"/>
                  </a:lnTo>
                  <a:lnTo>
                    <a:pt x="0" y="51792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9"/>
            <p:cNvSpPr/>
            <p:nvPr/>
          </p:nvSpPr>
          <p:spPr>
            <a:xfrm>
              <a:off x="3027164" y="4393406"/>
              <a:ext cx="214314" cy="356619"/>
            </a:xfrm>
            <a:custGeom>
              <a:avLst/>
              <a:gdLst/>
              <a:ahLst/>
              <a:cxnLst/>
              <a:rect l="0" t="0" r="0" b="0"/>
              <a:pathLst>
                <a:path w="214314" h="356619">
                  <a:moveTo>
                    <a:pt x="0" y="26789"/>
                  </a:moveTo>
                  <a:lnTo>
                    <a:pt x="0" y="31530"/>
                  </a:lnTo>
                  <a:lnTo>
                    <a:pt x="15834" y="72630"/>
                  </a:lnTo>
                  <a:lnTo>
                    <a:pt x="24722" y="107498"/>
                  </a:lnTo>
                  <a:lnTo>
                    <a:pt x="38815" y="144292"/>
                  </a:lnTo>
                  <a:lnTo>
                    <a:pt x="53594" y="187710"/>
                  </a:lnTo>
                  <a:lnTo>
                    <a:pt x="68463" y="226060"/>
                  </a:lnTo>
                  <a:lnTo>
                    <a:pt x="83344" y="268262"/>
                  </a:lnTo>
                  <a:lnTo>
                    <a:pt x="101203" y="309073"/>
                  </a:lnTo>
                  <a:lnTo>
                    <a:pt x="124832" y="352862"/>
                  </a:lnTo>
                  <a:lnTo>
                    <a:pt x="126878" y="354304"/>
                  </a:lnTo>
                  <a:lnTo>
                    <a:pt x="132549" y="356618"/>
                  </a:lnTo>
                  <a:lnTo>
                    <a:pt x="133015" y="355816"/>
                  </a:lnTo>
                  <a:lnTo>
                    <a:pt x="133532" y="352278"/>
                  </a:lnTo>
                  <a:lnTo>
                    <a:pt x="136407" y="347399"/>
                  </a:lnTo>
                  <a:lnTo>
                    <a:pt x="140000" y="341923"/>
                  </a:lnTo>
                  <a:lnTo>
                    <a:pt x="142023" y="332270"/>
                  </a:lnTo>
                  <a:lnTo>
                    <a:pt x="143615" y="317283"/>
                  </a:lnTo>
                  <a:lnTo>
                    <a:pt x="160952" y="274104"/>
                  </a:lnTo>
                  <a:lnTo>
                    <a:pt x="167082" y="249227"/>
                  </a:lnTo>
                  <a:lnTo>
                    <a:pt x="176453" y="205277"/>
                  </a:lnTo>
                  <a:lnTo>
                    <a:pt x="190610" y="160721"/>
                  </a:lnTo>
                  <a:lnTo>
                    <a:pt x="202752" y="116084"/>
                  </a:lnTo>
                  <a:lnTo>
                    <a:pt x="211173" y="72430"/>
                  </a:lnTo>
                  <a:lnTo>
                    <a:pt x="214129" y="29667"/>
                  </a:lnTo>
                  <a:lnTo>
                    <a:pt x="21431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Shape-10"/>
            <p:cNvSpPr/>
            <p:nvPr/>
          </p:nvSpPr>
          <p:spPr>
            <a:xfrm>
              <a:off x="2330648" y="4125516"/>
              <a:ext cx="133947" cy="71438"/>
            </a:xfrm>
            <a:custGeom>
              <a:avLst/>
              <a:gdLst/>
              <a:ahLst/>
              <a:cxnLst/>
              <a:rect l="0" t="0" r="0" b="0"/>
              <a:pathLst>
                <a:path w="133947" h="71438">
                  <a:moveTo>
                    <a:pt x="0" y="0"/>
                  </a:moveTo>
                  <a:lnTo>
                    <a:pt x="4741" y="4740"/>
                  </a:lnTo>
                  <a:lnTo>
                    <a:pt x="9714" y="7067"/>
                  </a:lnTo>
                  <a:lnTo>
                    <a:pt x="12429" y="7688"/>
                  </a:lnTo>
                  <a:lnTo>
                    <a:pt x="56913" y="32824"/>
                  </a:lnTo>
                  <a:lnTo>
                    <a:pt x="98248" y="53583"/>
                  </a:lnTo>
                  <a:lnTo>
                    <a:pt x="133946" y="7143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Shape-11"/>
            <p:cNvSpPr/>
            <p:nvPr/>
          </p:nvSpPr>
          <p:spPr>
            <a:xfrm>
              <a:off x="2375297" y="4259461"/>
              <a:ext cx="125017" cy="5146"/>
            </a:xfrm>
            <a:custGeom>
              <a:avLst/>
              <a:gdLst/>
              <a:ahLst/>
              <a:cxnLst/>
              <a:rect l="0" t="0" r="0" b="0"/>
              <a:pathLst>
                <a:path w="125017" h="5146">
                  <a:moveTo>
                    <a:pt x="0" y="0"/>
                  </a:moveTo>
                  <a:lnTo>
                    <a:pt x="34175" y="992"/>
                  </a:lnTo>
                  <a:lnTo>
                    <a:pt x="54774" y="5145"/>
                  </a:lnTo>
                  <a:lnTo>
                    <a:pt x="98122" y="388"/>
                  </a:lnTo>
                  <a:lnTo>
                    <a:pt x="12501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7" name="SMARTInkShape-12"/>
          <p:cNvSpPr/>
          <p:nvPr/>
        </p:nvSpPr>
        <p:spPr>
          <a:xfrm>
            <a:off x="1723430" y="4091763"/>
            <a:ext cx="381680" cy="605254"/>
          </a:xfrm>
          <a:custGeom>
            <a:avLst/>
            <a:gdLst/>
            <a:ahLst/>
            <a:cxnLst/>
            <a:rect l="0" t="0" r="0" b="0"/>
            <a:pathLst>
              <a:path w="381680" h="605254">
                <a:moveTo>
                  <a:pt x="0" y="605253"/>
                </a:moveTo>
                <a:lnTo>
                  <a:pt x="992" y="582310"/>
                </a:lnTo>
                <a:lnTo>
                  <a:pt x="11023" y="542621"/>
                </a:lnTo>
                <a:lnTo>
                  <a:pt x="26973" y="504369"/>
                </a:lnTo>
                <a:lnTo>
                  <a:pt x="40704" y="462028"/>
                </a:lnTo>
                <a:lnTo>
                  <a:pt x="48869" y="417683"/>
                </a:lnTo>
                <a:lnTo>
                  <a:pt x="59777" y="374872"/>
                </a:lnTo>
                <a:lnTo>
                  <a:pt x="68840" y="330844"/>
                </a:lnTo>
                <a:lnTo>
                  <a:pt x="75665" y="288449"/>
                </a:lnTo>
                <a:lnTo>
                  <a:pt x="83714" y="248896"/>
                </a:lnTo>
                <a:lnTo>
                  <a:pt x="97123" y="210498"/>
                </a:lnTo>
                <a:lnTo>
                  <a:pt x="108924" y="173985"/>
                </a:lnTo>
                <a:lnTo>
                  <a:pt x="118704" y="138032"/>
                </a:lnTo>
                <a:lnTo>
                  <a:pt x="131890" y="97456"/>
                </a:lnTo>
                <a:lnTo>
                  <a:pt x="152574" y="60778"/>
                </a:lnTo>
                <a:lnTo>
                  <a:pt x="175769" y="29610"/>
                </a:lnTo>
                <a:lnTo>
                  <a:pt x="219037" y="4668"/>
                </a:lnTo>
                <a:lnTo>
                  <a:pt x="237761" y="0"/>
                </a:lnTo>
                <a:lnTo>
                  <a:pt x="260617" y="3357"/>
                </a:lnTo>
                <a:lnTo>
                  <a:pt x="288870" y="14372"/>
                </a:lnTo>
                <a:lnTo>
                  <a:pt x="326069" y="40289"/>
                </a:lnTo>
                <a:lnTo>
                  <a:pt x="357009" y="79262"/>
                </a:lnTo>
                <a:lnTo>
                  <a:pt x="376224" y="114290"/>
                </a:lnTo>
                <a:lnTo>
                  <a:pt x="381679" y="140959"/>
                </a:lnTo>
                <a:lnTo>
                  <a:pt x="378555" y="167713"/>
                </a:lnTo>
                <a:lnTo>
                  <a:pt x="365795" y="205281"/>
                </a:lnTo>
                <a:lnTo>
                  <a:pt x="362926" y="213589"/>
                </a:lnTo>
                <a:lnTo>
                  <a:pt x="351800" y="225466"/>
                </a:lnTo>
                <a:lnTo>
                  <a:pt x="310204" y="247649"/>
                </a:lnTo>
                <a:lnTo>
                  <a:pt x="271618" y="259889"/>
                </a:lnTo>
                <a:lnTo>
                  <a:pt x="232908" y="264732"/>
                </a:lnTo>
                <a:lnTo>
                  <a:pt x="193953" y="263043"/>
                </a:lnTo>
                <a:lnTo>
                  <a:pt x="153074" y="258189"/>
                </a:lnTo>
                <a:lnTo>
                  <a:pt x="115911" y="252608"/>
                </a:lnTo>
                <a:lnTo>
                  <a:pt x="71437" y="23913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4860831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Physical Change?</a:t>
            </a:r>
            <a:endParaRPr lang="en-US" dirty="0"/>
          </a:p>
        </p:txBody>
      </p:sp>
      <p:sp>
        <p:nvSpPr>
          <p:cNvPr id="3" name="Content Placeholder 2"/>
          <p:cNvSpPr>
            <a:spLocks noGrp="1"/>
          </p:cNvSpPr>
          <p:nvPr>
            <p:ph idx="1"/>
          </p:nvPr>
        </p:nvSpPr>
        <p:spPr/>
        <p:txBody>
          <a:bodyPr/>
          <a:lstStyle/>
          <a:p>
            <a:r>
              <a:rPr lang="en-US" dirty="0" smtClean="0"/>
              <a:t>A change in any physical property of a substance, not in the substance itself</a:t>
            </a:r>
          </a:p>
          <a:p>
            <a:endParaRPr lang="en-US" dirty="0"/>
          </a:p>
          <a:p>
            <a:r>
              <a:rPr lang="en-US" dirty="0" smtClean="0"/>
              <a:t>Remember to ask yourself what has changed about the substance?</a:t>
            </a:r>
            <a:endParaRPr lang="en-US" dirty="0"/>
          </a:p>
        </p:txBody>
      </p:sp>
    </p:spTree>
    <p:extLst>
      <p:ext uri="{BB962C8B-B14F-4D97-AF65-F5344CB8AC3E}">
        <p14:creationId xmlns:p14="http://schemas.microsoft.com/office/powerpoint/2010/main" val="14141839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 Like a Scientist…</a:t>
            </a:r>
            <a:endParaRPr lang="en-US" dirty="0"/>
          </a:p>
        </p:txBody>
      </p:sp>
      <p:sp>
        <p:nvSpPr>
          <p:cNvPr id="3" name="Content Placeholder 2"/>
          <p:cNvSpPr>
            <a:spLocks noGrp="1"/>
          </p:cNvSpPr>
          <p:nvPr>
            <p:ph idx="1"/>
          </p:nvPr>
        </p:nvSpPr>
        <p:spPr/>
        <p:txBody>
          <a:bodyPr/>
          <a:lstStyle/>
          <a:p>
            <a:r>
              <a:rPr lang="en-US" dirty="0" smtClean="0"/>
              <a:t>Describe the changes that happen to wool that is going to be a sweater…</a:t>
            </a:r>
          </a:p>
          <a:p>
            <a:endParaRPr lang="en-US" dirty="0"/>
          </a:p>
          <a:p>
            <a:r>
              <a:rPr lang="en-US" dirty="0" smtClean="0"/>
              <a:t>Be specific</a:t>
            </a:r>
            <a:endParaRPr lang="en-US" dirty="0"/>
          </a:p>
        </p:txBody>
      </p:sp>
    </p:spTree>
    <p:extLst>
      <p:ext uri="{BB962C8B-B14F-4D97-AF65-F5344CB8AC3E}">
        <p14:creationId xmlns:p14="http://schemas.microsoft.com/office/powerpoint/2010/main" val="36039746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Dyeing Fabrics</a:t>
            </a:r>
            <a:endParaRPr lang="en-US" dirty="0"/>
          </a:p>
        </p:txBody>
      </p:sp>
      <p:sp>
        <p:nvSpPr>
          <p:cNvPr id="3" name="Content Placeholder 2"/>
          <p:cNvSpPr>
            <a:spLocks noGrp="1"/>
          </p:cNvSpPr>
          <p:nvPr>
            <p:ph idx="1"/>
          </p:nvPr>
        </p:nvSpPr>
        <p:spPr/>
        <p:txBody>
          <a:bodyPr/>
          <a:lstStyle/>
          <a:p>
            <a:r>
              <a:rPr lang="en-US" dirty="0" smtClean="0"/>
              <a:t>Does this cause a physical or chemical change?</a:t>
            </a:r>
          </a:p>
          <a:p>
            <a:endParaRPr lang="en-US" dirty="0"/>
          </a:p>
          <a:p>
            <a:endParaRPr lang="en-US" dirty="0"/>
          </a:p>
        </p:txBody>
      </p:sp>
    </p:spTree>
    <p:extLst>
      <p:ext uri="{BB962C8B-B14F-4D97-AF65-F5344CB8AC3E}">
        <p14:creationId xmlns:p14="http://schemas.microsoft.com/office/powerpoint/2010/main" val="24224550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 Properties</a:t>
            </a:r>
            <a:endParaRPr lang="en-US" dirty="0"/>
          </a:p>
        </p:txBody>
      </p:sp>
      <p:sp>
        <p:nvSpPr>
          <p:cNvPr id="3" name="Content Placeholder 2"/>
          <p:cNvSpPr>
            <a:spLocks noGrp="1"/>
          </p:cNvSpPr>
          <p:nvPr>
            <p:ph idx="1"/>
          </p:nvPr>
        </p:nvSpPr>
        <p:spPr/>
        <p:txBody>
          <a:bodyPr>
            <a:normAutofit lnSpcReduction="10000"/>
          </a:bodyPr>
          <a:lstStyle/>
          <a:p>
            <a:r>
              <a:rPr lang="en-US" dirty="0" smtClean="0"/>
              <a:t>Describe how substances form new substances</a:t>
            </a:r>
          </a:p>
          <a:p>
            <a:pPr lvl="1"/>
            <a:r>
              <a:rPr lang="en-US" dirty="0" smtClean="0"/>
              <a:t>Combustibility</a:t>
            </a:r>
          </a:p>
          <a:p>
            <a:pPr lvl="1"/>
            <a:r>
              <a:rPr lang="en-US" dirty="0" smtClean="0"/>
              <a:t>Rust</a:t>
            </a:r>
          </a:p>
          <a:p>
            <a:endParaRPr lang="en-US" dirty="0"/>
          </a:p>
          <a:p>
            <a:r>
              <a:rPr lang="en-US" dirty="0" smtClean="0"/>
              <a:t>Are there any other examples that you can think of that are chemical changes?</a:t>
            </a:r>
          </a:p>
          <a:p>
            <a:pPr lvl="1"/>
            <a:r>
              <a:rPr lang="en-US" dirty="0" smtClean="0"/>
              <a:t>Think of statues, buildings, or other things you may have seen.</a:t>
            </a:r>
            <a:endParaRPr lang="en-US" dirty="0"/>
          </a:p>
        </p:txBody>
      </p:sp>
    </p:spTree>
    <p:extLst>
      <p:ext uri="{BB962C8B-B14F-4D97-AF65-F5344CB8AC3E}">
        <p14:creationId xmlns:p14="http://schemas.microsoft.com/office/powerpoint/2010/main" val="35116026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 Change</a:t>
            </a:r>
            <a:endParaRPr lang="en-US" dirty="0"/>
          </a:p>
        </p:txBody>
      </p:sp>
      <p:sp>
        <p:nvSpPr>
          <p:cNvPr id="3" name="Content Placeholder 2"/>
          <p:cNvSpPr>
            <a:spLocks noGrp="1"/>
          </p:cNvSpPr>
          <p:nvPr>
            <p:ph idx="1"/>
          </p:nvPr>
        </p:nvSpPr>
        <p:spPr/>
        <p:txBody>
          <a:bodyPr>
            <a:normAutofit lnSpcReduction="10000"/>
          </a:bodyPr>
          <a:lstStyle/>
          <a:p>
            <a:r>
              <a:rPr lang="en-US" dirty="0" smtClean="0"/>
              <a:t>Help identify chemical properties</a:t>
            </a:r>
          </a:p>
          <a:p>
            <a:r>
              <a:rPr lang="en-US" dirty="0" smtClean="0"/>
              <a:t>Change of one substance into another substance</a:t>
            </a:r>
          </a:p>
          <a:p>
            <a:r>
              <a:rPr lang="en-US" dirty="0" smtClean="0"/>
              <a:t>Affects the substances involved in the change</a:t>
            </a:r>
          </a:p>
          <a:p>
            <a:r>
              <a:rPr lang="en-US" dirty="0" smtClean="0"/>
              <a:t>Combinations of atoms in the original substances are rearranged to make new substances</a:t>
            </a:r>
          </a:p>
          <a:p>
            <a:r>
              <a:rPr lang="en-US" dirty="0" smtClean="0"/>
              <a:t>Only true indication of chemical change is that a new substance has formed.</a:t>
            </a:r>
            <a:endParaRPr lang="en-US" dirty="0"/>
          </a:p>
        </p:txBody>
      </p:sp>
    </p:spTree>
    <p:extLst>
      <p:ext uri="{BB962C8B-B14F-4D97-AF65-F5344CB8AC3E}">
        <p14:creationId xmlns:p14="http://schemas.microsoft.com/office/powerpoint/2010/main" val="2400191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Objectives</a:t>
            </a:r>
          </a:p>
          <a:p>
            <a:r>
              <a:rPr lang="en-US" dirty="0" smtClean="0"/>
              <a:t>Ch. 2 Intro</a:t>
            </a:r>
          </a:p>
          <a:p>
            <a:r>
              <a:rPr lang="en-US" dirty="0" smtClean="0"/>
              <a:t>How can a substance be changed demo</a:t>
            </a:r>
          </a:p>
          <a:p>
            <a:r>
              <a:rPr lang="en-US" dirty="0" smtClean="0"/>
              <a:t>Introduce probe response time lab</a:t>
            </a:r>
          </a:p>
          <a:p>
            <a:r>
              <a:rPr lang="en-US" dirty="0" smtClean="0"/>
              <a:t>Read 2.1</a:t>
            </a:r>
          </a:p>
          <a:p>
            <a:endParaRPr lang="en-US" dirty="0"/>
          </a:p>
        </p:txBody>
      </p:sp>
    </p:spTree>
    <p:extLst>
      <p:ext uri="{BB962C8B-B14F-4D97-AF65-F5344CB8AC3E}">
        <p14:creationId xmlns:p14="http://schemas.microsoft.com/office/powerpoint/2010/main" val="14121742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 Changes</a:t>
            </a:r>
            <a:endParaRPr lang="en-US" dirty="0"/>
          </a:p>
        </p:txBody>
      </p:sp>
      <p:sp>
        <p:nvSpPr>
          <p:cNvPr id="3" name="Content Placeholder 2"/>
          <p:cNvSpPr>
            <a:spLocks noGrp="1"/>
          </p:cNvSpPr>
          <p:nvPr>
            <p:ph idx="1"/>
          </p:nvPr>
        </p:nvSpPr>
        <p:spPr/>
        <p:txBody>
          <a:bodyPr/>
          <a:lstStyle/>
          <a:p>
            <a:r>
              <a:rPr lang="en-US" dirty="0" smtClean="0"/>
              <a:t>Burning</a:t>
            </a:r>
          </a:p>
          <a:p>
            <a:r>
              <a:rPr lang="en-US" dirty="0" smtClean="0"/>
              <a:t>Rusting</a:t>
            </a:r>
          </a:p>
          <a:p>
            <a:r>
              <a:rPr lang="en-US" dirty="0" smtClean="0"/>
              <a:t>Tarnishing</a:t>
            </a:r>
          </a:p>
          <a:p>
            <a:r>
              <a:rPr lang="en-US" dirty="0" smtClean="0"/>
              <a:t>Cooking</a:t>
            </a:r>
          </a:p>
          <a:p>
            <a:pPr lvl="1"/>
            <a:r>
              <a:rPr lang="en-US" dirty="0" smtClean="0"/>
              <a:t>Raw egg gets changed into new substances as energy is added</a:t>
            </a:r>
          </a:p>
          <a:p>
            <a:r>
              <a:rPr lang="en-US" dirty="0" smtClean="0"/>
              <a:t>Digestion</a:t>
            </a:r>
          </a:p>
        </p:txBody>
      </p:sp>
    </p:spTree>
    <p:extLst>
      <p:ext uri="{BB962C8B-B14F-4D97-AF65-F5344CB8AC3E}">
        <p14:creationId xmlns:p14="http://schemas.microsoft.com/office/powerpoint/2010/main" val="2456920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of a Chemical Change</a:t>
            </a:r>
            <a:endParaRPr lang="en-US" dirty="0"/>
          </a:p>
        </p:txBody>
      </p:sp>
      <p:sp>
        <p:nvSpPr>
          <p:cNvPr id="3" name="Content Placeholder 2"/>
          <p:cNvSpPr>
            <a:spLocks noGrp="1"/>
          </p:cNvSpPr>
          <p:nvPr>
            <p:ph idx="1"/>
          </p:nvPr>
        </p:nvSpPr>
        <p:spPr/>
        <p:txBody>
          <a:bodyPr/>
          <a:lstStyle/>
          <a:p>
            <a:r>
              <a:rPr lang="en-US" dirty="0" smtClean="0"/>
              <a:t>Production of an Odor</a:t>
            </a:r>
          </a:p>
          <a:p>
            <a:r>
              <a:rPr lang="en-US" dirty="0" smtClean="0"/>
              <a:t>Change in Temperature</a:t>
            </a:r>
          </a:p>
          <a:p>
            <a:r>
              <a:rPr lang="en-US" dirty="0" smtClean="0"/>
              <a:t>Change in Color</a:t>
            </a:r>
          </a:p>
          <a:p>
            <a:r>
              <a:rPr lang="en-US" dirty="0" smtClean="0"/>
              <a:t>Formation of Bubbles</a:t>
            </a:r>
          </a:p>
          <a:p>
            <a:r>
              <a:rPr lang="en-US" dirty="0" smtClean="0"/>
              <a:t>Formation of a Solid</a:t>
            </a:r>
            <a:endParaRPr lang="en-US" dirty="0"/>
          </a:p>
        </p:txBody>
      </p:sp>
    </p:spTree>
    <p:extLst>
      <p:ext uri="{BB962C8B-B14F-4D97-AF65-F5344CB8AC3E}">
        <p14:creationId xmlns:p14="http://schemas.microsoft.com/office/powerpoint/2010/main" val="2154578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(10-14-15)</a:t>
            </a:r>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smtClean="0"/>
              <a:t>What are the changes in state of matter? For example… from solid to liquid is called??</a:t>
            </a:r>
            <a:endParaRPr lang="en-US" dirty="0"/>
          </a:p>
        </p:txBody>
      </p:sp>
    </p:spTree>
    <p:extLst>
      <p:ext uri="{BB962C8B-B14F-4D97-AF65-F5344CB8AC3E}">
        <p14:creationId xmlns:p14="http://schemas.microsoft.com/office/powerpoint/2010/main" val="19150393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Objectives</a:t>
            </a:r>
          </a:p>
          <a:p>
            <a:r>
              <a:rPr lang="en-US" dirty="0" smtClean="0"/>
              <a:t>Properties of matter</a:t>
            </a:r>
            <a:endParaRPr lang="en-US" dirty="0"/>
          </a:p>
        </p:txBody>
      </p:sp>
    </p:spTree>
    <p:extLst>
      <p:ext uri="{BB962C8B-B14F-4D97-AF65-F5344CB8AC3E}">
        <p14:creationId xmlns:p14="http://schemas.microsoft.com/office/powerpoint/2010/main" val="41544008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a:t>Students will:</a:t>
            </a:r>
          </a:p>
          <a:p>
            <a:pPr lvl="1"/>
            <a:r>
              <a:rPr lang="en-US" dirty="0"/>
              <a:t>Describe physical and chemical properties</a:t>
            </a:r>
          </a:p>
          <a:p>
            <a:pPr lvl="1"/>
            <a:r>
              <a:rPr lang="en-US" dirty="0"/>
              <a:t>Give examples of physical changes</a:t>
            </a:r>
          </a:p>
          <a:p>
            <a:pPr lvl="1"/>
            <a:r>
              <a:rPr lang="en-US" dirty="0"/>
              <a:t>Explain that chemical changes form new substances</a:t>
            </a:r>
          </a:p>
          <a:p>
            <a:pPr lvl="1"/>
            <a:r>
              <a:rPr lang="en-US" dirty="0"/>
              <a:t>Observe signs of chemical change in an experiment</a:t>
            </a:r>
          </a:p>
        </p:txBody>
      </p:sp>
    </p:spTree>
    <p:extLst>
      <p:ext uri="{BB962C8B-B14F-4D97-AF65-F5344CB8AC3E}">
        <p14:creationId xmlns:p14="http://schemas.microsoft.com/office/powerpoint/2010/main" val="33985491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(10-15-15)</a:t>
            </a:r>
            <a:endParaRPr lang="en-US" dirty="0"/>
          </a:p>
        </p:txBody>
      </p:sp>
      <p:sp>
        <p:nvSpPr>
          <p:cNvPr id="3" name="Content Placeholder 2"/>
          <p:cNvSpPr>
            <a:spLocks noGrp="1"/>
          </p:cNvSpPr>
          <p:nvPr>
            <p:ph idx="1"/>
          </p:nvPr>
        </p:nvSpPr>
        <p:spPr/>
        <p:txBody>
          <a:bodyPr/>
          <a:lstStyle/>
          <a:p>
            <a:r>
              <a:rPr lang="en-US" dirty="0" smtClean="0"/>
              <a:t>How can knowing the properties of a substance help you identify what might occur during a chemical reaction involving that substance?</a:t>
            </a:r>
            <a:endParaRPr lang="en-US" dirty="0"/>
          </a:p>
        </p:txBody>
      </p:sp>
    </p:spTree>
    <p:extLst>
      <p:ext uri="{BB962C8B-B14F-4D97-AF65-F5344CB8AC3E}">
        <p14:creationId xmlns:p14="http://schemas.microsoft.com/office/powerpoint/2010/main" val="28080995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Objectives</a:t>
            </a:r>
          </a:p>
          <a:p>
            <a:r>
              <a:rPr lang="en-US" dirty="0" smtClean="0"/>
              <a:t>Properties of matter</a:t>
            </a:r>
            <a:endParaRPr lang="en-US" dirty="0"/>
          </a:p>
        </p:txBody>
      </p:sp>
    </p:spTree>
    <p:extLst>
      <p:ext uri="{BB962C8B-B14F-4D97-AF65-F5344CB8AC3E}">
        <p14:creationId xmlns:p14="http://schemas.microsoft.com/office/powerpoint/2010/main" val="19850593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a:t>Students will:</a:t>
            </a:r>
          </a:p>
          <a:p>
            <a:pPr lvl="1"/>
            <a:r>
              <a:rPr lang="en-US" dirty="0"/>
              <a:t>Describe physical and chemical properties</a:t>
            </a:r>
          </a:p>
          <a:p>
            <a:pPr lvl="1"/>
            <a:r>
              <a:rPr lang="en-US" dirty="0"/>
              <a:t>Give examples of physical changes</a:t>
            </a:r>
          </a:p>
          <a:p>
            <a:pPr lvl="1"/>
            <a:r>
              <a:rPr lang="en-US" dirty="0"/>
              <a:t>Explain that chemical changes form new substances</a:t>
            </a:r>
          </a:p>
          <a:p>
            <a:pPr lvl="1"/>
            <a:r>
              <a:rPr lang="en-US" dirty="0"/>
              <a:t>Observe signs of chemical change in an experiment</a:t>
            </a:r>
          </a:p>
        </p:txBody>
      </p:sp>
    </p:spTree>
    <p:extLst>
      <p:ext uri="{BB962C8B-B14F-4D97-AF65-F5344CB8AC3E}">
        <p14:creationId xmlns:p14="http://schemas.microsoft.com/office/powerpoint/2010/main" val="9304877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Boiling Temperature of Water</a:t>
            </a:r>
            <a:endParaRPr lang="en-US" dirty="0"/>
          </a:p>
        </p:txBody>
      </p:sp>
      <p:sp>
        <p:nvSpPr>
          <p:cNvPr id="3" name="Content Placeholder 2"/>
          <p:cNvSpPr>
            <a:spLocks noGrp="1"/>
          </p:cNvSpPr>
          <p:nvPr>
            <p:ph idx="1"/>
          </p:nvPr>
        </p:nvSpPr>
        <p:spPr/>
        <p:txBody>
          <a:bodyPr/>
          <a:lstStyle/>
          <a:p>
            <a:endParaRPr lang="en-US"/>
          </a:p>
        </p:txBody>
      </p:sp>
      <p:sp>
        <p:nvSpPr>
          <p:cNvPr id="694" name="SMARTInkShape-122"/>
          <p:cNvSpPr/>
          <p:nvPr/>
        </p:nvSpPr>
        <p:spPr>
          <a:xfrm>
            <a:off x="1455539" y="1071563"/>
            <a:ext cx="1419821" cy="35162"/>
          </a:xfrm>
          <a:custGeom>
            <a:avLst/>
            <a:gdLst/>
            <a:ahLst/>
            <a:cxnLst/>
            <a:rect l="0" t="0" r="0" b="0"/>
            <a:pathLst>
              <a:path w="1419821" h="35162">
                <a:moveTo>
                  <a:pt x="0" y="8929"/>
                </a:moveTo>
                <a:lnTo>
                  <a:pt x="41886" y="8929"/>
                </a:lnTo>
                <a:lnTo>
                  <a:pt x="79528" y="8929"/>
                </a:lnTo>
                <a:lnTo>
                  <a:pt x="120661" y="13670"/>
                </a:lnTo>
                <a:lnTo>
                  <a:pt x="159995" y="21358"/>
                </a:lnTo>
                <a:lnTo>
                  <a:pt x="203069" y="25180"/>
                </a:lnTo>
                <a:lnTo>
                  <a:pt x="247251" y="26312"/>
                </a:lnTo>
                <a:lnTo>
                  <a:pt x="291762" y="26647"/>
                </a:lnTo>
                <a:lnTo>
                  <a:pt x="324140" y="29372"/>
                </a:lnTo>
                <a:lnTo>
                  <a:pt x="358375" y="32897"/>
                </a:lnTo>
                <a:lnTo>
                  <a:pt x="393434" y="34465"/>
                </a:lnTo>
                <a:lnTo>
                  <a:pt x="428860" y="35161"/>
                </a:lnTo>
                <a:lnTo>
                  <a:pt x="465440" y="34478"/>
                </a:lnTo>
                <a:lnTo>
                  <a:pt x="504849" y="30868"/>
                </a:lnTo>
                <a:lnTo>
                  <a:pt x="548161" y="31247"/>
                </a:lnTo>
                <a:lnTo>
                  <a:pt x="570824" y="32738"/>
                </a:lnTo>
                <a:lnTo>
                  <a:pt x="614525" y="31748"/>
                </a:lnTo>
                <a:lnTo>
                  <a:pt x="658091" y="28993"/>
                </a:lnTo>
                <a:lnTo>
                  <a:pt x="680821" y="28258"/>
                </a:lnTo>
                <a:lnTo>
                  <a:pt x="703912" y="27768"/>
                </a:lnTo>
                <a:lnTo>
                  <a:pt x="727243" y="27442"/>
                </a:lnTo>
                <a:lnTo>
                  <a:pt x="750735" y="27224"/>
                </a:lnTo>
                <a:lnTo>
                  <a:pt x="774334" y="27079"/>
                </a:lnTo>
                <a:lnTo>
                  <a:pt x="798004" y="26982"/>
                </a:lnTo>
                <a:lnTo>
                  <a:pt x="821721" y="26918"/>
                </a:lnTo>
                <a:lnTo>
                  <a:pt x="845471" y="26875"/>
                </a:lnTo>
                <a:lnTo>
                  <a:pt x="868249" y="26846"/>
                </a:lnTo>
                <a:lnTo>
                  <a:pt x="912078" y="26814"/>
                </a:lnTo>
                <a:lnTo>
                  <a:pt x="954710" y="24154"/>
                </a:lnTo>
                <a:lnTo>
                  <a:pt x="996807" y="20657"/>
                </a:lnTo>
                <a:lnTo>
                  <a:pt x="1038669" y="19102"/>
                </a:lnTo>
                <a:lnTo>
                  <a:pt x="1077779" y="18412"/>
                </a:lnTo>
                <a:lnTo>
                  <a:pt x="1115005" y="18104"/>
                </a:lnTo>
                <a:lnTo>
                  <a:pt x="1151394" y="17968"/>
                </a:lnTo>
                <a:lnTo>
                  <a:pt x="1187411" y="15262"/>
                </a:lnTo>
                <a:lnTo>
                  <a:pt x="1222269" y="11744"/>
                </a:lnTo>
                <a:lnTo>
                  <a:pt x="1254299" y="10180"/>
                </a:lnTo>
                <a:lnTo>
                  <a:pt x="1295481" y="9300"/>
                </a:lnTo>
                <a:lnTo>
                  <a:pt x="1332818" y="9039"/>
                </a:lnTo>
                <a:lnTo>
                  <a:pt x="1372869" y="8951"/>
                </a:lnTo>
                <a:lnTo>
                  <a:pt x="1416850" y="8930"/>
                </a:lnTo>
                <a:lnTo>
                  <a:pt x="1417841" y="8929"/>
                </a:lnTo>
                <a:lnTo>
                  <a:pt x="1418500" y="7937"/>
                </a:lnTo>
                <a:lnTo>
                  <a:pt x="141982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697" name="SMARTInkShape-Group19"/>
          <p:cNvGrpSpPr/>
          <p:nvPr/>
        </p:nvGrpSpPr>
        <p:grpSpPr>
          <a:xfrm>
            <a:off x="6134695" y="1437680"/>
            <a:ext cx="419697" cy="53579"/>
            <a:chOff x="6134695" y="1437680"/>
            <a:chExt cx="419697" cy="53579"/>
          </a:xfrm>
        </p:grpSpPr>
        <p:sp>
          <p:nvSpPr>
            <p:cNvPr id="695" name="SMARTInkShape-123"/>
            <p:cNvSpPr/>
            <p:nvPr/>
          </p:nvSpPr>
          <p:spPr>
            <a:xfrm>
              <a:off x="6134695" y="1437680"/>
              <a:ext cx="26790" cy="8930"/>
            </a:xfrm>
            <a:custGeom>
              <a:avLst/>
              <a:gdLst/>
              <a:ahLst/>
              <a:cxnLst/>
              <a:rect l="0" t="0" r="0" b="0"/>
              <a:pathLst>
                <a:path w="26790" h="8930">
                  <a:moveTo>
                    <a:pt x="0" y="8929"/>
                  </a:moveTo>
                  <a:lnTo>
                    <a:pt x="0" y="4189"/>
                  </a:lnTo>
                  <a:lnTo>
                    <a:pt x="993" y="2793"/>
                  </a:lnTo>
                  <a:lnTo>
                    <a:pt x="2646" y="1862"/>
                  </a:lnTo>
                  <a:lnTo>
                    <a:pt x="9094" y="245"/>
                  </a:lnTo>
                  <a:lnTo>
                    <a:pt x="2678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6" name="SMARTInkShape-124"/>
            <p:cNvSpPr/>
            <p:nvPr/>
          </p:nvSpPr>
          <p:spPr>
            <a:xfrm>
              <a:off x="6527602" y="1482328"/>
              <a:ext cx="26790" cy="8931"/>
            </a:xfrm>
            <a:custGeom>
              <a:avLst/>
              <a:gdLst/>
              <a:ahLst/>
              <a:cxnLst/>
              <a:rect l="0" t="0" r="0" b="0"/>
              <a:pathLst>
                <a:path w="26790" h="8931">
                  <a:moveTo>
                    <a:pt x="0" y="8930"/>
                  </a:moveTo>
                  <a:lnTo>
                    <a:pt x="4740" y="8930"/>
                  </a:lnTo>
                  <a:lnTo>
                    <a:pt x="6136" y="7938"/>
                  </a:lnTo>
                  <a:lnTo>
                    <a:pt x="7067" y="6284"/>
                  </a:lnTo>
                  <a:lnTo>
                    <a:pt x="7688" y="4189"/>
                  </a:lnTo>
                  <a:lnTo>
                    <a:pt x="9094" y="2793"/>
                  </a:lnTo>
                  <a:lnTo>
                    <a:pt x="13303" y="1242"/>
                  </a:lnTo>
                  <a:lnTo>
                    <a:pt x="2678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00" name="SMARTInkShape-Group20"/>
          <p:cNvGrpSpPr/>
          <p:nvPr/>
        </p:nvGrpSpPr>
        <p:grpSpPr>
          <a:xfrm>
            <a:off x="5545336" y="1473398"/>
            <a:ext cx="267892" cy="8931"/>
            <a:chOff x="5545336" y="1473398"/>
            <a:chExt cx="267892" cy="8931"/>
          </a:xfrm>
        </p:grpSpPr>
        <p:sp>
          <p:nvSpPr>
            <p:cNvPr id="698" name="SMARTInkShape-125"/>
            <p:cNvSpPr/>
            <p:nvPr/>
          </p:nvSpPr>
          <p:spPr>
            <a:xfrm>
              <a:off x="5795367" y="1473398"/>
              <a:ext cx="17861" cy="8931"/>
            </a:xfrm>
            <a:custGeom>
              <a:avLst/>
              <a:gdLst/>
              <a:ahLst/>
              <a:cxnLst/>
              <a:rect l="0" t="0" r="0" b="0"/>
              <a:pathLst>
                <a:path w="17861" h="8931">
                  <a:moveTo>
                    <a:pt x="0" y="8930"/>
                  </a:moveTo>
                  <a:lnTo>
                    <a:pt x="0" y="4190"/>
                  </a:lnTo>
                  <a:lnTo>
                    <a:pt x="992" y="2793"/>
                  </a:lnTo>
                  <a:lnTo>
                    <a:pt x="2646" y="1862"/>
                  </a:lnTo>
                  <a:lnTo>
                    <a:pt x="8562" y="109"/>
                  </a:lnTo>
                  <a:lnTo>
                    <a:pt x="1786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9" name="SMARTInkShape-126"/>
            <p:cNvSpPr/>
            <p:nvPr/>
          </p:nvSpPr>
          <p:spPr>
            <a:xfrm>
              <a:off x="5545336" y="1482328"/>
              <a:ext cx="8931" cy="1"/>
            </a:xfrm>
            <a:custGeom>
              <a:avLst/>
              <a:gdLst/>
              <a:ahLst/>
              <a:cxnLst/>
              <a:rect l="0" t="0" r="0" b="0"/>
              <a:pathLst>
                <a:path w="8931" h="1">
                  <a:moveTo>
                    <a:pt x="0" y="0"/>
                  </a:moveTo>
                  <a:lnTo>
                    <a:pt x="893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06" name="SMARTInkShape-Group21"/>
          <p:cNvGrpSpPr/>
          <p:nvPr/>
        </p:nvGrpSpPr>
        <p:grpSpPr>
          <a:xfrm>
            <a:off x="4375547" y="1160859"/>
            <a:ext cx="866181" cy="383978"/>
            <a:chOff x="4375547" y="1160859"/>
            <a:chExt cx="866181" cy="383978"/>
          </a:xfrm>
        </p:grpSpPr>
        <p:sp>
          <p:nvSpPr>
            <p:cNvPr id="701" name="SMARTInkShape-127"/>
            <p:cNvSpPr/>
            <p:nvPr/>
          </p:nvSpPr>
          <p:spPr>
            <a:xfrm>
              <a:off x="5107782" y="1321594"/>
              <a:ext cx="133946" cy="169665"/>
            </a:xfrm>
            <a:custGeom>
              <a:avLst/>
              <a:gdLst/>
              <a:ahLst/>
              <a:cxnLst/>
              <a:rect l="0" t="0" r="0" b="0"/>
              <a:pathLst>
                <a:path w="133946" h="169665">
                  <a:moveTo>
                    <a:pt x="17859" y="0"/>
                  </a:moveTo>
                  <a:lnTo>
                    <a:pt x="17859" y="4740"/>
                  </a:lnTo>
                  <a:lnTo>
                    <a:pt x="15213" y="9713"/>
                  </a:lnTo>
                  <a:lnTo>
                    <a:pt x="13118" y="12429"/>
                  </a:lnTo>
                  <a:lnTo>
                    <a:pt x="10790" y="20737"/>
                  </a:lnTo>
                  <a:lnTo>
                    <a:pt x="9002" y="63631"/>
                  </a:lnTo>
                  <a:lnTo>
                    <a:pt x="7958" y="81802"/>
                  </a:lnTo>
                  <a:lnTo>
                    <a:pt x="1865" y="99980"/>
                  </a:lnTo>
                  <a:lnTo>
                    <a:pt x="14" y="144518"/>
                  </a:lnTo>
                  <a:lnTo>
                    <a:pt x="0" y="151378"/>
                  </a:lnTo>
                  <a:lnTo>
                    <a:pt x="4740" y="146938"/>
                  </a:lnTo>
                  <a:lnTo>
                    <a:pt x="7067" y="142035"/>
                  </a:lnTo>
                  <a:lnTo>
                    <a:pt x="18594" y="97972"/>
                  </a:lnTo>
                  <a:lnTo>
                    <a:pt x="23147" y="86207"/>
                  </a:lnTo>
                  <a:lnTo>
                    <a:pt x="31049" y="56540"/>
                  </a:lnTo>
                  <a:lnTo>
                    <a:pt x="39075" y="43431"/>
                  </a:lnTo>
                  <a:lnTo>
                    <a:pt x="64276" y="23967"/>
                  </a:lnTo>
                  <a:lnTo>
                    <a:pt x="73546" y="20574"/>
                  </a:lnTo>
                  <a:lnTo>
                    <a:pt x="105273" y="17906"/>
                  </a:lnTo>
                  <a:lnTo>
                    <a:pt x="111338" y="27354"/>
                  </a:lnTo>
                  <a:lnTo>
                    <a:pt x="114679" y="37981"/>
                  </a:lnTo>
                  <a:lnTo>
                    <a:pt x="116031" y="80571"/>
                  </a:lnTo>
                  <a:lnTo>
                    <a:pt x="117075" y="121863"/>
                  </a:lnTo>
                  <a:lnTo>
                    <a:pt x="127109" y="151184"/>
                  </a:lnTo>
                  <a:lnTo>
                    <a:pt x="130906" y="157482"/>
                  </a:lnTo>
                  <a:lnTo>
                    <a:pt x="133945" y="1696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2" name="SMARTInkShape-128"/>
            <p:cNvSpPr/>
            <p:nvPr/>
          </p:nvSpPr>
          <p:spPr>
            <a:xfrm>
              <a:off x="4902567" y="1322999"/>
              <a:ext cx="124315" cy="123456"/>
            </a:xfrm>
            <a:custGeom>
              <a:avLst/>
              <a:gdLst/>
              <a:ahLst/>
              <a:cxnLst/>
              <a:rect l="0" t="0" r="0" b="0"/>
              <a:pathLst>
                <a:path w="124315" h="123456">
                  <a:moveTo>
                    <a:pt x="8761" y="96821"/>
                  </a:moveTo>
                  <a:lnTo>
                    <a:pt x="16450" y="96821"/>
                  </a:lnTo>
                  <a:lnTo>
                    <a:pt x="24575" y="90684"/>
                  </a:lnTo>
                  <a:lnTo>
                    <a:pt x="30011" y="89133"/>
                  </a:lnTo>
                  <a:lnTo>
                    <a:pt x="54248" y="85409"/>
                  </a:lnTo>
                  <a:lnTo>
                    <a:pt x="91973" y="72084"/>
                  </a:lnTo>
                  <a:lnTo>
                    <a:pt x="118772" y="49160"/>
                  </a:lnTo>
                  <a:lnTo>
                    <a:pt x="122146" y="40581"/>
                  </a:lnTo>
                  <a:lnTo>
                    <a:pt x="124314" y="23645"/>
                  </a:lnTo>
                  <a:lnTo>
                    <a:pt x="121964" y="17004"/>
                  </a:lnTo>
                  <a:lnTo>
                    <a:pt x="117111" y="9397"/>
                  </a:lnTo>
                  <a:lnTo>
                    <a:pt x="102887" y="1758"/>
                  </a:lnTo>
                  <a:lnTo>
                    <a:pt x="95905" y="0"/>
                  </a:lnTo>
                  <a:lnTo>
                    <a:pt x="86848" y="1865"/>
                  </a:lnTo>
                  <a:lnTo>
                    <a:pt x="70593" y="5848"/>
                  </a:lnTo>
                  <a:lnTo>
                    <a:pt x="53210" y="9673"/>
                  </a:lnTo>
                  <a:lnTo>
                    <a:pt x="41414" y="15425"/>
                  </a:lnTo>
                  <a:lnTo>
                    <a:pt x="16466" y="36175"/>
                  </a:lnTo>
                  <a:lnTo>
                    <a:pt x="6304" y="50630"/>
                  </a:lnTo>
                  <a:lnTo>
                    <a:pt x="1749" y="67480"/>
                  </a:lnTo>
                  <a:lnTo>
                    <a:pt x="0" y="90383"/>
                  </a:lnTo>
                  <a:lnTo>
                    <a:pt x="2551" y="96606"/>
                  </a:lnTo>
                  <a:lnTo>
                    <a:pt x="12275" y="108685"/>
                  </a:lnTo>
                  <a:lnTo>
                    <a:pt x="25567" y="117645"/>
                  </a:lnTo>
                  <a:lnTo>
                    <a:pt x="37333" y="121843"/>
                  </a:lnTo>
                  <a:lnTo>
                    <a:pt x="68710" y="123455"/>
                  </a:lnTo>
                  <a:lnTo>
                    <a:pt x="115917" y="1146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3" name="SMARTInkShape-129"/>
            <p:cNvSpPr/>
            <p:nvPr/>
          </p:nvSpPr>
          <p:spPr>
            <a:xfrm>
              <a:off x="4688087" y="1223479"/>
              <a:ext cx="169664" cy="303499"/>
            </a:xfrm>
            <a:custGeom>
              <a:avLst/>
              <a:gdLst/>
              <a:ahLst/>
              <a:cxnLst/>
              <a:rect l="0" t="0" r="0" b="0"/>
              <a:pathLst>
                <a:path w="169664" h="303499">
                  <a:moveTo>
                    <a:pt x="26788" y="17748"/>
                  </a:moveTo>
                  <a:lnTo>
                    <a:pt x="26788" y="9186"/>
                  </a:lnTo>
                  <a:lnTo>
                    <a:pt x="19099" y="1162"/>
                  </a:lnTo>
                  <a:lnTo>
                    <a:pt x="10279" y="0"/>
                  </a:lnTo>
                  <a:lnTo>
                    <a:pt x="4588" y="4662"/>
                  </a:lnTo>
                  <a:lnTo>
                    <a:pt x="2039" y="12262"/>
                  </a:lnTo>
                  <a:lnTo>
                    <a:pt x="78" y="56577"/>
                  </a:lnTo>
                  <a:lnTo>
                    <a:pt x="6" y="98310"/>
                  </a:lnTo>
                  <a:lnTo>
                    <a:pt x="0" y="137558"/>
                  </a:lnTo>
                  <a:lnTo>
                    <a:pt x="991" y="159742"/>
                  </a:lnTo>
                  <a:lnTo>
                    <a:pt x="7688" y="185299"/>
                  </a:lnTo>
                  <a:lnTo>
                    <a:pt x="5731" y="194080"/>
                  </a:lnTo>
                  <a:lnTo>
                    <a:pt x="1697" y="204601"/>
                  </a:lnTo>
                  <a:lnTo>
                    <a:pt x="28" y="221723"/>
                  </a:lnTo>
                  <a:lnTo>
                    <a:pt x="2" y="210578"/>
                  </a:lnTo>
                  <a:lnTo>
                    <a:pt x="993" y="208809"/>
                  </a:lnTo>
                  <a:lnTo>
                    <a:pt x="2646" y="207630"/>
                  </a:lnTo>
                  <a:lnTo>
                    <a:pt x="4740" y="206843"/>
                  </a:lnTo>
                  <a:lnTo>
                    <a:pt x="12428" y="196256"/>
                  </a:lnTo>
                  <a:lnTo>
                    <a:pt x="24907" y="175893"/>
                  </a:lnTo>
                  <a:lnTo>
                    <a:pt x="60930" y="148848"/>
                  </a:lnTo>
                  <a:lnTo>
                    <a:pt x="94155" y="137975"/>
                  </a:lnTo>
                  <a:lnTo>
                    <a:pt x="97496" y="138579"/>
                  </a:lnTo>
                  <a:lnTo>
                    <a:pt x="106939" y="141523"/>
                  </a:lnTo>
                  <a:lnTo>
                    <a:pt x="109988" y="141937"/>
                  </a:lnTo>
                  <a:lnTo>
                    <a:pt x="112020" y="143204"/>
                  </a:lnTo>
                  <a:lnTo>
                    <a:pt x="113375" y="145042"/>
                  </a:lnTo>
                  <a:lnTo>
                    <a:pt x="122915" y="170536"/>
                  </a:lnTo>
                  <a:lnTo>
                    <a:pt x="127476" y="205357"/>
                  </a:lnTo>
                  <a:lnTo>
                    <a:pt x="132028" y="225802"/>
                  </a:lnTo>
                  <a:lnTo>
                    <a:pt x="134862" y="270346"/>
                  </a:lnTo>
                  <a:lnTo>
                    <a:pt x="141052" y="281658"/>
                  </a:lnTo>
                  <a:lnTo>
                    <a:pt x="146363" y="288169"/>
                  </a:lnTo>
                  <a:lnTo>
                    <a:pt x="152032" y="291724"/>
                  </a:lnTo>
                  <a:lnTo>
                    <a:pt x="157858" y="294296"/>
                  </a:lnTo>
                  <a:lnTo>
                    <a:pt x="169663" y="30349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4" name="SMARTInkShape-130"/>
            <p:cNvSpPr/>
            <p:nvPr/>
          </p:nvSpPr>
          <p:spPr>
            <a:xfrm>
              <a:off x="4375547" y="1276945"/>
              <a:ext cx="330399" cy="89298"/>
            </a:xfrm>
            <a:custGeom>
              <a:avLst/>
              <a:gdLst/>
              <a:ahLst/>
              <a:cxnLst/>
              <a:rect l="0" t="0" r="0" b="0"/>
              <a:pathLst>
                <a:path w="330399" h="89298">
                  <a:moveTo>
                    <a:pt x="0" y="89297"/>
                  </a:moveTo>
                  <a:lnTo>
                    <a:pt x="4740" y="84557"/>
                  </a:lnTo>
                  <a:lnTo>
                    <a:pt x="9714" y="82229"/>
                  </a:lnTo>
                  <a:lnTo>
                    <a:pt x="46285" y="77885"/>
                  </a:lnTo>
                  <a:lnTo>
                    <a:pt x="85431" y="72711"/>
                  </a:lnTo>
                  <a:lnTo>
                    <a:pt x="119681" y="67075"/>
                  </a:lnTo>
                  <a:lnTo>
                    <a:pt x="154964" y="63861"/>
                  </a:lnTo>
                  <a:lnTo>
                    <a:pt x="190554" y="58169"/>
                  </a:lnTo>
                  <a:lnTo>
                    <a:pt x="231006" y="47356"/>
                  </a:lnTo>
                  <a:lnTo>
                    <a:pt x="271926" y="32707"/>
                  </a:lnTo>
                  <a:lnTo>
                    <a:pt x="314135" y="7192"/>
                  </a:lnTo>
                  <a:lnTo>
                    <a:pt x="33039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5" name="SMARTInkShape-131"/>
            <p:cNvSpPr/>
            <p:nvPr/>
          </p:nvSpPr>
          <p:spPr>
            <a:xfrm>
              <a:off x="4446984" y="1160859"/>
              <a:ext cx="44650" cy="383978"/>
            </a:xfrm>
            <a:custGeom>
              <a:avLst/>
              <a:gdLst/>
              <a:ahLst/>
              <a:cxnLst/>
              <a:rect l="0" t="0" r="0" b="0"/>
              <a:pathLst>
                <a:path w="44650" h="383978">
                  <a:moveTo>
                    <a:pt x="44649" y="0"/>
                  </a:moveTo>
                  <a:lnTo>
                    <a:pt x="38512" y="14259"/>
                  </a:lnTo>
                  <a:lnTo>
                    <a:pt x="31088" y="56675"/>
                  </a:lnTo>
                  <a:lnTo>
                    <a:pt x="21502" y="96046"/>
                  </a:lnTo>
                  <a:lnTo>
                    <a:pt x="18579" y="136161"/>
                  </a:lnTo>
                  <a:lnTo>
                    <a:pt x="15427" y="170321"/>
                  </a:lnTo>
                  <a:lnTo>
                    <a:pt x="10214" y="212679"/>
                  </a:lnTo>
                  <a:lnTo>
                    <a:pt x="8191" y="255846"/>
                  </a:lnTo>
                  <a:lnTo>
                    <a:pt x="1275" y="298459"/>
                  </a:lnTo>
                  <a:lnTo>
                    <a:pt x="168" y="337180"/>
                  </a:lnTo>
                  <a:lnTo>
                    <a:pt x="3" y="380780"/>
                  </a:lnTo>
                  <a:lnTo>
                    <a:pt x="0" y="38397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10" name="SMARTInkShape-Group22"/>
          <p:cNvGrpSpPr/>
          <p:nvPr/>
        </p:nvGrpSpPr>
        <p:grpSpPr>
          <a:xfrm>
            <a:off x="3536156" y="1375172"/>
            <a:ext cx="526853" cy="53579"/>
            <a:chOff x="3536156" y="1375172"/>
            <a:chExt cx="526853" cy="53579"/>
          </a:xfrm>
        </p:grpSpPr>
        <p:sp>
          <p:nvSpPr>
            <p:cNvPr id="707" name="SMARTInkShape-132"/>
            <p:cNvSpPr/>
            <p:nvPr/>
          </p:nvSpPr>
          <p:spPr>
            <a:xfrm>
              <a:off x="4045148" y="1375172"/>
              <a:ext cx="17861" cy="1"/>
            </a:xfrm>
            <a:custGeom>
              <a:avLst/>
              <a:gdLst/>
              <a:ahLst/>
              <a:cxnLst/>
              <a:rect l="0" t="0" r="0" b="0"/>
              <a:pathLst>
                <a:path w="17861" h="1">
                  <a:moveTo>
                    <a:pt x="0" y="0"/>
                  </a:moveTo>
                  <a:lnTo>
                    <a:pt x="1786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8" name="SMARTInkShape-133"/>
            <p:cNvSpPr/>
            <p:nvPr/>
          </p:nvSpPr>
          <p:spPr>
            <a:xfrm>
              <a:off x="3812977" y="1393031"/>
              <a:ext cx="26790" cy="1"/>
            </a:xfrm>
            <a:custGeom>
              <a:avLst/>
              <a:gdLst/>
              <a:ahLst/>
              <a:cxnLst/>
              <a:rect l="0" t="0" r="0" b="0"/>
              <a:pathLst>
                <a:path w="26790" h="1">
                  <a:moveTo>
                    <a:pt x="0" y="0"/>
                  </a:moveTo>
                  <a:lnTo>
                    <a:pt x="2678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9" name="SMARTInkShape-134"/>
            <p:cNvSpPr/>
            <p:nvPr/>
          </p:nvSpPr>
          <p:spPr>
            <a:xfrm>
              <a:off x="3536156" y="1420188"/>
              <a:ext cx="26790" cy="8563"/>
            </a:xfrm>
            <a:custGeom>
              <a:avLst/>
              <a:gdLst/>
              <a:ahLst/>
              <a:cxnLst/>
              <a:rect l="0" t="0" r="0" b="0"/>
              <a:pathLst>
                <a:path w="26790" h="8563">
                  <a:moveTo>
                    <a:pt x="0" y="8562"/>
                  </a:moveTo>
                  <a:lnTo>
                    <a:pt x="7689" y="874"/>
                  </a:lnTo>
                  <a:lnTo>
                    <a:pt x="13303" y="0"/>
                  </a:lnTo>
                  <a:lnTo>
                    <a:pt x="18480" y="2442"/>
                  </a:lnTo>
                  <a:lnTo>
                    <a:pt x="26789" y="85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16" name="SMARTInkShape-Group23"/>
          <p:cNvGrpSpPr/>
          <p:nvPr/>
        </p:nvGrpSpPr>
        <p:grpSpPr>
          <a:xfrm>
            <a:off x="2598539" y="1250310"/>
            <a:ext cx="705446" cy="303457"/>
            <a:chOff x="2598539" y="1250310"/>
            <a:chExt cx="705446" cy="303457"/>
          </a:xfrm>
        </p:grpSpPr>
        <p:sp>
          <p:nvSpPr>
            <p:cNvPr id="711" name="SMARTInkShape-135"/>
            <p:cNvSpPr/>
            <p:nvPr/>
          </p:nvSpPr>
          <p:spPr>
            <a:xfrm>
              <a:off x="3071813" y="1459324"/>
              <a:ext cx="1" cy="5146"/>
            </a:xfrm>
            <a:custGeom>
              <a:avLst/>
              <a:gdLst/>
              <a:ahLst/>
              <a:cxnLst/>
              <a:rect l="0" t="0" r="0" b="0"/>
              <a:pathLst>
                <a:path w="1" h="5146">
                  <a:moveTo>
                    <a:pt x="0" y="5145"/>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2" name="SMARTInkShape-136"/>
            <p:cNvSpPr/>
            <p:nvPr/>
          </p:nvSpPr>
          <p:spPr>
            <a:xfrm>
              <a:off x="3286125" y="1428750"/>
              <a:ext cx="17860" cy="8931"/>
            </a:xfrm>
            <a:custGeom>
              <a:avLst/>
              <a:gdLst/>
              <a:ahLst/>
              <a:cxnLst/>
              <a:rect l="0" t="0" r="0" b="0"/>
              <a:pathLst>
                <a:path w="17860" h="8931">
                  <a:moveTo>
                    <a:pt x="0" y="0"/>
                  </a:moveTo>
                  <a:lnTo>
                    <a:pt x="7689" y="0"/>
                  </a:lnTo>
                  <a:lnTo>
                    <a:pt x="17859"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3" name="SMARTInkShape-137"/>
            <p:cNvSpPr/>
            <p:nvPr/>
          </p:nvSpPr>
          <p:spPr>
            <a:xfrm>
              <a:off x="2696766" y="1401961"/>
              <a:ext cx="116087" cy="17860"/>
            </a:xfrm>
            <a:custGeom>
              <a:avLst/>
              <a:gdLst/>
              <a:ahLst/>
              <a:cxnLst/>
              <a:rect l="0" t="0" r="0" b="0"/>
              <a:pathLst>
                <a:path w="116087" h="17860">
                  <a:moveTo>
                    <a:pt x="0" y="17859"/>
                  </a:moveTo>
                  <a:lnTo>
                    <a:pt x="4740" y="17859"/>
                  </a:lnTo>
                  <a:lnTo>
                    <a:pt x="9713" y="15214"/>
                  </a:lnTo>
                  <a:lnTo>
                    <a:pt x="15231" y="11722"/>
                  </a:lnTo>
                  <a:lnTo>
                    <a:pt x="20991" y="10171"/>
                  </a:lnTo>
                  <a:lnTo>
                    <a:pt x="58826" y="9039"/>
                  </a:lnTo>
                  <a:lnTo>
                    <a:pt x="102876" y="1251"/>
                  </a:lnTo>
                  <a:lnTo>
                    <a:pt x="11608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4" name="SMARTInkShape-138"/>
            <p:cNvSpPr/>
            <p:nvPr/>
          </p:nvSpPr>
          <p:spPr>
            <a:xfrm>
              <a:off x="2715892" y="1250310"/>
              <a:ext cx="159468" cy="303457"/>
            </a:xfrm>
            <a:custGeom>
              <a:avLst/>
              <a:gdLst/>
              <a:ahLst/>
              <a:cxnLst/>
              <a:rect l="0" t="0" r="0" b="0"/>
              <a:pathLst>
                <a:path w="159468" h="303457">
                  <a:moveTo>
                    <a:pt x="159467" y="53424"/>
                  </a:moveTo>
                  <a:lnTo>
                    <a:pt x="159467" y="40122"/>
                  </a:lnTo>
                  <a:lnTo>
                    <a:pt x="158475" y="38603"/>
                  </a:lnTo>
                  <a:lnTo>
                    <a:pt x="156822" y="37590"/>
                  </a:lnTo>
                  <a:lnTo>
                    <a:pt x="154727" y="36915"/>
                  </a:lnTo>
                  <a:lnTo>
                    <a:pt x="138476" y="23255"/>
                  </a:lnTo>
                  <a:lnTo>
                    <a:pt x="121083" y="8723"/>
                  </a:lnTo>
                  <a:lnTo>
                    <a:pt x="110657" y="3791"/>
                  </a:lnTo>
                  <a:lnTo>
                    <a:pt x="71860" y="0"/>
                  </a:lnTo>
                  <a:lnTo>
                    <a:pt x="63314" y="2560"/>
                  </a:lnTo>
                  <a:lnTo>
                    <a:pt x="49744" y="12289"/>
                  </a:lnTo>
                  <a:lnTo>
                    <a:pt x="35786" y="25582"/>
                  </a:lnTo>
                  <a:lnTo>
                    <a:pt x="30084" y="36420"/>
                  </a:lnTo>
                  <a:lnTo>
                    <a:pt x="18994" y="72572"/>
                  </a:lnTo>
                  <a:lnTo>
                    <a:pt x="9351" y="116102"/>
                  </a:lnTo>
                  <a:lnTo>
                    <a:pt x="817" y="160603"/>
                  </a:lnTo>
                  <a:lnTo>
                    <a:pt x="0" y="199095"/>
                  </a:lnTo>
                  <a:lnTo>
                    <a:pt x="6859" y="242994"/>
                  </a:lnTo>
                  <a:lnTo>
                    <a:pt x="8417" y="260516"/>
                  </a:lnTo>
                  <a:lnTo>
                    <a:pt x="14684" y="278474"/>
                  </a:lnTo>
                  <a:lnTo>
                    <a:pt x="16592" y="3034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5" name="SMARTInkShape-139"/>
            <p:cNvSpPr/>
            <p:nvPr/>
          </p:nvSpPr>
          <p:spPr>
            <a:xfrm>
              <a:off x="2598539" y="1294805"/>
              <a:ext cx="8931" cy="258962"/>
            </a:xfrm>
            <a:custGeom>
              <a:avLst/>
              <a:gdLst/>
              <a:ahLst/>
              <a:cxnLst/>
              <a:rect l="0" t="0" r="0" b="0"/>
              <a:pathLst>
                <a:path w="8931" h="258962">
                  <a:moveTo>
                    <a:pt x="0" y="0"/>
                  </a:moveTo>
                  <a:lnTo>
                    <a:pt x="0" y="4740"/>
                  </a:lnTo>
                  <a:lnTo>
                    <a:pt x="2646" y="9713"/>
                  </a:lnTo>
                  <a:lnTo>
                    <a:pt x="6137" y="15231"/>
                  </a:lnTo>
                  <a:lnTo>
                    <a:pt x="8102" y="24908"/>
                  </a:lnTo>
                  <a:lnTo>
                    <a:pt x="8881" y="65392"/>
                  </a:lnTo>
                  <a:lnTo>
                    <a:pt x="8926" y="106625"/>
                  </a:lnTo>
                  <a:lnTo>
                    <a:pt x="8929" y="143981"/>
                  </a:lnTo>
                  <a:lnTo>
                    <a:pt x="8930" y="188429"/>
                  </a:lnTo>
                  <a:lnTo>
                    <a:pt x="8930" y="229521"/>
                  </a:lnTo>
                  <a:lnTo>
                    <a:pt x="8930" y="2589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31" name="SMARTInkShape-Group24"/>
          <p:cNvGrpSpPr/>
          <p:nvPr/>
        </p:nvGrpSpPr>
        <p:grpSpPr>
          <a:xfrm>
            <a:off x="107156" y="1250156"/>
            <a:ext cx="1705572" cy="455415"/>
            <a:chOff x="107156" y="1250156"/>
            <a:chExt cx="1705572" cy="455415"/>
          </a:xfrm>
        </p:grpSpPr>
        <p:sp>
          <p:nvSpPr>
            <p:cNvPr id="717" name="SMARTInkShape-140"/>
            <p:cNvSpPr/>
            <p:nvPr/>
          </p:nvSpPr>
          <p:spPr>
            <a:xfrm>
              <a:off x="187523" y="1339453"/>
              <a:ext cx="26791" cy="285751"/>
            </a:xfrm>
            <a:custGeom>
              <a:avLst/>
              <a:gdLst/>
              <a:ahLst/>
              <a:cxnLst/>
              <a:rect l="0" t="0" r="0" b="0"/>
              <a:pathLst>
                <a:path w="26791" h="285751">
                  <a:moveTo>
                    <a:pt x="0" y="0"/>
                  </a:moveTo>
                  <a:lnTo>
                    <a:pt x="0" y="39953"/>
                  </a:lnTo>
                  <a:lnTo>
                    <a:pt x="0" y="83087"/>
                  </a:lnTo>
                  <a:lnTo>
                    <a:pt x="0" y="127116"/>
                  </a:lnTo>
                  <a:lnTo>
                    <a:pt x="2646" y="171710"/>
                  </a:lnTo>
                  <a:lnTo>
                    <a:pt x="11024" y="216354"/>
                  </a:lnTo>
                  <a:lnTo>
                    <a:pt x="22200" y="256823"/>
                  </a:lnTo>
                  <a:lnTo>
                    <a:pt x="25883" y="272833"/>
                  </a:lnTo>
                  <a:lnTo>
                    <a:pt x="26790" y="28575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8" name="SMARTInkShape-141"/>
            <p:cNvSpPr/>
            <p:nvPr/>
          </p:nvSpPr>
          <p:spPr>
            <a:xfrm>
              <a:off x="160734" y="1304135"/>
              <a:ext cx="195850" cy="187124"/>
            </a:xfrm>
            <a:custGeom>
              <a:avLst/>
              <a:gdLst/>
              <a:ahLst/>
              <a:cxnLst/>
              <a:rect l="0" t="0" r="0" b="0"/>
              <a:pathLst>
                <a:path w="195850" h="187124">
                  <a:moveTo>
                    <a:pt x="0" y="17459"/>
                  </a:moveTo>
                  <a:lnTo>
                    <a:pt x="4741" y="17459"/>
                  </a:lnTo>
                  <a:lnTo>
                    <a:pt x="6137" y="16467"/>
                  </a:lnTo>
                  <a:lnTo>
                    <a:pt x="7068" y="14813"/>
                  </a:lnTo>
                  <a:lnTo>
                    <a:pt x="7689" y="12718"/>
                  </a:lnTo>
                  <a:lnTo>
                    <a:pt x="10087" y="11322"/>
                  </a:lnTo>
                  <a:lnTo>
                    <a:pt x="46449" y="2637"/>
                  </a:lnTo>
                  <a:lnTo>
                    <a:pt x="89534" y="0"/>
                  </a:lnTo>
                  <a:lnTo>
                    <a:pt x="124071" y="671"/>
                  </a:lnTo>
                  <a:lnTo>
                    <a:pt x="161982" y="12039"/>
                  </a:lnTo>
                  <a:lnTo>
                    <a:pt x="173857" y="20341"/>
                  </a:lnTo>
                  <a:lnTo>
                    <a:pt x="189565" y="37100"/>
                  </a:lnTo>
                  <a:lnTo>
                    <a:pt x="193392" y="46363"/>
                  </a:lnTo>
                  <a:lnTo>
                    <a:pt x="195849" y="63738"/>
                  </a:lnTo>
                  <a:lnTo>
                    <a:pt x="189205" y="83853"/>
                  </a:lnTo>
                  <a:lnTo>
                    <a:pt x="180195" y="101072"/>
                  </a:lnTo>
                  <a:lnTo>
                    <a:pt x="148446" y="135553"/>
                  </a:lnTo>
                  <a:lnTo>
                    <a:pt x="105947" y="163148"/>
                  </a:lnTo>
                  <a:lnTo>
                    <a:pt x="73845" y="174927"/>
                  </a:lnTo>
                  <a:lnTo>
                    <a:pt x="30063" y="186168"/>
                  </a:lnTo>
                  <a:lnTo>
                    <a:pt x="26789" y="18712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9" name="SMARTInkShape-142"/>
            <p:cNvSpPr/>
            <p:nvPr/>
          </p:nvSpPr>
          <p:spPr>
            <a:xfrm>
              <a:off x="401845" y="1375172"/>
              <a:ext cx="125008" cy="142458"/>
            </a:xfrm>
            <a:custGeom>
              <a:avLst/>
              <a:gdLst/>
              <a:ahLst/>
              <a:cxnLst/>
              <a:rect l="0" t="0" r="0" b="0"/>
              <a:pathLst>
                <a:path w="125008" h="142458">
                  <a:moveTo>
                    <a:pt x="8921" y="0"/>
                  </a:moveTo>
                  <a:lnTo>
                    <a:pt x="1232" y="0"/>
                  </a:lnTo>
                  <a:lnTo>
                    <a:pt x="818" y="992"/>
                  </a:lnTo>
                  <a:lnTo>
                    <a:pt x="0" y="25990"/>
                  </a:lnTo>
                  <a:lnTo>
                    <a:pt x="8369" y="68876"/>
                  </a:lnTo>
                  <a:lnTo>
                    <a:pt x="9668" y="77245"/>
                  </a:lnTo>
                  <a:lnTo>
                    <a:pt x="16577" y="104552"/>
                  </a:lnTo>
                  <a:lnTo>
                    <a:pt x="18591" y="120937"/>
                  </a:lnTo>
                  <a:lnTo>
                    <a:pt x="25930" y="133665"/>
                  </a:lnTo>
                  <a:lnTo>
                    <a:pt x="26747" y="142457"/>
                  </a:lnTo>
                  <a:lnTo>
                    <a:pt x="26779" y="121873"/>
                  </a:lnTo>
                  <a:lnTo>
                    <a:pt x="44872" y="80128"/>
                  </a:lnTo>
                  <a:lnTo>
                    <a:pt x="65489" y="43422"/>
                  </a:lnTo>
                  <a:lnTo>
                    <a:pt x="100827" y="6366"/>
                  </a:lnTo>
                  <a:lnTo>
                    <a:pt x="106984" y="2829"/>
                  </a:lnTo>
                  <a:lnTo>
                    <a:pt x="125007"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0" name="SMARTInkShape-143"/>
            <p:cNvSpPr/>
            <p:nvPr/>
          </p:nvSpPr>
          <p:spPr>
            <a:xfrm>
              <a:off x="535781" y="1358700"/>
              <a:ext cx="115954" cy="150418"/>
            </a:xfrm>
            <a:custGeom>
              <a:avLst/>
              <a:gdLst/>
              <a:ahLst/>
              <a:cxnLst/>
              <a:rect l="0" t="0" r="0" b="0"/>
              <a:pathLst>
                <a:path w="115954" h="150418">
                  <a:moveTo>
                    <a:pt x="0" y="114698"/>
                  </a:moveTo>
                  <a:lnTo>
                    <a:pt x="0" y="109958"/>
                  </a:lnTo>
                  <a:lnTo>
                    <a:pt x="992" y="108562"/>
                  </a:lnTo>
                  <a:lnTo>
                    <a:pt x="2646" y="107631"/>
                  </a:lnTo>
                  <a:lnTo>
                    <a:pt x="43114" y="92499"/>
                  </a:lnTo>
                  <a:lnTo>
                    <a:pt x="86407" y="64073"/>
                  </a:lnTo>
                  <a:lnTo>
                    <a:pt x="96612" y="58133"/>
                  </a:lnTo>
                  <a:lnTo>
                    <a:pt x="100127" y="54168"/>
                  </a:lnTo>
                  <a:lnTo>
                    <a:pt x="115076" y="25830"/>
                  </a:lnTo>
                  <a:lnTo>
                    <a:pt x="115953" y="13160"/>
                  </a:lnTo>
                  <a:lnTo>
                    <a:pt x="115005" y="11287"/>
                  </a:lnTo>
                  <a:lnTo>
                    <a:pt x="113381" y="10039"/>
                  </a:lnTo>
                  <a:lnTo>
                    <a:pt x="108931" y="7660"/>
                  </a:lnTo>
                  <a:lnTo>
                    <a:pt x="100847" y="1734"/>
                  </a:lnTo>
                  <a:lnTo>
                    <a:pt x="95092" y="0"/>
                  </a:lnTo>
                  <a:lnTo>
                    <a:pt x="92168" y="530"/>
                  </a:lnTo>
                  <a:lnTo>
                    <a:pt x="64364" y="16758"/>
                  </a:lnTo>
                  <a:lnTo>
                    <a:pt x="50968" y="28435"/>
                  </a:lnTo>
                  <a:lnTo>
                    <a:pt x="32775" y="58671"/>
                  </a:lnTo>
                  <a:lnTo>
                    <a:pt x="28563" y="76160"/>
                  </a:lnTo>
                  <a:lnTo>
                    <a:pt x="27315" y="93909"/>
                  </a:lnTo>
                  <a:lnTo>
                    <a:pt x="29669" y="103144"/>
                  </a:lnTo>
                  <a:lnTo>
                    <a:pt x="33030" y="111547"/>
                  </a:lnTo>
                  <a:lnTo>
                    <a:pt x="35914" y="126443"/>
                  </a:lnTo>
                  <a:lnTo>
                    <a:pt x="40105" y="134139"/>
                  </a:lnTo>
                  <a:lnTo>
                    <a:pt x="45275" y="138222"/>
                  </a:lnTo>
                  <a:lnTo>
                    <a:pt x="50880" y="141028"/>
                  </a:lnTo>
                  <a:lnTo>
                    <a:pt x="59614" y="147194"/>
                  </a:lnTo>
                  <a:lnTo>
                    <a:pt x="71438" y="15041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1" name="SMARTInkShape-144"/>
            <p:cNvSpPr/>
            <p:nvPr/>
          </p:nvSpPr>
          <p:spPr>
            <a:xfrm>
              <a:off x="680463" y="1277492"/>
              <a:ext cx="141069" cy="267345"/>
            </a:xfrm>
            <a:custGeom>
              <a:avLst/>
              <a:gdLst/>
              <a:ahLst/>
              <a:cxnLst/>
              <a:rect l="0" t="0" r="0" b="0"/>
              <a:pathLst>
                <a:path w="141069" h="267345">
                  <a:moveTo>
                    <a:pt x="114279" y="115539"/>
                  </a:moveTo>
                  <a:lnTo>
                    <a:pt x="114279" y="106719"/>
                  </a:lnTo>
                  <a:lnTo>
                    <a:pt x="93288" y="106612"/>
                  </a:lnTo>
                  <a:lnTo>
                    <a:pt x="79727" y="111351"/>
                  </a:lnTo>
                  <a:lnTo>
                    <a:pt x="71472" y="118969"/>
                  </a:lnTo>
                  <a:lnTo>
                    <a:pt x="63504" y="127978"/>
                  </a:lnTo>
                  <a:lnTo>
                    <a:pt x="31651" y="155196"/>
                  </a:lnTo>
                  <a:lnTo>
                    <a:pt x="4290" y="194209"/>
                  </a:lnTo>
                  <a:lnTo>
                    <a:pt x="0" y="211168"/>
                  </a:lnTo>
                  <a:lnTo>
                    <a:pt x="390" y="215011"/>
                  </a:lnTo>
                  <a:lnTo>
                    <a:pt x="1642" y="217572"/>
                  </a:lnTo>
                  <a:lnTo>
                    <a:pt x="13530" y="228158"/>
                  </a:lnTo>
                  <a:lnTo>
                    <a:pt x="19231" y="230084"/>
                  </a:lnTo>
                  <a:lnTo>
                    <a:pt x="22140" y="229606"/>
                  </a:lnTo>
                  <a:lnTo>
                    <a:pt x="64030" y="206690"/>
                  </a:lnTo>
                  <a:lnTo>
                    <a:pt x="87560" y="183521"/>
                  </a:lnTo>
                  <a:lnTo>
                    <a:pt x="116147" y="140163"/>
                  </a:lnTo>
                  <a:lnTo>
                    <a:pt x="133720" y="106182"/>
                  </a:lnTo>
                  <a:lnTo>
                    <a:pt x="139617" y="77935"/>
                  </a:lnTo>
                  <a:lnTo>
                    <a:pt x="140941" y="36076"/>
                  </a:lnTo>
                  <a:lnTo>
                    <a:pt x="141012" y="26313"/>
                  </a:lnTo>
                  <a:lnTo>
                    <a:pt x="138397" y="18667"/>
                  </a:lnTo>
                  <a:lnTo>
                    <a:pt x="134920" y="11962"/>
                  </a:lnTo>
                  <a:lnTo>
                    <a:pt x="133375" y="5674"/>
                  </a:lnTo>
                  <a:lnTo>
                    <a:pt x="131971" y="3600"/>
                  </a:lnTo>
                  <a:lnTo>
                    <a:pt x="130042" y="2218"/>
                  </a:lnTo>
                  <a:lnTo>
                    <a:pt x="124559" y="0"/>
                  </a:lnTo>
                  <a:lnTo>
                    <a:pt x="124109" y="810"/>
                  </a:lnTo>
                  <a:lnTo>
                    <a:pt x="123609" y="4356"/>
                  </a:lnTo>
                  <a:lnTo>
                    <a:pt x="120741" y="9239"/>
                  </a:lnTo>
                  <a:lnTo>
                    <a:pt x="118587" y="11930"/>
                  </a:lnTo>
                  <a:lnTo>
                    <a:pt x="116194" y="20212"/>
                  </a:lnTo>
                  <a:lnTo>
                    <a:pt x="111801" y="60354"/>
                  </a:lnTo>
                  <a:lnTo>
                    <a:pt x="107261" y="81990"/>
                  </a:lnTo>
                  <a:lnTo>
                    <a:pt x="106593" y="124755"/>
                  </a:lnTo>
                  <a:lnTo>
                    <a:pt x="113071" y="169155"/>
                  </a:lnTo>
                  <a:lnTo>
                    <a:pt x="116766" y="211125"/>
                  </a:lnTo>
                  <a:lnTo>
                    <a:pt x="129094" y="254159"/>
                  </a:lnTo>
                  <a:lnTo>
                    <a:pt x="130786" y="260822"/>
                  </a:lnTo>
                  <a:lnTo>
                    <a:pt x="132229" y="262996"/>
                  </a:lnTo>
                  <a:lnTo>
                    <a:pt x="134183" y="264446"/>
                  </a:lnTo>
                  <a:lnTo>
                    <a:pt x="141068" y="26734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2" name="SMARTInkShape-145"/>
            <p:cNvSpPr/>
            <p:nvPr/>
          </p:nvSpPr>
          <p:spPr>
            <a:xfrm>
              <a:off x="892969" y="1348383"/>
              <a:ext cx="8930" cy="178595"/>
            </a:xfrm>
            <a:custGeom>
              <a:avLst/>
              <a:gdLst/>
              <a:ahLst/>
              <a:cxnLst/>
              <a:rect l="0" t="0" r="0" b="0"/>
              <a:pathLst>
                <a:path w="8930" h="178595">
                  <a:moveTo>
                    <a:pt x="0" y="0"/>
                  </a:moveTo>
                  <a:lnTo>
                    <a:pt x="0" y="4740"/>
                  </a:lnTo>
                  <a:lnTo>
                    <a:pt x="2646" y="9713"/>
                  </a:lnTo>
                  <a:lnTo>
                    <a:pt x="6137" y="15231"/>
                  </a:lnTo>
                  <a:lnTo>
                    <a:pt x="8102" y="24908"/>
                  </a:lnTo>
                  <a:lnTo>
                    <a:pt x="7692" y="39902"/>
                  </a:lnTo>
                  <a:lnTo>
                    <a:pt x="1209" y="68620"/>
                  </a:lnTo>
                  <a:lnTo>
                    <a:pt x="4581" y="100893"/>
                  </a:lnTo>
                  <a:lnTo>
                    <a:pt x="3028" y="116279"/>
                  </a:lnTo>
                  <a:lnTo>
                    <a:pt x="8801" y="160454"/>
                  </a:lnTo>
                  <a:lnTo>
                    <a:pt x="8929" y="17859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3" name="SMARTInkShape-146"/>
            <p:cNvSpPr/>
            <p:nvPr/>
          </p:nvSpPr>
          <p:spPr>
            <a:xfrm>
              <a:off x="965885" y="1384102"/>
              <a:ext cx="96749" cy="133755"/>
            </a:xfrm>
            <a:custGeom>
              <a:avLst/>
              <a:gdLst/>
              <a:ahLst/>
              <a:cxnLst/>
              <a:rect l="0" t="0" r="0" b="0"/>
              <a:pathLst>
                <a:path w="96749" h="133755">
                  <a:moveTo>
                    <a:pt x="52099" y="0"/>
                  </a:moveTo>
                  <a:lnTo>
                    <a:pt x="47359" y="0"/>
                  </a:lnTo>
                  <a:lnTo>
                    <a:pt x="45962" y="992"/>
                  </a:lnTo>
                  <a:lnTo>
                    <a:pt x="45032" y="2645"/>
                  </a:lnTo>
                  <a:lnTo>
                    <a:pt x="44411" y="4740"/>
                  </a:lnTo>
                  <a:lnTo>
                    <a:pt x="31141" y="22360"/>
                  </a:lnTo>
                  <a:lnTo>
                    <a:pt x="25054" y="39147"/>
                  </a:lnTo>
                  <a:lnTo>
                    <a:pt x="13548" y="56688"/>
                  </a:lnTo>
                  <a:lnTo>
                    <a:pt x="0" y="99444"/>
                  </a:lnTo>
                  <a:lnTo>
                    <a:pt x="1825" y="109020"/>
                  </a:lnTo>
                  <a:lnTo>
                    <a:pt x="7702" y="129046"/>
                  </a:lnTo>
                  <a:lnTo>
                    <a:pt x="9603" y="130679"/>
                  </a:lnTo>
                  <a:lnTo>
                    <a:pt x="11862" y="131767"/>
                  </a:lnTo>
                  <a:lnTo>
                    <a:pt x="36101" y="133754"/>
                  </a:lnTo>
                  <a:lnTo>
                    <a:pt x="78363" y="124839"/>
                  </a:lnTo>
                  <a:lnTo>
                    <a:pt x="96748" y="11608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4" name="SMARTInkShape-147"/>
            <p:cNvSpPr/>
            <p:nvPr/>
          </p:nvSpPr>
          <p:spPr>
            <a:xfrm>
              <a:off x="1143001" y="1312664"/>
              <a:ext cx="17859" cy="227933"/>
            </a:xfrm>
            <a:custGeom>
              <a:avLst/>
              <a:gdLst/>
              <a:ahLst/>
              <a:cxnLst/>
              <a:rect l="0" t="0" r="0" b="0"/>
              <a:pathLst>
                <a:path w="17859" h="227933">
                  <a:moveTo>
                    <a:pt x="17858" y="0"/>
                  </a:moveTo>
                  <a:lnTo>
                    <a:pt x="16866" y="31217"/>
                  </a:lnTo>
                  <a:lnTo>
                    <a:pt x="8764" y="72741"/>
                  </a:lnTo>
                  <a:lnTo>
                    <a:pt x="1349" y="116258"/>
                  </a:lnTo>
                  <a:lnTo>
                    <a:pt x="177" y="158111"/>
                  </a:lnTo>
                  <a:lnTo>
                    <a:pt x="9" y="202253"/>
                  </a:lnTo>
                  <a:lnTo>
                    <a:pt x="0" y="220942"/>
                  </a:lnTo>
                  <a:lnTo>
                    <a:pt x="4740" y="227301"/>
                  </a:lnTo>
                  <a:lnTo>
                    <a:pt x="6136" y="227932"/>
                  </a:lnTo>
                  <a:lnTo>
                    <a:pt x="7067" y="227361"/>
                  </a:lnTo>
                  <a:lnTo>
                    <a:pt x="8929" y="22324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5" name="SMARTInkShape-148"/>
            <p:cNvSpPr/>
            <p:nvPr/>
          </p:nvSpPr>
          <p:spPr>
            <a:xfrm>
              <a:off x="1098352" y="1375778"/>
              <a:ext cx="210091" cy="160129"/>
            </a:xfrm>
            <a:custGeom>
              <a:avLst/>
              <a:gdLst/>
              <a:ahLst/>
              <a:cxnLst/>
              <a:rect l="0" t="0" r="0" b="0"/>
              <a:pathLst>
                <a:path w="210091" h="160129">
                  <a:moveTo>
                    <a:pt x="0" y="52972"/>
                  </a:moveTo>
                  <a:lnTo>
                    <a:pt x="0" y="44410"/>
                  </a:lnTo>
                  <a:lnTo>
                    <a:pt x="4740" y="39411"/>
                  </a:lnTo>
                  <a:lnTo>
                    <a:pt x="12359" y="37023"/>
                  </a:lnTo>
                  <a:lnTo>
                    <a:pt x="27805" y="33033"/>
                  </a:lnTo>
                  <a:lnTo>
                    <a:pt x="63817" y="20948"/>
                  </a:lnTo>
                  <a:lnTo>
                    <a:pt x="107328" y="12999"/>
                  </a:lnTo>
                  <a:lnTo>
                    <a:pt x="144759" y="6293"/>
                  </a:lnTo>
                  <a:lnTo>
                    <a:pt x="179837" y="0"/>
                  </a:lnTo>
                  <a:lnTo>
                    <a:pt x="190060" y="655"/>
                  </a:lnTo>
                  <a:lnTo>
                    <a:pt x="204899" y="7520"/>
                  </a:lnTo>
                  <a:lnTo>
                    <a:pt x="209467" y="7966"/>
                  </a:lnTo>
                  <a:lnTo>
                    <a:pt x="210090" y="9078"/>
                  </a:lnTo>
                  <a:lnTo>
                    <a:pt x="209513" y="10811"/>
                  </a:lnTo>
                  <a:lnTo>
                    <a:pt x="207218" y="15382"/>
                  </a:lnTo>
                  <a:lnTo>
                    <a:pt x="194390" y="59507"/>
                  </a:lnTo>
                  <a:lnTo>
                    <a:pt x="192101" y="63282"/>
                  </a:lnTo>
                  <a:lnTo>
                    <a:pt x="181654" y="102817"/>
                  </a:lnTo>
                  <a:lnTo>
                    <a:pt x="178713" y="135880"/>
                  </a:lnTo>
                  <a:lnTo>
                    <a:pt x="181292" y="142075"/>
                  </a:lnTo>
                  <a:lnTo>
                    <a:pt x="184754" y="148136"/>
                  </a:lnTo>
                  <a:lnTo>
                    <a:pt x="186292" y="154137"/>
                  </a:lnTo>
                  <a:lnTo>
                    <a:pt x="187695" y="156134"/>
                  </a:lnTo>
                  <a:lnTo>
                    <a:pt x="189622" y="157465"/>
                  </a:lnTo>
                  <a:lnTo>
                    <a:pt x="196453" y="16012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6" name="SMARTInkShape-149"/>
            <p:cNvSpPr/>
            <p:nvPr/>
          </p:nvSpPr>
          <p:spPr>
            <a:xfrm>
              <a:off x="1353049" y="1393042"/>
              <a:ext cx="75547" cy="142297"/>
            </a:xfrm>
            <a:custGeom>
              <a:avLst/>
              <a:gdLst/>
              <a:ahLst/>
              <a:cxnLst/>
              <a:rect l="0" t="0" r="0" b="0"/>
              <a:pathLst>
                <a:path w="75547" h="142297">
                  <a:moveTo>
                    <a:pt x="22123" y="8919"/>
                  </a:moveTo>
                  <a:lnTo>
                    <a:pt x="21131" y="31862"/>
                  </a:lnTo>
                  <a:lnTo>
                    <a:pt x="6677" y="71550"/>
                  </a:lnTo>
                  <a:lnTo>
                    <a:pt x="2333" y="89323"/>
                  </a:lnTo>
                  <a:lnTo>
                    <a:pt x="0" y="95264"/>
                  </a:lnTo>
                  <a:lnTo>
                    <a:pt x="53" y="107156"/>
                  </a:lnTo>
                  <a:lnTo>
                    <a:pt x="4017" y="136389"/>
                  </a:lnTo>
                  <a:lnTo>
                    <a:pt x="5091" y="138547"/>
                  </a:lnTo>
                  <a:lnTo>
                    <a:pt x="6800" y="139986"/>
                  </a:lnTo>
                  <a:lnTo>
                    <a:pt x="11344" y="141585"/>
                  </a:lnTo>
                  <a:lnTo>
                    <a:pt x="16671" y="142296"/>
                  </a:lnTo>
                  <a:lnTo>
                    <a:pt x="22346" y="139966"/>
                  </a:lnTo>
                  <a:lnTo>
                    <a:pt x="42972" y="121859"/>
                  </a:lnTo>
                  <a:lnTo>
                    <a:pt x="66772" y="80118"/>
                  </a:lnTo>
                  <a:lnTo>
                    <a:pt x="71732" y="68344"/>
                  </a:lnTo>
                  <a:lnTo>
                    <a:pt x="75546" y="25562"/>
                  </a:lnTo>
                  <a:lnTo>
                    <a:pt x="72986" y="18631"/>
                  </a:lnTo>
                  <a:lnTo>
                    <a:pt x="70915" y="15393"/>
                  </a:lnTo>
                  <a:lnTo>
                    <a:pt x="68541" y="13235"/>
                  </a:lnTo>
                  <a:lnTo>
                    <a:pt x="49064" y="929"/>
                  </a:lnTo>
                  <a:lnTo>
                    <a:pt x="31542" y="0"/>
                  </a:lnTo>
                  <a:lnTo>
                    <a:pt x="31053" y="891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7" name="SMARTInkShape-150"/>
            <p:cNvSpPr/>
            <p:nvPr/>
          </p:nvSpPr>
          <p:spPr>
            <a:xfrm>
              <a:off x="1473401" y="1403514"/>
              <a:ext cx="116084" cy="159182"/>
            </a:xfrm>
            <a:custGeom>
              <a:avLst/>
              <a:gdLst/>
              <a:ahLst/>
              <a:cxnLst/>
              <a:rect l="0" t="0" r="0" b="0"/>
              <a:pathLst>
                <a:path w="116084" h="159182">
                  <a:moveTo>
                    <a:pt x="8927" y="7377"/>
                  </a:moveTo>
                  <a:lnTo>
                    <a:pt x="14072" y="7377"/>
                  </a:lnTo>
                  <a:lnTo>
                    <a:pt x="9801" y="7377"/>
                  </a:lnTo>
                  <a:lnTo>
                    <a:pt x="9186" y="12117"/>
                  </a:lnTo>
                  <a:lnTo>
                    <a:pt x="7950" y="46524"/>
                  </a:lnTo>
                  <a:lnTo>
                    <a:pt x="550" y="85124"/>
                  </a:lnTo>
                  <a:lnTo>
                    <a:pt x="0" y="127299"/>
                  </a:lnTo>
                  <a:lnTo>
                    <a:pt x="992" y="128997"/>
                  </a:lnTo>
                  <a:lnTo>
                    <a:pt x="2645" y="130129"/>
                  </a:lnTo>
                  <a:lnTo>
                    <a:pt x="4739" y="130883"/>
                  </a:lnTo>
                  <a:lnTo>
                    <a:pt x="6135" y="130394"/>
                  </a:lnTo>
                  <a:lnTo>
                    <a:pt x="7066" y="129076"/>
                  </a:lnTo>
                  <a:lnTo>
                    <a:pt x="8376" y="122480"/>
                  </a:lnTo>
                  <a:lnTo>
                    <a:pt x="9847" y="107458"/>
                  </a:lnTo>
                  <a:lnTo>
                    <a:pt x="24152" y="69341"/>
                  </a:lnTo>
                  <a:lnTo>
                    <a:pt x="44666" y="25378"/>
                  </a:lnTo>
                  <a:lnTo>
                    <a:pt x="50608" y="15377"/>
                  </a:lnTo>
                  <a:lnTo>
                    <a:pt x="68459" y="1942"/>
                  </a:lnTo>
                  <a:lnTo>
                    <a:pt x="74412" y="0"/>
                  </a:lnTo>
                  <a:lnTo>
                    <a:pt x="77388" y="475"/>
                  </a:lnTo>
                  <a:lnTo>
                    <a:pt x="83341" y="3648"/>
                  </a:lnTo>
                  <a:lnTo>
                    <a:pt x="101201" y="19478"/>
                  </a:lnTo>
                  <a:lnTo>
                    <a:pt x="104508" y="27969"/>
                  </a:lnTo>
                  <a:lnTo>
                    <a:pt x="109567" y="68262"/>
                  </a:lnTo>
                  <a:lnTo>
                    <a:pt x="114796" y="93377"/>
                  </a:lnTo>
                  <a:lnTo>
                    <a:pt x="114837" y="117446"/>
                  </a:lnTo>
                  <a:lnTo>
                    <a:pt x="107260" y="157262"/>
                  </a:lnTo>
                  <a:lnTo>
                    <a:pt x="108217" y="157902"/>
                  </a:lnTo>
                  <a:lnTo>
                    <a:pt x="116083" y="15918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8" name="SMARTInkShape-151"/>
            <p:cNvSpPr/>
            <p:nvPr/>
          </p:nvSpPr>
          <p:spPr>
            <a:xfrm>
              <a:off x="1410891" y="1259086"/>
              <a:ext cx="1" cy="8931"/>
            </a:xfrm>
            <a:custGeom>
              <a:avLst/>
              <a:gdLst/>
              <a:ahLst/>
              <a:cxnLst/>
              <a:rect l="0" t="0" r="0" b="0"/>
              <a:pathLst>
                <a:path w="1" h="8931">
                  <a:moveTo>
                    <a:pt x="0" y="0"/>
                  </a:moveTo>
                  <a:lnTo>
                    <a:pt x="0" y="893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9" name="SMARTInkShape-152"/>
            <p:cNvSpPr/>
            <p:nvPr/>
          </p:nvSpPr>
          <p:spPr>
            <a:xfrm>
              <a:off x="964406" y="1250156"/>
              <a:ext cx="8931" cy="1"/>
            </a:xfrm>
            <a:custGeom>
              <a:avLst/>
              <a:gdLst/>
              <a:ahLst/>
              <a:cxnLst/>
              <a:rect l="0" t="0" r="0" b="0"/>
              <a:pathLst>
                <a:path w="8931" h="1">
                  <a:moveTo>
                    <a:pt x="8930" y="0"/>
                  </a:move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0" name="SMARTInkShape-153"/>
            <p:cNvSpPr/>
            <p:nvPr/>
          </p:nvSpPr>
          <p:spPr>
            <a:xfrm>
              <a:off x="107156" y="1581042"/>
              <a:ext cx="1705572" cy="124529"/>
            </a:xfrm>
            <a:custGeom>
              <a:avLst/>
              <a:gdLst/>
              <a:ahLst/>
              <a:cxnLst/>
              <a:rect l="0" t="0" r="0" b="0"/>
              <a:pathLst>
                <a:path w="1705572" h="124529">
                  <a:moveTo>
                    <a:pt x="1705571" y="26302"/>
                  </a:moveTo>
                  <a:lnTo>
                    <a:pt x="1696457" y="27294"/>
                  </a:lnTo>
                  <a:lnTo>
                    <a:pt x="1662474" y="34404"/>
                  </a:lnTo>
                  <a:lnTo>
                    <a:pt x="1620512" y="35068"/>
                  </a:lnTo>
                  <a:lnTo>
                    <a:pt x="1576519" y="32537"/>
                  </a:lnTo>
                  <a:lnTo>
                    <a:pt x="1542050" y="29073"/>
                  </a:lnTo>
                  <a:lnTo>
                    <a:pt x="1503580" y="27533"/>
                  </a:lnTo>
                  <a:lnTo>
                    <a:pt x="1481613" y="26131"/>
                  </a:lnTo>
                  <a:lnTo>
                    <a:pt x="1458039" y="24203"/>
                  </a:lnTo>
                  <a:lnTo>
                    <a:pt x="1433393" y="21926"/>
                  </a:lnTo>
                  <a:lnTo>
                    <a:pt x="1408033" y="20408"/>
                  </a:lnTo>
                  <a:lnTo>
                    <a:pt x="1382197" y="19396"/>
                  </a:lnTo>
                  <a:lnTo>
                    <a:pt x="1356043" y="18721"/>
                  </a:lnTo>
                  <a:lnTo>
                    <a:pt x="1327693" y="17279"/>
                  </a:lnTo>
                  <a:lnTo>
                    <a:pt x="1297879" y="15326"/>
                  </a:lnTo>
                  <a:lnTo>
                    <a:pt x="1267088" y="13031"/>
                  </a:lnTo>
                  <a:lnTo>
                    <a:pt x="1235648" y="10509"/>
                  </a:lnTo>
                  <a:lnTo>
                    <a:pt x="1203773" y="7836"/>
                  </a:lnTo>
                  <a:lnTo>
                    <a:pt x="1171609" y="5062"/>
                  </a:lnTo>
                  <a:lnTo>
                    <a:pt x="1138260" y="3212"/>
                  </a:lnTo>
                  <a:lnTo>
                    <a:pt x="1104122" y="1979"/>
                  </a:lnTo>
                  <a:lnTo>
                    <a:pt x="1069456" y="1157"/>
                  </a:lnTo>
                  <a:lnTo>
                    <a:pt x="1033447" y="609"/>
                  </a:lnTo>
                  <a:lnTo>
                    <a:pt x="996543" y="243"/>
                  </a:lnTo>
                  <a:lnTo>
                    <a:pt x="959042" y="0"/>
                  </a:lnTo>
                  <a:lnTo>
                    <a:pt x="921143" y="830"/>
                  </a:lnTo>
                  <a:lnTo>
                    <a:pt x="882978" y="2375"/>
                  </a:lnTo>
                  <a:lnTo>
                    <a:pt x="844636" y="4397"/>
                  </a:lnTo>
                  <a:lnTo>
                    <a:pt x="806177" y="6738"/>
                  </a:lnTo>
                  <a:lnTo>
                    <a:pt x="767639" y="9290"/>
                  </a:lnTo>
                  <a:lnTo>
                    <a:pt x="729048" y="11984"/>
                  </a:lnTo>
                  <a:lnTo>
                    <a:pt x="691415" y="14772"/>
                  </a:lnTo>
                  <a:lnTo>
                    <a:pt x="654420" y="17623"/>
                  </a:lnTo>
                  <a:lnTo>
                    <a:pt x="617850" y="20516"/>
                  </a:lnTo>
                  <a:lnTo>
                    <a:pt x="581564" y="24429"/>
                  </a:lnTo>
                  <a:lnTo>
                    <a:pt x="545468" y="29022"/>
                  </a:lnTo>
                  <a:lnTo>
                    <a:pt x="509497" y="34068"/>
                  </a:lnTo>
                  <a:lnTo>
                    <a:pt x="474602" y="39417"/>
                  </a:lnTo>
                  <a:lnTo>
                    <a:pt x="440425" y="44967"/>
                  </a:lnTo>
                  <a:lnTo>
                    <a:pt x="406726" y="50652"/>
                  </a:lnTo>
                  <a:lnTo>
                    <a:pt x="374338" y="55433"/>
                  </a:lnTo>
                  <a:lnTo>
                    <a:pt x="342825" y="59613"/>
                  </a:lnTo>
                  <a:lnTo>
                    <a:pt x="311894" y="63392"/>
                  </a:lnTo>
                  <a:lnTo>
                    <a:pt x="282343" y="67896"/>
                  </a:lnTo>
                  <a:lnTo>
                    <a:pt x="253713" y="72883"/>
                  </a:lnTo>
                  <a:lnTo>
                    <a:pt x="225697" y="78192"/>
                  </a:lnTo>
                  <a:lnTo>
                    <a:pt x="199082" y="82723"/>
                  </a:lnTo>
                  <a:lnTo>
                    <a:pt x="173401" y="86736"/>
                  </a:lnTo>
                  <a:lnTo>
                    <a:pt x="148343" y="90404"/>
                  </a:lnTo>
                  <a:lnTo>
                    <a:pt x="104626" y="97125"/>
                  </a:lnTo>
                  <a:lnTo>
                    <a:pt x="68329" y="103419"/>
                  </a:lnTo>
                  <a:lnTo>
                    <a:pt x="32152" y="112541"/>
                  </a:lnTo>
                  <a:lnTo>
                    <a:pt x="0" y="12452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47" name="SMARTInkShape-Group25"/>
          <p:cNvGrpSpPr/>
          <p:nvPr/>
        </p:nvGrpSpPr>
        <p:grpSpPr>
          <a:xfrm>
            <a:off x="151805" y="2330648"/>
            <a:ext cx="2169915" cy="473275"/>
            <a:chOff x="151805" y="2330648"/>
            <a:chExt cx="2169915" cy="473275"/>
          </a:xfrm>
        </p:grpSpPr>
        <p:sp>
          <p:nvSpPr>
            <p:cNvPr id="732" name="SMARTInkShape-154"/>
            <p:cNvSpPr/>
            <p:nvPr/>
          </p:nvSpPr>
          <p:spPr>
            <a:xfrm>
              <a:off x="151805" y="2357438"/>
              <a:ext cx="167742" cy="239548"/>
            </a:xfrm>
            <a:custGeom>
              <a:avLst/>
              <a:gdLst/>
              <a:ahLst/>
              <a:cxnLst/>
              <a:rect l="0" t="0" r="0" b="0"/>
              <a:pathLst>
                <a:path w="167742" h="239548">
                  <a:moveTo>
                    <a:pt x="26789" y="0"/>
                  </a:moveTo>
                  <a:lnTo>
                    <a:pt x="26789" y="16250"/>
                  </a:lnTo>
                  <a:lnTo>
                    <a:pt x="20652" y="25662"/>
                  </a:lnTo>
                  <a:lnTo>
                    <a:pt x="10955" y="65436"/>
                  </a:lnTo>
                  <a:lnTo>
                    <a:pt x="10188" y="101404"/>
                  </a:lnTo>
                  <a:lnTo>
                    <a:pt x="24184" y="145946"/>
                  </a:lnTo>
                  <a:lnTo>
                    <a:pt x="41704" y="189593"/>
                  </a:lnTo>
                  <a:lnTo>
                    <a:pt x="56230" y="214133"/>
                  </a:lnTo>
                  <a:lnTo>
                    <a:pt x="65671" y="224154"/>
                  </a:lnTo>
                  <a:lnTo>
                    <a:pt x="87067" y="237604"/>
                  </a:lnTo>
                  <a:lnTo>
                    <a:pt x="96905" y="239547"/>
                  </a:lnTo>
                  <a:lnTo>
                    <a:pt x="105246" y="237765"/>
                  </a:lnTo>
                  <a:lnTo>
                    <a:pt x="112260" y="234657"/>
                  </a:lnTo>
                  <a:lnTo>
                    <a:pt x="118685" y="233276"/>
                  </a:lnTo>
                  <a:lnTo>
                    <a:pt x="124848" y="227371"/>
                  </a:lnTo>
                  <a:lnTo>
                    <a:pt x="148821" y="186325"/>
                  </a:lnTo>
                  <a:lnTo>
                    <a:pt x="158087" y="161085"/>
                  </a:lnTo>
                  <a:lnTo>
                    <a:pt x="162596" y="142979"/>
                  </a:lnTo>
                  <a:lnTo>
                    <a:pt x="167569" y="125046"/>
                  </a:lnTo>
                  <a:lnTo>
                    <a:pt x="167741" y="113122"/>
                  </a:lnTo>
                  <a:lnTo>
                    <a:pt x="151518" y="71438"/>
                  </a:lnTo>
                  <a:lnTo>
                    <a:pt x="135892" y="42664"/>
                  </a:lnTo>
                  <a:lnTo>
                    <a:pt x="115294" y="27572"/>
                  </a:lnTo>
                  <a:lnTo>
                    <a:pt x="86216" y="13001"/>
                  </a:lnTo>
                  <a:lnTo>
                    <a:pt x="44642" y="2100"/>
                  </a:lnTo>
                  <a:lnTo>
                    <a:pt x="32739" y="1925"/>
                  </a:lnTo>
                  <a:lnTo>
                    <a:pt x="7716" y="7811"/>
                  </a:lnTo>
                  <a:lnTo>
                    <a:pt x="5144" y="9176"/>
                  </a:lnTo>
                  <a:lnTo>
                    <a:pt x="3429" y="11078"/>
                  </a:lnTo>
                  <a:lnTo>
                    <a:pt x="0" y="1785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3" name="SMARTInkShape-155"/>
            <p:cNvSpPr/>
            <p:nvPr/>
          </p:nvSpPr>
          <p:spPr>
            <a:xfrm>
              <a:off x="383979" y="2330648"/>
              <a:ext cx="177947" cy="221837"/>
            </a:xfrm>
            <a:custGeom>
              <a:avLst/>
              <a:gdLst/>
              <a:ahLst/>
              <a:cxnLst/>
              <a:rect l="0" t="0" r="0" b="0"/>
              <a:pathLst>
                <a:path w="177947" h="221837">
                  <a:moveTo>
                    <a:pt x="8927" y="0"/>
                  </a:moveTo>
                  <a:lnTo>
                    <a:pt x="8927" y="20991"/>
                  </a:lnTo>
                  <a:lnTo>
                    <a:pt x="549" y="62747"/>
                  </a:lnTo>
                  <a:lnTo>
                    <a:pt x="30" y="104194"/>
                  </a:lnTo>
                  <a:lnTo>
                    <a:pt x="0" y="144640"/>
                  </a:lnTo>
                  <a:lnTo>
                    <a:pt x="2645" y="156228"/>
                  </a:lnTo>
                  <a:lnTo>
                    <a:pt x="6135" y="165677"/>
                  </a:lnTo>
                  <a:lnTo>
                    <a:pt x="8918" y="196001"/>
                  </a:lnTo>
                  <a:lnTo>
                    <a:pt x="8924" y="191579"/>
                  </a:lnTo>
                  <a:lnTo>
                    <a:pt x="9918" y="190227"/>
                  </a:lnTo>
                  <a:lnTo>
                    <a:pt x="13667" y="188725"/>
                  </a:lnTo>
                  <a:lnTo>
                    <a:pt x="15064" y="187333"/>
                  </a:lnTo>
                  <a:lnTo>
                    <a:pt x="35900" y="145234"/>
                  </a:lnTo>
                  <a:lnTo>
                    <a:pt x="56238" y="118155"/>
                  </a:lnTo>
                  <a:lnTo>
                    <a:pt x="66665" y="112045"/>
                  </a:lnTo>
                  <a:lnTo>
                    <a:pt x="107223" y="100375"/>
                  </a:lnTo>
                  <a:lnTo>
                    <a:pt x="119091" y="100174"/>
                  </a:lnTo>
                  <a:lnTo>
                    <a:pt x="144089" y="106041"/>
                  </a:lnTo>
                  <a:lnTo>
                    <a:pt x="158998" y="116307"/>
                  </a:lnTo>
                  <a:lnTo>
                    <a:pt x="171242" y="127176"/>
                  </a:lnTo>
                  <a:lnTo>
                    <a:pt x="175325" y="136229"/>
                  </a:lnTo>
                  <a:lnTo>
                    <a:pt x="177946" y="158209"/>
                  </a:lnTo>
                  <a:lnTo>
                    <a:pt x="175659" y="167219"/>
                  </a:lnTo>
                  <a:lnTo>
                    <a:pt x="162330" y="190362"/>
                  </a:lnTo>
                  <a:lnTo>
                    <a:pt x="136346" y="207950"/>
                  </a:lnTo>
                  <a:lnTo>
                    <a:pt x="96410" y="218495"/>
                  </a:lnTo>
                  <a:lnTo>
                    <a:pt x="75638" y="221836"/>
                  </a:lnTo>
                  <a:lnTo>
                    <a:pt x="33804" y="214066"/>
                  </a:lnTo>
                  <a:lnTo>
                    <a:pt x="17857" y="20538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4" name="SMARTInkShape-156"/>
            <p:cNvSpPr/>
            <p:nvPr/>
          </p:nvSpPr>
          <p:spPr>
            <a:xfrm>
              <a:off x="589359" y="2385060"/>
              <a:ext cx="141066" cy="159898"/>
            </a:xfrm>
            <a:custGeom>
              <a:avLst/>
              <a:gdLst/>
              <a:ahLst/>
              <a:cxnLst/>
              <a:rect l="0" t="0" r="0" b="0"/>
              <a:pathLst>
                <a:path w="141066" h="159898">
                  <a:moveTo>
                    <a:pt x="125016" y="17026"/>
                  </a:moveTo>
                  <a:lnTo>
                    <a:pt x="125016" y="12285"/>
                  </a:lnTo>
                  <a:lnTo>
                    <a:pt x="124024" y="10889"/>
                  </a:lnTo>
                  <a:lnTo>
                    <a:pt x="122370" y="9958"/>
                  </a:lnTo>
                  <a:lnTo>
                    <a:pt x="115922" y="8341"/>
                  </a:lnTo>
                  <a:lnTo>
                    <a:pt x="111714" y="8205"/>
                  </a:lnTo>
                  <a:lnTo>
                    <a:pt x="106536" y="5499"/>
                  </a:lnTo>
                  <a:lnTo>
                    <a:pt x="100928" y="1981"/>
                  </a:lnTo>
                  <a:lnTo>
                    <a:pt x="91200" y="0"/>
                  </a:lnTo>
                  <a:lnTo>
                    <a:pt x="76191" y="406"/>
                  </a:lnTo>
                  <a:lnTo>
                    <a:pt x="38295" y="10205"/>
                  </a:lnTo>
                  <a:lnTo>
                    <a:pt x="18086" y="23495"/>
                  </a:lnTo>
                  <a:lnTo>
                    <a:pt x="15034" y="24315"/>
                  </a:lnTo>
                  <a:lnTo>
                    <a:pt x="12999" y="25854"/>
                  </a:lnTo>
                  <a:lnTo>
                    <a:pt x="10739" y="30210"/>
                  </a:lnTo>
                  <a:lnTo>
                    <a:pt x="12380" y="38099"/>
                  </a:lnTo>
                  <a:lnTo>
                    <a:pt x="18882" y="51051"/>
                  </a:lnTo>
                  <a:lnTo>
                    <a:pt x="29968" y="64316"/>
                  </a:lnTo>
                  <a:lnTo>
                    <a:pt x="73947" y="86459"/>
                  </a:lnTo>
                  <a:lnTo>
                    <a:pt x="117281" y="117860"/>
                  </a:lnTo>
                  <a:lnTo>
                    <a:pt x="141065" y="140268"/>
                  </a:lnTo>
                  <a:lnTo>
                    <a:pt x="140676" y="141851"/>
                  </a:lnTo>
                  <a:lnTo>
                    <a:pt x="130288" y="154315"/>
                  </a:lnTo>
                  <a:lnTo>
                    <a:pt x="124713" y="157418"/>
                  </a:lnTo>
                  <a:lnTo>
                    <a:pt x="110705" y="159165"/>
                  </a:lnTo>
                  <a:lnTo>
                    <a:pt x="71749" y="159836"/>
                  </a:lnTo>
                  <a:lnTo>
                    <a:pt x="29784" y="159897"/>
                  </a:lnTo>
                  <a:lnTo>
                    <a:pt x="20514" y="157253"/>
                  </a:lnTo>
                  <a:lnTo>
                    <a:pt x="13086" y="153764"/>
                  </a:lnTo>
                  <a:lnTo>
                    <a:pt x="0" y="15097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5" name="SMARTInkShape-157"/>
            <p:cNvSpPr/>
            <p:nvPr/>
          </p:nvSpPr>
          <p:spPr>
            <a:xfrm>
              <a:off x="750094" y="2411029"/>
              <a:ext cx="160735" cy="133777"/>
            </a:xfrm>
            <a:custGeom>
              <a:avLst/>
              <a:gdLst/>
              <a:ahLst/>
              <a:cxnLst/>
              <a:rect l="0" t="0" r="0" b="0"/>
              <a:pathLst>
                <a:path w="160735" h="133777">
                  <a:moveTo>
                    <a:pt x="0" y="80354"/>
                  </a:moveTo>
                  <a:lnTo>
                    <a:pt x="20991" y="80354"/>
                  </a:lnTo>
                  <a:lnTo>
                    <a:pt x="34552" y="75613"/>
                  </a:lnTo>
                  <a:lnTo>
                    <a:pt x="53032" y="62262"/>
                  </a:lnTo>
                  <a:lnTo>
                    <a:pt x="94998" y="29750"/>
                  </a:lnTo>
                  <a:lnTo>
                    <a:pt x="103113" y="20822"/>
                  </a:lnTo>
                  <a:lnTo>
                    <a:pt x="105359" y="14869"/>
                  </a:lnTo>
                  <a:lnTo>
                    <a:pt x="106624" y="5940"/>
                  </a:lnTo>
                  <a:lnTo>
                    <a:pt x="105809" y="3955"/>
                  </a:lnTo>
                  <a:lnTo>
                    <a:pt x="104274" y="2632"/>
                  </a:lnTo>
                  <a:lnTo>
                    <a:pt x="99421" y="509"/>
                  </a:lnTo>
                  <a:lnTo>
                    <a:pt x="84955" y="0"/>
                  </a:lnTo>
                  <a:lnTo>
                    <a:pt x="72246" y="4731"/>
                  </a:lnTo>
                  <a:lnTo>
                    <a:pt x="54076" y="18079"/>
                  </a:lnTo>
                  <a:lnTo>
                    <a:pt x="48838" y="23903"/>
                  </a:lnTo>
                  <a:lnTo>
                    <a:pt x="38879" y="48797"/>
                  </a:lnTo>
                  <a:lnTo>
                    <a:pt x="36135" y="72793"/>
                  </a:lnTo>
                  <a:lnTo>
                    <a:pt x="44837" y="103245"/>
                  </a:lnTo>
                  <a:lnTo>
                    <a:pt x="49032" y="109710"/>
                  </a:lnTo>
                  <a:lnTo>
                    <a:pt x="73296" y="127943"/>
                  </a:lnTo>
                  <a:lnTo>
                    <a:pt x="82516" y="131270"/>
                  </a:lnTo>
                  <a:lnTo>
                    <a:pt x="122165" y="133776"/>
                  </a:lnTo>
                  <a:lnTo>
                    <a:pt x="160734" y="12500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6" name="SMARTInkShape-158"/>
            <p:cNvSpPr/>
            <p:nvPr/>
          </p:nvSpPr>
          <p:spPr>
            <a:xfrm>
              <a:off x="955477" y="2419945"/>
              <a:ext cx="53579" cy="116040"/>
            </a:xfrm>
            <a:custGeom>
              <a:avLst/>
              <a:gdLst/>
              <a:ahLst/>
              <a:cxnLst/>
              <a:rect l="0" t="0" r="0" b="0"/>
              <a:pathLst>
                <a:path w="53579" h="116040">
                  <a:moveTo>
                    <a:pt x="0" y="0"/>
                  </a:moveTo>
                  <a:lnTo>
                    <a:pt x="0" y="37577"/>
                  </a:lnTo>
                  <a:lnTo>
                    <a:pt x="8561" y="78758"/>
                  </a:lnTo>
                  <a:lnTo>
                    <a:pt x="8929" y="116039"/>
                  </a:lnTo>
                  <a:lnTo>
                    <a:pt x="9921" y="77176"/>
                  </a:lnTo>
                  <a:lnTo>
                    <a:pt x="15997" y="60408"/>
                  </a:lnTo>
                  <a:lnTo>
                    <a:pt x="18024" y="50661"/>
                  </a:lnTo>
                  <a:lnTo>
                    <a:pt x="24763" y="36318"/>
                  </a:lnTo>
                  <a:lnTo>
                    <a:pt x="25438" y="33142"/>
                  </a:lnTo>
                  <a:lnTo>
                    <a:pt x="43906" y="9965"/>
                  </a:lnTo>
                  <a:lnTo>
                    <a:pt x="53578"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7" name="SMARTInkShape-159"/>
            <p:cNvSpPr/>
            <p:nvPr/>
          </p:nvSpPr>
          <p:spPr>
            <a:xfrm>
              <a:off x="1071563" y="2411016"/>
              <a:ext cx="116086" cy="124972"/>
            </a:xfrm>
            <a:custGeom>
              <a:avLst/>
              <a:gdLst/>
              <a:ahLst/>
              <a:cxnLst/>
              <a:rect l="0" t="0" r="0" b="0"/>
              <a:pathLst>
                <a:path w="116086" h="124972">
                  <a:moveTo>
                    <a:pt x="0" y="0"/>
                  </a:moveTo>
                  <a:lnTo>
                    <a:pt x="4740" y="0"/>
                  </a:lnTo>
                  <a:lnTo>
                    <a:pt x="6136" y="992"/>
                  </a:lnTo>
                  <a:lnTo>
                    <a:pt x="7067" y="2646"/>
                  </a:lnTo>
                  <a:lnTo>
                    <a:pt x="7688" y="4740"/>
                  </a:lnTo>
                  <a:lnTo>
                    <a:pt x="15834" y="18091"/>
                  </a:lnTo>
                  <a:lnTo>
                    <a:pt x="16509" y="20991"/>
                  </a:lnTo>
                  <a:lnTo>
                    <a:pt x="22199" y="29811"/>
                  </a:lnTo>
                  <a:lnTo>
                    <a:pt x="56565" y="74046"/>
                  </a:lnTo>
                  <a:lnTo>
                    <a:pt x="71438" y="91894"/>
                  </a:lnTo>
                  <a:lnTo>
                    <a:pt x="77391" y="100373"/>
                  </a:lnTo>
                  <a:lnTo>
                    <a:pt x="85328" y="106138"/>
                  </a:lnTo>
                  <a:lnTo>
                    <a:pt x="98190" y="124971"/>
                  </a:lnTo>
                  <a:lnTo>
                    <a:pt x="99218" y="94790"/>
                  </a:lnTo>
                  <a:lnTo>
                    <a:pt x="105914" y="77722"/>
                  </a:lnTo>
                  <a:lnTo>
                    <a:pt x="109638" y="52837"/>
                  </a:lnTo>
                  <a:lnTo>
                    <a:pt x="114812" y="34360"/>
                  </a:lnTo>
                  <a:lnTo>
                    <a:pt x="116085" y="1785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8" name="SMARTInkShape-160"/>
            <p:cNvSpPr/>
            <p:nvPr/>
          </p:nvSpPr>
          <p:spPr>
            <a:xfrm>
              <a:off x="1259132" y="2384760"/>
              <a:ext cx="160689" cy="124325"/>
            </a:xfrm>
            <a:custGeom>
              <a:avLst/>
              <a:gdLst/>
              <a:ahLst/>
              <a:cxnLst/>
              <a:rect l="0" t="0" r="0" b="0"/>
              <a:pathLst>
                <a:path w="160689" h="124325">
                  <a:moveTo>
                    <a:pt x="98181" y="61974"/>
                  </a:moveTo>
                  <a:lnTo>
                    <a:pt x="98181" y="53154"/>
                  </a:lnTo>
                  <a:lnTo>
                    <a:pt x="93440" y="48336"/>
                  </a:lnTo>
                  <a:lnTo>
                    <a:pt x="88467" y="45991"/>
                  </a:lnTo>
                  <a:lnTo>
                    <a:pt x="47043" y="44147"/>
                  </a:lnTo>
                  <a:lnTo>
                    <a:pt x="34301" y="44125"/>
                  </a:lnTo>
                  <a:lnTo>
                    <a:pt x="27456" y="46765"/>
                  </a:lnTo>
                  <a:lnTo>
                    <a:pt x="21107" y="50254"/>
                  </a:lnTo>
                  <a:lnTo>
                    <a:pt x="11954" y="53210"/>
                  </a:lnTo>
                  <a:lnTo>
                    <a:pt x="5949" y="57418"/>
                  </a:lnTo>
                  <a:lnTo>
                    <a:pt x="2618" y="62595"/>
                  </a:lnTo>
                  <a:lnTo>
                    <a:pt x="480" y="74003"/>
                  </a:lnTo>
                  <a:lnTo>
                    <a:pt x="0" y="91751"/>
                  </a:lnTo>
                  <a:lnTo>
                    <a:pt x="2620" y="97698"/>
                  </a:lnTo>
                  <a:lnTo>
                    <a:pt x="6100" y="103648"/>
                  </a:lnTo>
                  <a:lnTo>
                    <a:pt x="7646" y="109600"/>
                  </a:lnTo>
                  <a:lnTo>
                    <a:pt x="9051" y="111585"/>
                  </a:lnTo>
                  <a:lnTo>
                    <a:pt x="10980" y="112907"/>
                  </a:lnTo>
                  <a:lnTo>
                    <a:pt x="16463" y="115030"/>
                  </a:lnTo>
                  <a:lnTo>
                    <a:pt x="22154" y="115397"/>
                  </a:lnTo>
                  <a:lnTo>
                    <a:pt x="27349" y="112838"/>
                  </a:lnTo>
                  <a:lnTo>
                    <a:pt x="39926" y="102246"/>
                  </a:lnTo>
                  <a:lnTo>
                    <a:pt x="67445" y="59035"/>
                  </a:lnTo>
                  <a:lnTo>
                    <a:pt x="70222" y="46992"/>
                  </a:lnTo>
                  <a:lnTo>
                    <a:pt x="71378" y="5539"/>
                  </a:lnTo>
                  <a:lnTo>
                    <a:pt x="72375" y="3515"/>
                  </a:lnTo>
                  <a:lnTo>
                    <a:pt x="74031" y="2166"/>
                  </a:lnTo>
                  <a:lnTo>
                    <a:pt x="79079" y="0"/>
                  </a:lnTo>
                  <a:lnTo>
                    <a:pt x="79493" y="814"/>
                  </a:lnTo>
                  <a:lnTo>
                    <a:pt x="81292" y="23391"/>
                  </a:lnTo>
                  <a:lnTo>
                    <a:pt x="86452" y="33234"/>
                  </a:lnTo>
                  <a:lnTo>
                    <a:pt x="91733" y="68492"/>
                  </a:lnTo>
                  <a:lnTo>
                    <a:pt x="95315" y="76778"/>
                  </a:lnTo>
                  <a:lnTo>
                    <a:pt x="98324" y="91606"/>
                  </a:lnTo>
                  <a:lnTo>
                    <a:pt x="102544" y="99287"/>
                  </a:lnTo>
                  <a:lnTo>
                    <a:pt x="126827" y="118408"/>
                  </a:lnTo>
                  <a:lnTo>
                    <a:pt x="133402" y="121782"/>
                  </a:lnTo>
                  <a:lnTo>
                    <a:pt x="148717" y="124127"/>
                  </a:lnTo>
                  <a:lnTo>
                    <a:pt x="154706" y="124324"/>
                  </a:lnTo>
                  <a:lnTo>
                    <a:pt x="156700" y="123385"/>
                  </a:lnTo>
                  <a:lnTo>
                    <a:pt x="158030" y="121766"/>
                  </a:lnTo>
                  <a:lnTo>
                    <a:pt x="160688" y="11555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9" name="SMARTInkShape-161"/>
            <p:cNvSpPr/>
            <p:nvPr/>
          </p:nvSpPr>
          <p:spPr>
            <a:xfrm>
              <a:off x="1473398" y="2330648"/>
              <a:ext cx="17861" cy="187525"/>
            </a:xfrm>
            <a:custGeom>
              <a:avLst/>
              <a:gdLst/>
              <a:ahLst/>
              <a:cxnLst/>
              <a:rect l="0" t="0" r="0" b="0"/>
              <a:pathLst>
                <a:path w="17861" h="187525">
                  <a:moveTo>
                    <a:pt x="0" y="0"/>
                  </a:moveTo>
                  <a:lnTo>
                    <a:pt x="0" y="42241"/>
                  </a:lnTo>
                  <a:lnTo>
                    <a:pt x="993" y="65597"/>
                  </a:lnTo>
                  <a:lnTo>
                    <a:pt x="8103" y="107350"/>
                  </a:lnTo>
                  <a:lnTo>
                    <a:pt x="9850" y="139471"/>
                  </a:lnTo>
                  <a:lnTo>
                    <a:pt x="17026" y="165736"/>
                  </a:lnTo>
                  <a:lnTo>
                    <a:pt x="17860" y="18752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0" name="SMARTInkShape-162"/>
            <p:cNvSpPr/>
            <p:nvPr/>
          </p:nvSpPr>
          <p:spPr>
            <a:xfrm>
              <a:off x="1428750" y="2366745"/>
              <a:ext cx="187524" cy="187147"/>
            </a:xfrm>
            <a:custGeom>
              <a:avLst/>
              <a:gdLst/>
              <a:ahLst/>
              <a:cxnLst/>
              <a:rect l="0" t="0" r="0" b="0"/>
              <a:pathLst>
                <a:path w="187524" h="187147">
                  <a:moveTo>
                    <a:pt x="0" y="62130"/>
                  </a:moveTo>
                  <a:lnTo>
                    <a:pt x="0" y="57389"/>
                  </a:lnTo>
                  <a:lnTo>
                    <a:pt x="992" y="55993"/>
                  </a:lnTo>
                  <a:lnTo>
                    <a:pt x="2646" y="55062"/>
                  </a:lnTo>
                  <a:lnTo>
                    <a:pt x="7688" y="53568"/>
                  </a:lnTo>
                  <a:lnTo>
                    <a:pt x="24088" y="38983"/>
                  </a:lnTo>
                  <a:lnTo>
                    <a:pt x="32824" y="36420"/>
                  </a:lnTo>
                  <a:lnTo>
                    <a:pt x="42688" y="34668"/>
                  </a:lnTo>
                  <a:lnTo>
                    <a:pt x="63297" y="28336"/>
                  </a:lnTo>
                  <a:lnTo>
                    <a:pt x="80601" y="24336"/>
                  </a:lnTo>
                  <a:lnTo>
                    <a:pt x="98296" y="19512"/>
                  </a:lnTo>
                  <a:lnTo>
                    <a:pt x="120872" y="16757"/>
                  </a:lnTo>
                  <a:lnTo>
                    <a:pt x="133715" y="10466"/>
                  </a:lnTo>
                  <a:lnTo>
                    <a:pt x="145806" y="8930"/>
                  </a:lnTo>
                  <a:lnTo>
                    <a:pt x="147806" y="7812"/>
                  </a:lnTo>
                  <a:lnTo>
                    <a:pt x="149139" y="6074"/>
                  </a:lnTo>
                  <a:lnTo>
                    <a:pt x="151278" y="897"/>
                  </a:lnTo>
                  <a:lnTo>
                    <a:pt x="154216" y="189"/>
                  </a:lnTo>
                  <a:lnTo>
                    <a:pt x="156389" y="0"/>
                  </a:lnTo>
                  <a:lnTo>
                    <a:pt x="157838" y="866"/>
                  </a:lnTo>
                  <a:lnTo>
                    <a:pt x="158803" y="2436"/>
                  </a:lnTo>
                  <a:lnTo>
                    <a:pt x="160480" y="8739"/>
                  </a:lnTo>
                  <a:lnTo>
                    <a:pt x="160731" y="51657"/>
                  </a:lnTo>
                  <a:lnTo>
                    <a:pt x="158087" y="60121"/>
                  </a:lnTo>
                  <a:lnTo>
                    <a:pt x="155993" y="63767"/>
                  </a:lnTo>
                  <a:lnTo>
                    <a:pt x="155589" y="68182"/>
                  </a:lnTo>
                  <a:lnTo>
                    <a:pt x="161554" y="112628"/>
                  </a:lnTo>
                  <a:lnTo>
                    <a:pt x="168400" y="139899"/>
                  </a:lnTo>
                  <a:lnTo>
                    <a:pt x="170407" y="156279"/>
                  </a:lnTo>
                  <a:lnTo>
                    <a:pt x="176683" y="169069"/>
                  </a:lnTo>
                  <a:lnTo>
                    <a:pt x="178482" y="177681"/>
                  </a:lnTo>
                  <a:lnTo>
                    <a:pt x="187523" y="18714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1" name="SMARTInkShape-163"/>
            <p:cNvSpPr/>
            <p:nvPr/>
          </p:nvSpPr>
          <p:spPr>
            <a:xfrm>
              <a:off x="1705680" y="2419945"/>
              <a:ext cx="97963" cy="124851"/>
            </a:xfrm>
            <a:custGeom>
              <a:avLst/>
              <a:gdLst/>
              <a:ahLst/>
              <a:cxnLst/>
              <a:rect l="0" t="0" r="0" b="0"/>
              <a:pathLst>
                <a:path w="97963" h="124851">
                  <a:moveTo>
                    <a:pt x="17750" y="8930"/>
                  </a:moveTo>
                  <a:lnTo>
                    <a:pt x="10061" y="16618"/>
                  </a:lnTo>
                  <a:lnTo>
                    <a:pt x="9188" y="22232"/>
                  </a:lnTo>
                  <a:lnTo>
                    <a:pt x="7900" y="34010"/>
                  </a:lnTo>
                  <a:lnTo>
                    <a:pt x="1141" y="55350"/>
                  </a:lnTo>
                  <a:lnTo>
                    <a:pt x="0" y="81997"/>
                  </a:lnTo>
                  <a:lnTo>
                    <a:pt x="8991" y="112203"/>
                  </a:lnTo>
                  <a:lnTo>
                    <a:pt x="13196" y="118660"/>
                  </a:lnTo>
                  <a:lnTo>
                    <a:pt x="18371" y="122191"/>
                  </a:lnTo>
                  <a:lnTo>
                    <a:pt x="26864" y="124179"/>
                  </a:lnTo>
                  <a:lnTo>
                    <a:pt x="43362" y="124850"/>
                  </a:lnTo>
                  <a:lnTo>
                    <a:pt x="51623" y="122297"/>
                  </a:lnTo>
                  <a:lnTo>
                    <a:pt x="68108" y="109775"/>
                  </a:lnTo>
                  <a:lnTo>
                    <a:pt x="92154" y="86307"/>
                  </a:lnTo>
                  <a:lnTo>
                    <a:pt x="95467" y="80361"/>
                  </a:lnTo>
                  <a:lnTo>
                    <a:pt x="97332" y="68790"/>
                  </a:lnTo>
                  <a:lnTo>
                    <a:pt x="97962" y="51843"/>
                  </a:lnTo>
                  <a:lnTo>
                    <a:pt x="93330" y="37300"/>
                  </a:lnTo>
                  <a:lnTo>
                    <a:pt x="82877" y="21737"/>
                  </a:lnTo>
                  <a:lnTo>
                    <a:pt x="68304" y="6072"/>
                  </a:lnTo>
                  <a:lnTo>
                    <a:pt x="62377" y="2699"/>
                  </a:lnTo>
                  <a:lnTo>
                    <a:pt x="50816" y="800"/>
                  </a:lnTo>
                  <a:lnTo>
                    <a:pt x="882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2" name="SMARTInkShape-164"/>
            <p:cNvSpPr/>
            <p:nvPr/>
          </p:nvSpPr>
          <p:spPr>
            <a:xfrm>
              <a:off x="1839548" y="2411016"/>
              <a:ext cx="89266" cy="142876"/>
            </a:xfrm>
            <a:custGeom>
              <a:avLst/>
              <a:gdLst/>
              <a:ahLst/>
              <a:cxnLst/>
              <a:rect l="0" t="0" r="0" b="0"/>
              <a:pathLst>
                <a:path w="89266" h="142876">
                  <a:moveTo>
                    <a:pt x="8897" y="0"/>
                  </a:moveTo>
                  <a:lnTo>
                    <a:pt x="8897" y="12429"/>
                  </a:lnTo>
                  <a:lnTo>
                    <a:pt x="6252" y="18091"/>
                  </a:lnTo>
                  <a:lnTo>
                    <a:pt x="2760" y="23915"/>
                  </a:lnTo>
                  <a:lnTo>
                    <a:pt x="795" y="33765"/>
                  </a:lnTo>
                  <a:lnTo>
                    <a:pt x="0" y="77546"/>
                  </a:lnTo>
                  <a:lnTo>
                    <a:pt x="9645" y="121693"/>
                  </a:lnTo>
                  <a:lnTo>
                    <a:pt x="15917" y="133877"/>
                  </a:lnTo>
                  <a:lnTo>
                    <a:pt x="17450" y="141097"/>
                  </a:lnTo>
                  <a:lnTo>
                    <a:pt x="17575" y="140697"/>
                  </a:lnTo>
                  <a:lnTo>
                    <a:pt x="17826" y="99680"/>
                  </a:lnTo>
                  <a:lnTo>
                    <a:pt x="17827" y="59442"/>
                  </a:lnTo>
                  <a:lnTo>
                    <a:pt x="18819" y="42637"/>
                  </a:lnTo>
                  <a:lnTo>
                    <a:pt x="28851" y="18090"/>
                  </a:lnTo>
                  <a:lnTo>
                    <a:pt x="39076" y="5998"/>
                  </a:lnTo>
                  <a:lnTo>
                    <a:pt x="44800" y="2666"/>
                  </a:lnTo>
                  <a:lnTo>
                    <a:pt x="53386" y="351"/>
                  </a:lnTo>
                  <a:lnTo>
                    <a:pt x="57774" y="156"/>
                  </a:lnTo>
                  <a:lnTo>
                    <a:pt x="63032" y="2715"/>
                  </a:lnTo>
                  <a:lnTo>
                    <a:pt x="65823" y="4786"/>
                  </a:lnTo>
                  <a:lnTo>
                    <a:pt x="83344" y="28683"/>
                  </a:lnTo>
                  <a:lnTo>
                    <a:pt x="86633" y="37883"/>
                  </a:lnTo>
                  <a:lnTo>
                    <a:pt x="89219" y="81985"/>
                  </a:lnTo>
                  <a:lnTo>
                    <a:pt x="89264" y="124836"/>
                  </a:lnTo>
                  <a:lnTo>
                    <a:pt x="89265" y="14287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3" name="SMARTInkShape-165"/>
            <p:cNvSpPr/>
            <p:nvPr/>
          </p:nvSpPr>
          <p:spPr>
            <a:xfrm>
              <a:off x="1991878" y="2393534"/>
              <a:ext cx="132852" cy="151428"/>
            </a:xfrm>
            <a:custGeom>
              <a:avLst/>
              <a:gdLst/>
              <a:ahLst/>
              <a:cxnLst/>
              <a:rect l="0" t="0" r="0" b="0"/>
              <a:pathLst>
                <a:path w="132852" h="151428">
                  <a:moveTo>
                    <a:pt x="79810" y="17482"/>
                  </a:moveTo>
                  <a:lnTo>
                    <a:pt x="84550" y="17482"/>
                  </a:lnTo>
                  <a:lnTo>
                    <a:pt x="84954" y="16489"/>
                  </a:lnTo>
                  <a:lnTo>
                    <a:pt x="80068" y="8920"/>
                  </a:lnTo>
                  <a:lnTo>
                    <a:pt x="75146" y="3920"/>
                  </a:lnTo>
                  <a:lnTo>
                    <a:pt x="70130" y="1532"/>
                  </a:lnTo>
                  <a:lnTo>
                    <a:pt x="54085" y="0"/>
                  </a:lnTo>
                  <a:lnTo>
                    <a:pt x="45887" y="2436"/>
                  </a:lnTo>
                  <a:lnTo>
                    <a:pt x="37944" y="5834"/>
                  </a:lnTo>
                  <a:lnTo>
                    <a:pt x="23308" y="8739"/>
                  </a:lnTo>
                  <a:lnTo>
                    <a:pt x="12246" y="15442"/>
                  </a:lnTo>
                  <a:lnTo>
                    <a:pt x="5794" y="20875"/>
                  </a:lnTo>
                  <a:lnTo>
                    <a:pt x="2265" y="26596"/>
                  </a:lnTo>
                  <a:lnTo>
                    <a:pt x="0" y="38354"/>
                  </a:lnTo>
                  <a:lnTo>
                    <a:pt x="2336" y="44287"/>
                  </a:lnTo>
                  <a:lnTo>
                    <a:pt x="20448" y="65107"/>
                  </a:lnTo>
                  <a:lnTo>
                    <a:pt x="40339" y="77013"/>
                  </a:lnTo>
                  <a:lnTo>
                    <a:pt x="82065" y="93880"/>
                  </a:lnTo>
                  <a:lnTo>
                    <a:pt x="99440" y="97665"/>
                  </a:lnTo>
                  <a:lnTo>
                    <a:pt x="111312" y="104629"/>
                  </a:lnTo>
                  <a:lnTo>
                    <a:pt x="121114" y="111985"/>
                  </a:lnTo>
                  <a:lnTo>
                    <a:pt x="127271" y="114053"/>
                  </a:lnTo>
                  <a:lnTo>
                    <a:pt x="129310" y="115597"/>
                  </a:lnTo>
                  <a:lnTo>
                    <a:pt x="132851" y="123251"/>
                  </a:lnTo>
                  <a:lnTo>
                    <a:pt x="128488" y="128967"/>
                  </a:lnTo>
                  <a:lnTo>
                    <a:pt x="123603" y="131523"/>
                  </a:lnTo>
                  <a:lnTo>
                    <a:pt x="79555" y="140582"/>
                  </a:lnTo>
                  <a:lnTo>
                    <a:pt x="51003" y="143237"/>
                  </a:lnTo>
                  <a:lnTo>
                    <a:pt x="33293" y="149515"/>
                  </a:lnTo>
                  <a:lnTo>
                    <a:pt x="8372" y="15142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4" name="SMARTInkShape-166"/>
            <p:cNvSpPr/>
            <p:nvPr/>
          </p:nvSpPr>
          <p:spPr>
            <a:xfrm>
              <a:off x="383977" y="2705698"/>
              <a:ext cx="1803797" cy="98225"/>
            </a:xfrm>
            <a:custGeom>
              <a:avLst/>
              <a:gdLst/>
              <a:ahLst/>
              <a:cxnLst/>
              <a:rect l="0" t="0" r="0" b="0"/>
              <a:pathLst>
                <a:path w="1803797" h="98225">
                  <a:moveTo>
                    <a:pt x="1803796" y="17857"/>
                  </a:moveTo>
                  <a:lnTo>
                    <a:pt x="1764191" y="17857"/>
                  </a:lnTo>
                  <a:lnTo>
                    <a:pt x="1726851" y="17857"/>
                  </a:lnTo>
                  <a:lnTo>
                    <a:pt x="1686402" y="11720"/>
                  </a:lnTo>
                  <a:lnTo>
                    <a:pt x="1646864" y="9754"/>
                  </a:lnTo>
                  <a:lnTo>
                    <a:pt x="1603729" y="9172"/>
                  </a:lnTo>
                  <a:lnTo>
                    <a:pt x="1574318" y="9036"/>
                  </a:lnTo>
                  <a:lnTo>
                    <a:pt x="1542064" y="6329"/>
                  </a:lnTo>
                  <a:lnTo>
                    <a:pt x="1506893" y="2812"/>
                  </a:lnTo>
                  <a:lnTo>
                    <a:pt x="1468110" y="1248"/>
                  </a:lnTo>
                  <a:lnTo>
                    <a:pt x="1427722" y="553"/>
                  </a:lnTo>
                  <a:lnTo>
                    <a:pt x="1386621" y="244"/>
                  </a:lnTo>
                  <a:lnTo>
                    <a:pt x="1345203" y="107"/>
                  </a:lnTo>
                  <a:lnTo>
                    <a:pt x="1303644" y="46"/>
                  </a:lnTo>
                  <a:lnTo>
                    <a:pt x="1261030" y="19"/>
                  </a:lnTo>
                  <a:lnTo>
                    <a:pt x="1238554" y="12"/>
                  </a:lnTo>
                  <a:lnTo>
                    <a:pt x="1215632" y="7"/>
                  </a:lnTo>
                  <a:lnTo>
                    <a:pt x="1192413" y="4"/>
                  </a:lnTo>
                  <a:lnTo>
                    <a:pt x="1168997" y="2"/>
                  </a:lnTo>
                  <a:lnTo>
                    <a:pt x="1145448" y="0"/>
                  </a:lnTo>
                  <a:lnTo>
                    <a:pt x="1120820" y="991"/>
                  </a:lnTo>
                  <a:lnTo>
                    <a:pt x="1095471" y="2644"/>
                  </a:lnTo>
                  <a:lnTo>
                    <a:pt x="1069642" y="4738"/>
                  </a:lnTo>
                  <a:lnTo>
                    <a:pt x="1043493" y="6135"/>
                  </a:lnTo>
                  <a:lnTo>
                    <a:pt x="1017131" y="7065"/>
                  </a:lnTo>
                  <a:lnTo>
                    <a:pt x="990626" y="7686"/>
                  </a:lnTo>
                  <a:lnTo>
                    <a:pt x="965019" y="8100"/>
                  </a:lnTo>
                  <a:lnTo>
                    <a:pt x="940010" y="8375"/>
                  </a:lnTo>
                  <a:lnTo>
                    <a:pt x="915400" y="8559"/>
                  </a:lnTo>
                  <a:lnTo>
                    <a:pt x="890063" y="9674"/>
                  </a:lnTo>
                  <a:lnTo>
                    <a:pt x="864242" y="11409"/>
                  </a:lnTo>
                  <a:lnTo>
                    <a:pt x="838099" y="13559"/>
                  </a:lnTo>
                  <a:lnTo>
                    <a:pt x="810748" y="15984"/>
                  </a:lnTo>
                  <a:lnTo>
                    <a:pt x="782592" y="18592"/>
                  </a:lnTo>
                  <a:lnTo>
                    <a:pt x="753900" y="21324"/>
                  </a:lnTo>
                  <a:lnTo>
                    <a:pt x="725842" y="23144"/>
                  </a:lnTo>
                  <a:lnTo>
                    <a:pt x="698207" y="24359"/>
                  </a:lnTo>
                  <a:lnTo>
                    <a:pt x="670854" y="25168"/>
                  </a:lnTo>
                  <a:lnTo>
                    <a:pt x="643689" y="26700"/>
                  </a:lnTo>
                  <a:lnTo>
                    <a:pt x="616649" y="28713"/>
                  </a:lnTo>
                  <a:lnTo>
                    <a:pt x="589693" y="31047"/>
                  </a:lnTo>
                  <a:lnTo>
                    <a:pt x="563785" y="33596"/>
                  </a:lnTo>
                  <a:lnTo>
                    <a:pt x="538575" y="36287"/>
                  </a:lnTo>
                  <a:lnTo>
                    <a:pt x="513831" y="39073"/>
                  </a:lnTo>
                  <a:lnTo>
                    <a:pt x="488406" y="41923"/>
                  </a:lnTo>
                  <a:lnTo>
                    <a:pt x="462525" y="44815"/>
                  </a:lnTo>
                  <a:lnTo>
                    <a:pt x="436342" y="47735"/>
                  </a:lnTo>
                  <a:lnTo>
                    <a:pt x="410949" y="50674"/>
                  </a:lnTo>
                  <a:lnTo>
                    <a:pt x="386083" y="53625"/>
                  </a:lnTo>
                  <a:lnTo>
                    <a:pt x="361568" y="56585"/>
                  </a:lnTo>
                  <a:lnTo>
                    <a:pt x="338280" y="59551"/>
                  </a:lnTo>
                  <a:lnTo>
                    <a:pt x="293883" y="65492"/>
                  </a:lnTo>
                  <a:lnTo>
                    <a:pt x="253646" y="71439"/>
                  </a:lnTo>
                  <a:lnTo>
                    <a:pt x="215919" y="76398"/>
                  </a:lnTo>
                  <a:lnTo>
                    <a:pt x="179307" y="78601"/>
                  </a:lnTo>
                  <a:lnTo>
                    <a:pt x="145838" y="82227"/>
                  </a:lnTo>
                  <a:lnTo>
                    <a:pt x="101750" y="87200"/>
                  </a:lnTo>
                  <a:lnTo>
                    <a:pt x="66197" y="88674"/>
                  </a:lnTo>
                  <a:lnTo>
                    <a:pt x="39457" y="91756"/>
                  </a:lnTo>
                  <a:lnTo>
                    <a:pt x="10041" y="97656"/>
                  </a:lnTo>
                  <a:lnTo>
                    <a:pt x="0" y="9822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5" name="SMARTInkShape-167"/>
            <p:cNvSpPr/>
            <p:nvPr/>
          </p:nvSpPr>
          <p:spPr>
            <a:xfrm>
              <a:off x="2321719" y="2330648"/>
              <a:ext cx="1" cy="8931"/>
            </a:xfrm>
            <a:custGeom>
              <a:avLst/>
              <a:gdLst/>
              <a:ahLst/>
              <a:cxnLst/>
              <a:rect l="0" t="0" r="0" b="0"/>
              <a:pathLst>
                <a:path w="1" h="8931">
                  <a:moveTo>
                    <a:pt x="0" y="0"/>
                  </a:moveTo>
                  <a:lnTo>
                    <a:pt x="0" y="893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6" name="SMARTInkShape-168"/>
            <p:cNvSpPr/>
            <p:nvPr/>
          </p:nvSpPr>
          <p:spPr>
            <a:xfrm>
              <a:off x="2250281" y="2509242"/>
              <a:ext cx="1" cy="8931"/>
            </a:xfrm>
            <a:custGeom>
              <a:avLst/>
              <a:gdLst/>
              <a:ahLst/>
              <a:cxnLst/>
              <a:rect l="0" t="0" r="0" b="0"/>
              <a:pathLst>
                <a:path w="1" h="8931">
                  <a:moveTo>
                    <a:pt x="0" y="0"/>
                  </a:moveTo>
                  <a:lnTo>
                    <a:pt x="0" y="893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57" name="SMARTInkShape-Group26"/>
          <p:cNvGrpSpPr/>
          <p:nvPr/>
        </p:nvGrpSpPr>
        <p:grpSpPr>
          <a:xfrm>
            <a:off x="205383" y="3661172"/>
            <a:ext cx="1196579" cy="482204"/>
            <a:chOff x="205383" y="3661172"/>
            <a:chExt cx="1196579" cy="482204"/>
          </a:xfrm>
        </p:grpSpPr>
        <p:sp>
          <p:nvSpPr>
            <p:cNvPr id="748" name="SMARTInkShape-169"/>
            <p:cNvSpPr/>
            <p:nvPr/>
          </p:nvSpPr>
          <p:spPr>
            <a:xfrm>
              <a:off x="232176" y="3661172"/>
              <a:ext cx="17856" cy="348259"/>
            </a:xfrm>
            <a:custGeom>
              <a:avLst/>
              <a:gdLst/>
              <a:ahLst/>
              <a:cxnLst/>
              <a:rect l="0" t="0" r="0" b="0"/>
              <a:pathLst>
                <a:path w="17856" h="348259">
                  <a:moveTo>
                    <a:pt x="8926" y="0"/>
                  </a:moveTo>
                  <a:lnTo>
                    <a:pt x="8926" y="20991"/>
                  </a:lnTo>
                  <a:lnTo>
                    <a:pt x="823" y="64041"/>
                  </a:lnTo>
                  <a:lnTo>
                    <a:pt x="105" y="107358"/>
                  </a:lnTo>
                  <a:lnTo>
                    <a:pt x="17" y="150044"/>
                  </a:lnTo>
                  <a:lnTo>
                    <a:pt x="0" y="194047"/>
                  </a:lnTo>
                  <a:lnTo>
                    <a:pt x="4737" y="236437"/>
                  </a:lnTo>
                  <a:lnTo>
                    <a:pt x="9090" y="274907"/>
                  </a:lnTo>
                  <a:lnTo>
                    <a:pt x="16955" y="315086"/>
                  </a:lnTo>
                  <a:lnTo>
                    <a:pt x="17855" y="34825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9" name="SMARTInkShape-170"/>
            <p:cNvSpPr/>
            <p:nvPr/>
          </p:nvSpPr>
          <p:spPr>
            <a:xfrm>
              <a:off x="205383" y="3670117"/>
              <a:ext cx="222389" cy="258708"/>
            </a:xfrm>
            <a:custGeom>
              <a:avLst/>
              <a:gdLst/>
              <a:ahLst/>
              <a:cxnLst/>
              <a:rect l="0" t="0" r="0" b="0"/>
              <a:pathLst>
                <a:path w="222389" h="258708">
                  <a:moveTo>
                    <a:pt x="0" y="17844"/>
                  </a:moveTo>
                  <a:lnTo>
                    <a:pt x="13302" y="4542"/>
                  </a:lnTo>
                  <a:lnTo>
                    <a:pt x="21126" y="2010"/>
                  </a:lnTo>
                  <a:lnTo>
                    <a:pt x="59722" y="103"/>
                  </a:lnTo>
                  <a:lnTo>
                    <a:pt x="103457" y="0"/>
                  </a:lnTo>
                  <a:lnTo>
                    <a:pt x="126565" y="2635"/>
                  </a:lnTo>
                  <a:lnTo>
                    <a:pt x="142571" y="8108"/>
                  </a:lnTo>
                  <a:lnTo>
                    <a:pt x="181282" y="39132"/>
                  </a:lnTo>
                  <a:lnTo>
                    <a:pt x="198352" y="57666"/>
                  </a:lnTo>
                  <a:lnTo>
                    <a:pt x="216755" y="98751"/>
                  </a:lnTo>
                  <a:lnTo>
                    <a:pt x="222388" y="142931"/>
                  </a:lnTo>
                  <a:lnTo>
                    <a:pt x="220343" y="169670"/>
                  </a:lnTo>
                  <a:lnTo>
                    <a:pt x="213122" y="207171"/>
                  </a:lnTo>
                  <a:lnTo>
                    <a:pt x="205184" y="219729"/>
                  </a:lnTo>
                  <a:lnTo>
                    <a:pt x="189559" y="233215"/>
                  </a:lnTo>
                  <a:lnTo>
                    <a:pt x="150897" y="249763"/>
                  </a:lnTo>
                  <a:lnTo>
                    <a:pt x="120647" y="257132"/>
                  </a:lnTo>
                  <a:lnTo>
                    <a:pt x="79792" y="258707"/>
                  </a:lnTo>
                  <a:lnTo>
                    <a:pt x="63244" y="257847"/>
                  </a:lnTo>
                  <a:lnTo>
                    <a:pt x="17859" y="25001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0" name="SMARTInkShape-171"/>
            <p:cNvSpPr/>
            <p:nvPr/>
          </p:nvSpPr>
          <p:spPr>
            <a:xfrm>
              <a:off x="464879" y="3750633"/>
              <a:ext cx="204849" cy="169501"/>
            </a:xfrm>
            <a:custGeom>
              <a:avLst/>
              <a:gdLst/>
              <a:ahLst/>
              <a:cxnLst/>
              <a:rect l="0" t="0" r="0" b="0"/>
              <a:pathLst>
                <a:path w="204849" h="169501">
                  <a:moveTo>
                    <a:pt x="142340" y="71273"/>
                  </a:moveTo>
                  <a:lnTo>
                    <a:pt x="142340" y="58845"/>
                  </a:lnTo>
                  <a:lnTo>
                    <a:pt x="139694" y="53182"/>
                  </a:lnTo>
                  <a:lnTo>
                    <a:pt x="136203" y="47358"/>
                  </a:lnTo>
                  <a:lnTo>
                    <a:pt x="126526" y="23456"/>
                  </a:lnTo>
                  <a:lnTo>
                    <a:pt x="112452" y="6156"/>
                  </a:lnTo>
                  <a:lnTo>
                    <a:pt x="103921" y="2644"/>
                  </a:lnTo>
                  <a:lnTo>
                    <a:pt x="69532" y="0"/>
                  </a:lnTo>
                  <a:lnTo>
                    <a:pt x="54731" y="4625"/>
                  </a:lnTo>
                  <a:lnTo>
                    <a:pt x="37778" y="17020"/>
                  </a:lnTo>
                  <a:lnTo>
                    <a:pt x="24928" y="38000"/>
                  </a:lnTo>
                  <a:lnTo>
                    <a:pt x="8612" y="77879"/>
                  </a:lnTo>
                  <a:lnTo>
                    <a:pt x="3530" y="92068"/>
                  </a:lnTo>
                  <a:lnTo>
                    <a:pt x="0" y="124687"/>
                  </a:lnTo>
                  <a:lnTo>
                    <a:pt x="7200" y="153100"/>
                  </a:lnTo>
                  <a:lnTo>
                    <a:pt x="8590" y="155590"/>
                  </a:lnTo>
                  <a:lnTo>
                    <a:pt x="10510" y="157250"/>
                  </a:lnTo>
                  <a:lnTo>
                    <a:pt x="12781" y="158357"/>
                  </a:lnTo>
                  <a:lnTo>
                    <a:pt x="37043" y="160376"/>
                  </a:lnTo>
                  <a:lnTo>
                    <a:pt x="43617" y="157838"/>
                  </a:lnTo>
                  <a:lnTo>
                    <a:pt x="60662" y="143384"/>
                  </a:lnTo>
                  <a:lnTo>
                    <a:pt x="91671" y="103881"/>
                  </a:lnTo>
                  <a:lnTo>
                    <a:pt x="115373" y="62335"/>
                  </a:lnTo>
                  <a:lnTo>
                    <a:pt x="121782" y="47127"/>
                  </a:lnTo>
                  <a:lnTo>
                    <a:pt x="124273" y="39706"/>
                  </a:lnTo>
                  <a:lnTo>
                    <a:pt x="133287" y="26793"/>
                  </a:lnTo>
                  <a:lnTo>
                    <a:pt x="133409" y="69740"/>
                  </a:lnTo>
                  <a:lnTo>
                    <a:pt x="134402" y="92394"/>
                  </a:lnTo>
                  <a:lnTo>
                    <a:pt x="145839" y="121912"/>
                  </a:lnTo>
                  <a:lnTo>
                    <a:pt x="166183" y="153462"/>
                  </a:lnTo>
                  <a:lnTo>
                    <a:pt x="172119" y="157411"/>
                  </a:lnTo>
                  <a:lnTo>
                    <a:pt x="181039" y="159634"/>
                  </a:lnTo>
                  <a:lnTo>
                    <a:pt x="189966" y="160293"/>
                  </a:lnTo>
                  <a:lnTo>
                    <a:pt x="195918" y="163092"/>
                  </a:lnTo>
                  <a:lnTo>
                    <a:pt x="204848" y="16950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1" name="SMARTInkShape-172"/>
            <p:cNvSpPr/>
            <p:nvPr/>
          </p:nvSpPr>
          <p:spPr>
            <a:xfrm>
              <a:off x="732234" y="3732609"/>
              <a:ext cx="22926" cy="205384"/>
            </a:xfrm>
            <a:custGeom>
              <a:avLst/>
              <a:gdLst/>
              <a:ahLst/>
              <a:cxnLst/>
              <a:rect l="0" t="0" r="0" b="0"/>
              <a:pathLst>
                <a:path w="22926" h="205384">
                  <a:moveTo>
                    <a:pt x="0" y="0"/>
                  </a:moveTo>
                  <a:lnTo>
                    <a:pt x="0" y="40946"/>
                  </a:lnTo>
                  <a:lnTo>
                    <a:pt x="0" y="81056"/>
                  </a:lnTo>
                  <a:lnTo>
                    <a:pt x="0" y="118039"/>
                  </a:lnTo>
                  <a:lnTo>
                    <a:pt x="2646" y="143454"/>
                  </a:lnTo>
                  <a:lnTo>
                    <a:pt x="13303" y="185300"/>
                  </a:lnTo>
                  <a:lnTo>
                    <a:pt x="17460" y="203163"/>
                  </a:lnTo>
                  <a:lnTo>
                    <a:pt x="18585" y="203903"/>
                  </a:lnTo>
                  <a:lnTo>
                    <a:pt x="22925" y="204944"/>
                  </a:lnTo>
                  <a:lnTo>
                    <a:pt x="17860" y="20538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2" name="SMARTInkShape-173"/>
            <p:cNvSpPr/>
            <p:nvPr/>
          </p:nvSpPr>
          <p:spPr>
            <a:xfrm>
              <a:off x="678656" y="3777258"/>
              <a:ext cx="151806" cy="17860"/>
            </a:xfrm>
            <a:custGeom>
              <a:avLst/>
              <a:gdLst/>
              <a:ahLst/>
              <a:cxnLst/>
              <a:rect l="0" t="0" r="0" b="0"/>
              <a:pathLst>
                <a:path w="151806" h="17860">
                  <a:moveTo>
                    <a:pt x="0" y="0"/>
                  </a:moveTo>
                  <a:lnTo>
                    <a:pt x="39902" y="992"/>
                  </a:lnTo>
                  <a:lnTo>
                    <a:pt x="73361" y="7688"/>
                  </a:lnTo>
                  <a:lnTo>
                    <a:pt x="113694" y="11412"/>
                  </a:lnTo>
                  <a:lnTo>
                    <a:pt x="151805" y="1785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3" name="SMARTInkShape-174"/>
            <p:cNvSpPr/>
            <p:nvPr/>
          </p:nvSpPr>
          <p:spPr>
            <a:xfrm>
              <a:off x="893536" y="3777626"/>
              <a:ext cx="204817" cy="160367"/>
            </a:xfrm>
            <a:custGeom>
              <a:avLst/>
              <a:gdLst/>
              <a:ahLst/>
              <a:cxnLst/>
              <a:rect l="0" t="0" r="0" b="0"/>
              <a:pathLst>
                <a:path w="204817" h="160367">
                  <a:moveTo>
                    <a:pt x="124448" y="8562"/>
                  </a:moveTo>
                  <a:lnTo>
                    <a:pt x="124448" y="3821"/>
                  </a:lnTo>
                  <a:lnTo>
                    <a:pt x="123456" y="2425"/>
                  </a:lnTo>
                  <a:lnTo>
                    <a:pt x="121803" y="1494"/>
                  </a:lnTo>
                  <a:lnTo>
                    <a:pt x="112019" y="0"/>
                  </a:lnTo>
                  <a:lnTo>
                    <a:pt x="106357" y="2441"/>
                  </a:lnTo>
                  <a:lnTo>
                    <a:pt x="103458" y="4481"/>
                  </a:lnTo>
                  <a:lnTo>
                    <a:pt x="81641" y="10670"/>
                  </a:lnTo>
                  <a:lnTo>
                    <a:pt x="40828" y="41551"/>
                  </a:lnTo>
                  <a:lnTo>
                    <a:pt x="12491" y="68192"/>
                  </a:lnTo>
                  <a:lnTo>
                    <a:pt x="3743" y="82895"/>
                  </a:lnTo>
                  <a:lnTo>
                    <a:pt x="284" y="97255"/>
                  </a:lnTo>
                  <a:lnTo>
                    <a:pt x="0" y="100432"/>
                  </a:lnTo>
                  <a:lnTo>
                    <a:pt x="2331" y="106609"/>
                  </a:lnTo>
                  <a:lnTo>
                    <a:pt x="5682" y="112661"/>
                  </a:lnTo>
                  <a:lnTo>
                    <a:pt x="7171" y="118659"/>
                  </a:lnTo>
                  <a:lnTo>
                    <a:pt x="8560" y="120655"/>
                  </a:lnTo>
                  <a:lnTo>
                    <a:pt x="10479" y="121986"/>
                  </a:lnTo>
                  <a:lnTo>
                    <a:pt x="15256" y="123465"/>
                  </a:lnTo>
                  <a:lnTo>
                    <a:pt x="29322" y="124492"/>
                  </a:lnTo>
                  <a:lnTo>
                    <a:pt x="59497" y="112205"/>
                  </a:lnTo>
                  <a:lnTo>
                    <a:pt x="68461" y="103904"/>
                  </a:lnTo>
                  <a:lnTo>
                    <a:pt x="102691" y="60043"/>
                  </a:lnTo>
                  <a:lnTo>
                    <a:pt x="118374" y="37071"/>
                  </a:lnTo>
                  <a:lnTo>
                    <a:pt x="123915" y="19667"/>
                  </a:lnTo>
                  <a:lnTo>
                    <a:pt x="124402" y="9994"/>
                  </a:lnTo>
                  <a:lnTo>
                    <a:pt x="124448" y="50882"/>
                  </a:lnTo>
                  <a:lnTo>
                    <a:pt x="133543" y="91943"/>
                  </a:lnTo>
                  <a:lnTo>
                    <a:pt x="151421" y="133579"/>
                  </a:lnTo>
                  <a:lnTo>
                    <a:pt x="158265" y="144492"/>
                  </a:lnTo>
                  <a:lnTo>
                    <a:pt x="172281" y="155222"/>
                  </a:lnTo>
                  <a:lnTo>
                    <a:pt x="183159" y="158842"/>
                  </a:lnTo>
                  <a:lnTo>
                    <a:pt x="204816" y="16036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4" name="SMARTInkShape-175"/>
            <p:cNvSpPr/>
            <p:nvPr/>
          </p:nvSpPr>
          <p:spPr>
            <a:xfrm>
              <a:off x="1169789" y="3723680"/>
              <a:ext cx="1" cy="8930"/>
            </a:xfrm>
            <a:custGeom>
              <a:avLst/>
              <a:gdLst/>
              <a:ahLst/>
              <a:cxnLst/>
              <a:rect l="0" t="0" r="0" b="0"/>
              <a:pathLst>
                <a:path w="1" h="8930">
                  <a:moveTo>
                    <a:pt x="0" y="0"/>
                  </a:moveTo>
                  <a:lnTo>
                    <a:pt x="0" y="892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5" name="SMARTInkShape-176"/>
            <p:cNvSpPr/>
            <p:nvPr/>
          </p:nvSpPr>
          <p:spPr>
            <a:xfrm>
              <a:off x="1250156" y="3866555"/>
              <a:ext cx="1" cy="8930"/>
            </a:xfrm>
            <a:custGeom>
              <a:avLst/>
              <a:gdLst/>
              <a:ahLst/>
              <a:cxnLst/>
              <a:rect l="0" t="0" r="0" b="0"/>
              <a:pathLst>
                <a:path w="1" h="8930">
                  <a:moveTo>
                    <a:pt x="0" y="0"/>
                  </a:moveTo>
                  <a:lnTo>
                    <a:pt x="0" y="892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6" name="SMARTInkShape-177"/>
            <p:cNvSpPr/>
            <p:nvPr/>
          </p:nvSpPr>
          <p:spPr>
            <a:xfrm>
              <a:off x="241102" y="4098739"/>
              <a:ext cx="1160860" cy="44637"/>
            </a:xfrm>
            <a:custGeom>
              <a:avLst/>
              <a:gdLst/>
              <a:ahLst/>
              <a:cxnLst/>
              <a:rect l="0" t="0" r="0" b="0"/>
              <a:pathLst>
                <a:path w="1160860" h="44637">
                  <a:moveTo>
                    <a:pt x="1160859" y="17847"/>
                  </a:moveTo>
                  <a:lnTo>
                    <a:pt x="1151378" y="22587"/>
                  </a:lnTo>
                  <a:lnTo>
                    <a:pt x="1110540" y="26225"/>
                  </a:lnTo>
                  <a:lnTo>
                    <a:pt x="1079804" y="26613"/>
                  </a:lnTo>
                  <a:lnTo>
                    <a:pt x="1049428" y="25712"/>
                  </a:lnTo>
                  <a:lnTo>
                    <a:pt x="1016084" y="22004"/>
                  </a:lnTo>
                  <a:lnTo>
                    <a:pt x="978775" y="19695"/>
                  </a:lnTo>
                  <a:lnTo>
                    <a:pt x="938050" y="17676"/>
                  </a:lnTo>
                  <a:lnTo>
                    <a:pt x="893492" y="13472"/>
                  </a:lnTo>
                  <a:lnTo>
                    <a:pt x="870497" y="10961"/>
                  </a:lnTo>
                  <a:lnTo>
                    <a:pt x="847229" y="8296"/>
                  </a:lnTo>
                  <a:lnTo>
                    <a:pt x="823780" y="5526"/>
                  </a:lnTo>
                  <a:lnTo>
                    <a:pt x="799218" y="3680"/>
                  </a:lnTo>
                  <a:lnTo>
                    <a:pt x="773913" y="2449"/>
                  </a:lnTo>
                  <a:lnTo>
                    <a:pt x="748114" y="1629"/>
                  </a:lnTo>
                  <a:lnTo>
                    <a:pt x="722977" y="1082"/>
                  </a:lnTo>
                  <a:lnTo>
                    <a:pt x="698281" y="717"/>
                  </a:lnTo>
                  <a:lnTo>
                    <a:pt x="673880" y="474"/>
                  </a:lnTo>
                  <a:lnTo>
                    <a:pt x="648683" y="312"/>
                  </a:lnTo>
                  <a:lnTo>
                    <a:pt x="622955" y="203"/>
                  </a:lnTo>
                  <a:lnTo>
                    <a:pt x="596874" y="132"/>
                  </a:lnTo>
                  <a:lnTo>
                    <a:pt x="570556" y="84"/>
                  </a:lnTo>
                  <a:lnTo>
                    <a:pt x="544082" y="52"/>
                  </a:lnTo>
                  <a:lnTo>
                    <a:pt x="517502" y="30"/>
                  </a:lnTo>
                  <a:lnTo>
                    <a:pt x="491845" y="16"/>
                  </a:lnTo>
                  <a:lnTo>
                    <a:pt x="466803" y="7"/>
                  </a:lnTo>
                  <a:lnTo>
                    <a:pt x="442170" y="0"/>
                  </a:lnTo>
                  <a:lnTo>
                    <a:pt x="417811" y="988"/>
                  </a:lnTo>
                  <a:lnTo>
                    <a:pt x="393635" y="2639"/>
                  </a:lnTo>
                  <a:lnTo>
                    <a:pt x="369579" y="4732"/>
                  </a:lnTo>
                  <a:lnTo>
                    <a:pt x="326976" y="9703"/>
                  </a:lnTo>
                  <a:lnTo>
                    <a:pt x="287205" y="15220"/>
                  </a:lnTo>
                  <a:lnTo>
                    <a:pt x="246378" y="20979"/>
                  </a:lnTo>
                  <a:lnTo>
                    <a:pt x="210374" y="24200"/>
                  </a:lnTo>
                  <a:lnTo>
                    <a:pt x="177835" y="26624"/>
                  </a:lnTo>
                  <a:lnTo>
                    <a:pt x="146837" y="31008"/>
                  </a:lnTo>
                  <a:lnTo>
                    <a:pt x="116524" y="33618"/>
                  </a:lnTo>
                  <a:lnTo>
                    <a:pt x="76859" y="35088"/>
                  </a:lnTo>
                  <a:lnTo>
                    <a:pt x="36789" y="40325"/>
                  </a:lnTo>
                  <a:lnTo>
                    <a:pt x="0" y="4463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67" name="SMARTInkShape-Group27"/>
          <p:cNvGrpSpPr/>
          <p:nvPr/>
        </p:nvGrpSpPr>
        <p:grpSpPr>
          <a:xfrm>
            <a:off x="1947040" y="3777258"/>
            <a:ext cx="1035441" cy="419540"/>
            <a:chOff x="1947040" y="3777258"/>
            <a:chExt cx="1035441" cy="419540"/>
          </a:xfrm>
        </p:grpSpPr>
        <p:sp>
          <p:nvSpPr>
            <p:cNvPr id="758" name="SMARTInkShape-178"/>
            <p:cNvSpPr/>
            <p:nvPr/>
          </p:nvSpPr>
          <p:spPr>
            <a:xfrm>
              <a:off x="1973461" y="3839766"/>
              <a:ext cx="35720" cy="250032"/>
            </a:xfrm>
            <a:custGeom>
              <a:avLst/>
              <a:gdLst/>
              <a:ahLst/>
              <a:cxnLst/>
              <a:rect l="0" t="0" r="0" b="0"/>
              <a:pathLst>
                <a:path w="35720" h="250032">
                  <a:moveTo>
                    <a:pt x="0" y="0"/>
                  </a:moveTo>
                  <a:lnTo>
                    <a:pt x="992" y="39901"/>
                  </a:lnTo>
                  <a:lnTo>
                    <a:pt x="11024" y="83083"/>
                  </a:lnTo>
                  <a:lnTo>
                    <a:pt x="19905" y="124470"/>
                  </a:lnTo>
                  <a:lnTo>
                    <a:pt x="24749" y="142713"/>
                  </a:lnTo>
                  <a:lnTo>
                    <a:pt x="29256" y="181225"/>
                  </a:lnTo>
                  <a:lnTo>
                    <a:pt x="35467" y="219671"/>
                  </a:lnTo>
                  <a:lnTo>
                    <a:pt x="35719" y="2500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9" name="SMARTInkShape-179"/>
            <p:cNvSpPr/>
            <p:nvPr/>
          </p:nvSpPr>
          <p:spPr>
            <a:xfrm>
              <a:off x="1947040" y="3786310"/>
              <a:ext cx="220946" cy="258839"/>
            </a:xfrm>
            <a:custGeom>
              <a:avLst/>
              <a:gdLst/>
              <a:ahLst/>
              <a:cxnLst/>
              <a:rect l="0" t="0" r="0" b="0"/>
              <a:pathLst>
                <a:path w="220946" h="258839">
                  <a:moveTo>
                    <a:pt x="8562" y="53456"/>
                  </a:moveTo>
                  <a:lnTo>
                    <a:pt x="8562" y="48715"/>
                  </a:lnTo>
                  <a:lnTo>
                    <a:pt x="7569" y="47319"/>
                  </a:lnTo>
                  <a:lnTo>
                    <a:pt x="5916" y="46388"/>
                  </a:lnTo>
                  <a:lnTo>
                    <a:pt x="873" y="44894"/>
                  </a:lnTo>
                  <a:lnTo>
                    <a:pt x="184" y="42044"/>
                  </a:lnTo>
                  <a:lnTo>
                    <a:pt x="0" y="39894"/>
                  </a:lnTo>
                  <a:lnTo>
                    <a:pt x="869" y="38462"/>
                  </a:lnTo>
                  <a:lnTo>
                    <a:pt x="2441" y="37507"/>
                  </a:lnTo>
                  <a:lnTo>
                    <a:pt x="4481" y="36870"/>
                  </a:lnTo>
                  <a:lnTo>
                    <a:pt x="39536" y="12695"/>
                  </a:lnTo>
                  <a:lnTo>
                    <a:pt x="80070" y="1967"/>
                  </a:lnTo>
                  <a:lnTo>
                    <a:pt x="116935" y="0"/>
                  </a:lnTo>
                  <a:lnTo>
                    <a:pt x="131843" y="4654"/>
                  </a:lnTo>
                  <a:lnTo>
                    <a:pt x="144088" y="12317"/>
                  </a:lnTo>
                  <a:lnTo>
                    <a:pt x="148170" y="17974"/>
                  </a:lnTo>
                  <a:lnTo>
                    <a:pt x="150469" y="26737"/>
                  </a:lnTo>
                  <a:lnTo>
                    <a:pt x="151245" y="43327"/>
                  </a:lnTo>
                  <a:lnTo>
                    <a:pt x="148706" y="51600"/>
                  </a:lnTo>
                  <a:lnTo>
                    <a:pt x="146640" y="55195"/>
                  </a:lnTo>
                  <a:lnTo>
                    <a:pt x="106485" y="87264"/>
                  </a:lnTo>
                  <a:lnTo>
                    <a:pt x="65098" y="109899"/>
                  </a:lnTo>
                  <a:lnTo>
                    <a:pt x="42292" y="114765"/>
                  </a:lnTo>
                  <a:lnTo>
                    <a:pt x="21728" y="115932"/>
                  </a:lnTo>
                  <a:lnTo>
                    <a:pt x="23674" y="115949"/>
                  </a:lnTo>
                  <a:lnTo>
                    <a:pt x="34000" y="109824"/>
                  </a:lnTo>
                  <a:lnTo>
                    <a:pt x="73985" y="100130"/>
                  </a:lnTo>
                  <a:lnTo>
                    <a:pt x="90224" y="99996"/>
                  </a:lnTo>
                  <a:lnTo>
                    <a:pt x="129007" y="110651"/>
                  </a:lnTo>
                  <a:lnTo>
                    <a:pt x="167224" y="124978"/>
                  </a:lnTo>
                  <a:lnTo>
                    <a:pt x="186542" y="136494"/>
                  </a:lnTo>
                  <a:lnTo>
                    <a:pt x="209711" y="157804"/>
                  </a:lnTo>
                  <a:lnTo>
                    <a:pt x="216362" y="167963"/>
                  </a:lnTo>
                  <a:lnTo>
                    <a:pt x="220945" y="184838"/>
                  </a:lnTo>
                  <a:lnTo>
                    <a:pt x="219371" y="193869"/>
                  </a:lnTo>
                  <a:lnTo>
                    <a:pt x="212906" y="204531"/>
                  </a:lnTo>
                  <a:lnTo>
                    <a:pt x="193348" y="230123"/>
                  </a:lnTo>
                  <a:lnTo>
                    <a:pt x="171732" y="243575"/>
                  </a:lnTo>
                  <a:lnTo>
                    <a:pt x="131766" y="254093"/>
                  </a:lnTo>
                  <a:lnTo>
                    <a:pt x="87228" y="258653"/>
                  </a:lnTo>
                  <a:lnTo>
                    <a:pt x="71069" y="25883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0" name="SMARTInkShape-180"/>
            <p:cNvSpPr/>
            <p:nvPr/>
          </p:nvSpPr>
          <p:spPr>
            <a:xfrm>
              <a:off x="2223492" y="3902320"/>
              <a:ext cx="97704" cy="132493"/>
            </a:xfrm>
            <a:custGeom>
              <a:avLst/>
              <a:gdLst/>
              <a:ahLst/>
              <a:cxnLst/>
              <a:rect l="0" t="0" r="0" b="0"/>
              <a:pathLst>
                <a:path w="97704" h="132493">
                  <a:moveTo>
                    <a:pt x="0" y="8883"/>
                  </a:moveTo>
                  <a:lnTo>
                    <a:pt x="0" y="51690"/>
                  </a:lnTo>
                  <a:lnTo>
                    <a:pt x="0" y="91296"/>
                  </a:lnTo>
                  <a:lnTo>
                    <a:pt x="992" y="101074"/>
                  </a:lnTo>
                  <a:lnTo>
                    <a:pt x="7129" y="112156"/>
                  </a:lnTo>
                  <a:lnTo>
                    <a:pt x="12429" y="118613"/>
                  </a:lnTo>
                  <a:lnTo>
                    <a:pt x="18092" y="122144"/>
                  </a:lnTo>
                  <a:lnTo>
                    <a:pt x="23916" y="124706"/>
                  </a:lnTo>
                  <a:lnTo>
                    <a:pt x="29812" y="129151"/>
                  </a:lnTo>
                  <a:lnTo>
                    <a:pt x="38385" y="131789"/>
                  </a:lnTo>
                  <a:lnTo>
                    <a:pt x="43449" y="132492"/>
                  </a:lnTo>
                  <a:lnTo>
                    <a:pt x="51723" y="130628"/>
                  </a:lnTo>
                  <a:lnTo>
                    <a:pt x="58707" y="127484"/>
                  </a:lnTo>
                  <a:lnTo>
                    <a:pt x="68217" y="124722"/>
                  </a:lnTo>
                  <a:lnTo>
                    <a:pt x="83312" y="112638"/>
                  </a:lnTo>
                  <a:lnTo>
                    <a:pt x="92264" y="99267"/>
                  </a:lnTo>
                  <a:lnTo>
                    <a:pt x="96460" y="87478"/>
                  </a:lnTo>
                  <a:lnTo>
                    <a:pt x="97703" y="77701"/>
                  </a:lnTo>
                  <a:lnTo>
                    <a:pt x="84911" y="37262"/>
                  </a:lnTo>
                  <a:lnTo>
                    <a:pt x="71252" y="18414"/>
                  </a:lnTo>
                  <a:lnTo>
                    <a:pt x="59495" y="6025"/>
                  </a:lnTo>
                  <a:lnTo>
                    <a:pt x="50916" y="2652"/>
                  </a:lnTo>
                  <a:lnTo>
                    <a:pt x="23554" y="0"/>
                  </a:lnTo>
                  <a:lnTo>
                    <a:pt x="17744" y="2620"/>
                  </a:lnTo>
                  <a:lnTo>
                    <a:pt x="8930" y="888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1" name="SMARTInkShape-181"/>
            <p:cNvSpPr/>
            <p:nvPr/>
          </p:nvSpPr>
          <p:spPr>
            <a:xfrm>
              <a:off x="2357438" y="3884414"/>
              <a:ext cx="44649" cy="133946"/>
            </a:xfrm>
            <a:custGeom>
              <a:avLst/>
              <a:gdLst/>
              <a:ahLst/>
              <a:cxnLst/>
              <a:rect l="0" t="0" r="0" b="0"/>
              <a:pathLst>
                <a:path w="44649" h="133946">
                  <a:moveTo>
                    <a:pt x="0" y="0"/>
                  </a:moveTo>
                  <a:lnTo>
                    <a:pt x="0" y="18302"/>
                  </a:lnTo>
                  <a:lnTo>
                    <a:pt x="2645" y="25663"/>
                  </a:lnTo>
                  <a:lnTo>
                    <a:pt x="6136" y="32242"/>
                  </a:lnTo>
                  <a:lnTo>
                    <a:pt x="19904" y="73523"/>
                  </a:lnTo>
                  <a:lnTo>
                    <a:pt x="27395" y="87269"/>
                  </a:lnTo>
                  <a:lnTo>
                    <a:pt x="32019" y="94349"/>
                  </a:lnTo>
                  <a:lnTo>
                    <a:pt x="34622" y="103913"/>
                  </a:lnTo>
                  <a:lnTo>
                    <a:pt x="35231" y="110014"/>
                  </a:lnTo>
                  <a:lnTo>
                    <a:pt x="38148" y="116033"/>
                  </a:lnTo>
                  <a:lnTo>
                    <a:pt x="43364" y="123241"/>
                  </a:lnTo>
                  <a:lnTo>
                    <a:pt x="44648" y="13394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2" name="SMARTInkShape-182"/>
            <p:cNvSpPr/>
            <p:nvPr/>
          </p:nvSpPr>
          <p:spPr>
            <a:xfrm>
              <a:off x="2437805" y="3777258"/>
              <a:ext cx="53579" cy="214313"/>
            </a:xfrm>
            <a:custGeom>
              <a:avLst/>
              <a:gdLst/>
              <a:ahLst/>
              <a:cxnLst/>
              <a:rect l="0" t="0" r="0" b="0"/>
              <a:pathLst>
                <a:path w="53579" h="214313">
                  <a:moveTo>
                    <a:pt x="0" y="0"/>
                  </a:moveTo>
                  <a:lnTo>
                    <a:pt x="0" y="4740"/>
                  </a:lnTo>
                  <a:lnTo>
                    <a:pt x="2645" y="9714"/>
                  </a:lnTo>
                  <a:lnTo>
                    <a:pt x="4740" y="12429"/>
                  </a:lnTo>
                  <a:lnTo>
                    <a:pt x="7067" y="20737"/>
                  </a:lnTo>
                  <a:lnTo>
                    <a:pt x="11023" y="36571"/>
                  </a:lnTo>
                  <a:lnTo>
                    <a:pt x="15834" y="53831"/>
                  </a:lnTo>
                  <a:lnTo>
                    <a:pt x="20327" y="89319"/>
                  </a:lnTo>
                  <a:lnTo>
                    <a:pt x="24874" y="107162"/>
                  </a:lnTo>
                  <a:lnTo>
                    <a:pt x="28867" y="125017"/>
                  </a:lnTo>
                  <a:lnTo>
                    <a:pt x="33689" y="142876"/>
                  </a:lnTo>
                  <a:lnTo>
                    <a:pt x="38186" y="171526"/>
                  </a:lnTo>
                  <a:lnTo>
                    <a:pt x="43372" y="189104"/>
                  </a:lnTo>
                  <a:lnTo>
                    <a:pt x="45388" y="202130"/>
                  </a:lnTo>
                  <a:lnTo>
                    <a:pt x="53578" y="21431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3" name="SMARTInkShape-183"/>
            <p:cNvSpPr/>
            <p:nvPr/>
          </p:nvSpPr>
          <p:spPr>
            <a:xfrm>
              <a:off x="2553923" y="3902273"/>
              <a:ext cx="35687" cy="133947"/>
            </a:xfrm>
            <a:custGeom>
              <a:avLst/>
              <a:gdLst/>
              <a:ahLst/>
              <a:cxnLst/>
              <a:rect l="0" t="0" r="0" b="0"/>
              <a:pathLst>
                <a:path w="35687" h="133947">
                  <a:moveTo>
                    <a:pt x="8897" y="0"/>
                  </a:moveTo>
                  <a:lnTo>
                    <a:pt x="335" y="8562"/>
                  </a:lnTo>
                  <a:lnTo>
                    <a:pt x="0" y="33756"/>
                  </a:lnTo>
                  <a:lnTo>
                    <a:pt x="2628" y="42453"/>
                  </a:lnTo>
                  <a:lnTo>
                    <a:pt x="6111" y="50618"/>
                  </a:lnTo>
                  <a:lnTo>
                    <a:pt x="13271" y="77785"/>
                  </a:lnTo>
                  <a:lnTo>
                    <a:pt x="23064" y="95145"/>
                  </a:lnTo>
                  <a:lnTo>
                    <a:pt x="26270" y="112937"/>
                  </a:lnTo>
                  <a:lnTo>
                    <a:pt x="33760" y="125385"/>
                  </a:lnTo>
                  <a:lnTo>
                    <a:pt x="35686" y="13394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4" name="SMARTInkShape-184"/>
            <p:cNvSpPr/>
            <p:nvPr/>
          </p:nvSpPr>
          <p:spPr>
            <a:xfrm>
              <a:off x="2536031" y="3804156"/>
              <a:ext cx="8931" cy="8822"/>
            </a:xfrm>
            <a:custGeom>
              <a:avLst/>
              <a:gdLst/>
              <a:ahLst/>
              <a:cxnLst/>
              <a:rect l="0" t="0" r="0" b="0"/>
              <a:pathLst>
                <a:path w="8931" h="8822">
                  <a:moveTo>
                    <a:pt x="0" y="8821"/>
                  </a:moveTo>
                  <a:lnTo>
                    <a:pt x="0" y="0"/>
                  </a:lnTo>
                  <a:lnTo>
                    <a:pt x="8930" y="882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5" name="SMARTInkShape-185"/>
            <p:cNvSpPr/>
            <p:nvPr/>
          </p:nvSpPr>
          <p:spPr>
            <a:xfrm>
              <a:off x="2652117" y="3894753"/>
              <a:ext cx="142876" cy="141467"/>
            </a:xfrm>
            <a:custGeom>
              <a:avLst/>
              <a:gdLst/>
              <a:ahLst/>
              <a:cxnLst/>
              <a:rect l="0" t="0" r="0" b="0"/>
              <a:pathLst>
                <a:path w="142876" h="141467">
                  <a:moveTo>
                    <a:pt x="0" y="7520"/>
                  </a:moveTo>
                  <a:lnTo>
                    <a:pt x="7689" y="15209"/>
                  </a:lnTo>
                  <a:lnTo>
                    <a:pt x="8562" y="20823"/>
                  </a:lnTo>
                  <a:lnTo>
                    <a:pt x="8927" y="63977"/>
                  </a:lnTo>
                  <a:lnTo>
                    <a:pt x="17859" y="105730"/>
                  </a:lnTo>
                  <a:lnTo>
                    <a:pt x="17859" y="105736"/>
                  </a:lnTo>
                  <a:lnTo>
                    <a:pt x="17860" y="93317"/>
                  </a:lnTo>
                  <a:lnTo>
                    <a:pt x="26421" y="53736"/>
                  </a:lnTo>
                  <a:lnTo>
                    <a:pt x="31421" y="36868"/>
                  </a:lnTo>
                  <a:lnTo>
                    <a:pt x="44562" y="11813"/>
                  </a:lnTo>
                  <a:lnTo>
                    <a:pt x="46575" y="10382"/>
                  </a:lnTo>
                  <a:lnTo>
                    <a:pt x="51458" y="7800"/>
                  </a:lnTo>
                  <a:lnTo>
                    <a:pt x="59785" y="1760"/>
                  </a:lnTo>
                  <a:lnTo>
                    <a:pt x="65597" y="0"/>
                  </a:lnTo>
                  <a:lnTo>
                    <a:pt x="68536" y="522"/>
                  </a:lnTo>
                  <a:lnTo>
                    <a:pt x="80382" y="5844"/>
                  </a:lnTo>
                  <a:lnTo>
                    <a:pt x="83354" y="6403"/>
                  </a:lnTo>
                  <a:lnTo>
                    <a:pt x="89301" y="12315"/>
                  </a:lnTo>
                  <a:lnTo>
                    <a:pt x="94260" y="20565"/>
                  </a:lnTo>
                  <a:lnTo>
                    <a:pt x="112363" y="63384"/>
                  </a:lnTo>
                  <a:lnTo>
                    <a:pt x="115351" y="80880"/>
                  </a:lnTo>
                  <a:lnTo>
                    <a:pt x="116752" y="90726"/>
                  </a:lnTo>
                  <a:lnTo>
                    <a:pt x="138205" y="135109"/>
                  </a:lnTo>
                  <a:lnTo>
                    <a:pt x="142875" y="1414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6" name="SMARTInkShape-186"/>
            <p:cNvSpPr/>
            <p:nvPr/>
          </p:nvSpPr>
          <p:spPr>
            <a:xfrm>
              <a:off x="2823557" y="3924185"/>
              <a:ext cx="158924" cy="272613"/>
            </a:xfrm>
            <a:custGeom>
              <a:avLst/>
              <a:gdLst/>
              <a:ahLst/>
              <a:cxnLst/>
              <a:rect l="0" t="0" r="0" b="0"/>
              <a:pathLst>
                <a:path w="158924" h="272613">
                  <a:moveTo>
                    <a:pt x="96451" y="22737"/>
                  </a:moveTo>
                  <a:lnTo>
                    <a:pt x="96451" y="17996"/>
                  </a:lnTo>
                  <a:lnTo>
                    <a:pt x="95459" y="16600"/>
                  </a:lnTo>
                  <a:lnTo>
                    <a:pt x="93805" y="15669"/>
                  </a:lnTo>
                  <a:lnTo>
                    <a:pt x="91710" y="15048"/>
                  </a:lnTo>
                  <a:lnTo>
                    <a:pt x="90314" y="13642"/>
                  </a:lnTo>
                  <a:lnTo>
                    <a:pt x="88762" y="9435"/>
                  </a:lnTo>
                  <a:lnTo>
                    <a:pt x="87356" y="7915"/>
                  </a:lnTo>
                  <a:lnTo>
                    <a:pt x="75201" y="537"/>
                  </a:lnTo>
                  <a:lnTo>
                    <a:pt x="71370" y="0"/>
                  </a:lnTo>
                  <a:lnTo>
                    <a:pt x="40515" y="5311"/>
                  </a:lnTo>
                  <a:lnTo>
                    <a:pt x="32565" y="9369"/>
                  </a:lnTo>
                  <a:lnTo>
                    <a:pt x="2221" y="46330"/>
                  </a:lnTo>
                  <a:lnTo>
                    <a:pt x="0" y="52406"/>
                  </a:lnTo>
                  <a:lnTo>
                    <a:pt x="400" y="55414"/>
                  </a:lnTo>
                  <a:lnTo>
                    <a:pt x="9317" y="76311"/>
                  </a:lnTo>
                  <a:lnTo>
                    <a:pt x="11573" y="79289"/>
                  </a:lnTo>
                  <a:lnTo>
                    <a:pt x="16725" y="82598"/>
                  </a:lnTo>
                  <a:lnTo>
                    <a:pt x="28117" y="84722"/>
                  </a:lnTo>
                  <a:lnTo>
                    <a:pt x="45860" y="85199"/>
                  </a:lnTo>
                  <a:lnTo>
                    <a:pt x="51807" y="82579"/>
                  </a:lnTo>
                  <a:lnTo>
                    <a:pt x="94870" y="55433"/>
                  </a:lnTo>
                  <a:lnTo>
                    <a:pt x="107007" y="46536"/>
                  </a:lnTo>
                  <a:lnTo>
                    <a:pt x="111064" y="40590"/>
                  </a:lnTo>
                  <a:lnTo>
                    <a:pt x="113860" y="34640"/>
                  </a:lnTo>
                  <a:lnTo>
                    <a:pt x="120020" y="25713"/>
                  </a:lnTo>
                  <a:lnTo>
                    <a:pt x="122816" y="15571"/>
                  </a:lnTo>
                  <a:lnTo>
                    <a:pt x="123229" y="5291"/>
                  </a:lnTo>
                  <a:lnTo>
                    <a:pt x="123240" y="48328"/>
                  </a:lnTo>
                  <a:lnTo>
                    <a:pt x="125886" y="79195"/>
                  </a:lnTo>
                  <a:lnTo>
                    <a:pt x="141331" y="123078"/>
                  </a:lnTo>
                  <a:lnTo>
                    <a:pt x="151911" y="167659"/>
                  </a:lnTo>
                  <a:lnTo>
                    <a:pt x="158340" y="207011"/>
                  </a:lnTo>
                  <a:lnTo>
                    <a:pt x="158923" y="238595"/>
                  </a:lnTo>
                  <a:lnTo>
                    <a:pt x="156297" y="245343"/>
                  </a:lnTo>
                  <a:lnTo>
                    <a:pt x="154207" y="248532"/>
                  </a:lnTo>
                  <a:lnTo>
                    <a:pt x="130278" y="266778"/>
                  </a:lnTo>
                  <a:lnTo>
                    <a:pt x="121077" y="270106"/>
                  </a:lnTo>
                  <a:lnTo>
                    <a:pt x="89130" y="272612"/>
                  </a:lnTo>
                  <a:lnTo>
                    <a:pt x="55875" y="263665"/>
                  </a:lnTo>
                  <a:lnTo>
                    <a:pt x="42873" y="25490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81" name="SMARTInkShape-Group28"/>
          <p:cNvGrpSpPr/>
          <p:nvPr/>
        </p:nvGrpSpPr>
        <p:grpSpPr>
          <a:xfrm>
            <a:off x="3241477" y="3839766"/>
            <a:ext cx="1866304" cy="321469"/>
            <a:chOff x="3241477" y="3839766"/>
            <a:chExt cx="1866304" cy="321469"/>
          </a:xfrm>
        </p:grpSpPr>
        <p:sp>
          <p:nvSpPr>
            <p:cNvPr id="768" name="SMARTInkShape-187"/>
            <p:cNvSpPr/>
            <p:nvPr/>
          </p:nvSpPr>
          <p:spPr>
            <a:xfrm>
              <a:off x="3321844" y="3839766"/>
              <a:ext cx="35720" cy="250032"/>
            </a:xfrm>
            <a:custGeom>
              <a:avLst/>
              <a:gdLst/>
              <a:ahLst/>
              <a:cxnLst/>
              <a:rect l="0" t="0" r="0" b="0"/>
              <a:pathLst>
                <a:path w="35720" h="250032">
                  <a:moveTo>
                    <a:pt x="0" y="0"/>
                  </a:moveTo>
                  <a:lnTo>
                    <a:pt x="0" y="42316"/>
                  </a:lnTo>
                  <a:lnTo>
                    <a:pt x="2645" y="74168"/>
                  </a:lnTo>
                  <a:lnTo>
                    <a:pt x="11023" y="118187"/>
                  </a:lnTo>
                  <a:lnTo>
                    <a:pt x="17951" y="160019"/>
                  </a:lnTo>
                  <a:lnTo>
                    <a:pt x="25882" y="199105"/>
                  </a:lnTo>
                  <a:lnTo>
                    <a:pt x="27512" y="216200"/>
                  </a:lnTo>
                  <a:lnTo>
                    <a:pt x="33804" y="234014"/>
                  </a:lnTo>
                  <a:lnTo>
                    <a:pt x="35719" y="2500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9" name="SMARTInkShape-188"/>
            <p:cNvSpPr/>
            <p:nvPr/>
          </p:nvSpPr>
          <p:spPr>
            <a:xfrm>
              <a:off x="3241477" y="3973820"/>
              <a:ext cx="151805" cy="8822"/>
            </a:xfrm>
            <a:custGeom>
              <a:avLst/>
              <a:gdLst/>
              <a:ahLst/>
              <a:cxnLst/>
              <a:rect l="0" t="0" r="0" b="0"/>
              <a:pathLst>
                <a:path w="151805" h="8822">
                  <a:moveTo>
                    <a:pt x="0" y="8821"/>
                  </a:moveTo>
                  <a:lnTo>
                    <a:pt x="7688" y="1132"/>
                  </a:lnTo>
                  <a:lnTo>
                    <a:pt x="33678" y="0"/>
                  </a:lnTo>
                  <a:lnTo>
                    <a:pt x="78023" y="7589"/>
                  </a:lnTo>
                  <a:lnTo>
                    <a:pt x="122061" y="8659"/>
                  </a:lnTo>
                  <a:lnTo>
                    <a:pt x="151804" y="882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0" name="SMARTInkShape-189"/>
            <p:cNvSpPr/>
            <p:nvPr/>
          </p:nvSpPr>
          <p:spPr>
            <a:xfrm>
              <a:off x="3473648" y="3956230"/>
              <a:ext cx="111930" cy="106779"/>
            </a:xfrm>
            <a:custGeom>
              <a:avLst/>
              <a:gdLst/>
              <a:ahLst/>
              <a:cxnLst/>
              <a:rect l="0" t="0" r="0" b="0"/>
              <a:pathLst>
                <a:path w="111930" h="106779">
                  <a:moveTo>
                    <a:pt x="0" y="8551"/>
                  </a:moveTo>
                  <a:lnTo>
                    <a:pt x="4741" y="13292"/>
                  </a:lnTo>
                  <a:lnTo>
                    <a:pt x="12360" y="15619"/>
                  </a:lnTo>
                  <a:lnTo>
                    <a:pt x="27806" y="19575"/>
                  </a:lnTo>
                  <a:lnTo>
                    <a:pt x="44950" y="24385"/>
                  </a:lnTo>
                  <a:lnTo>
                    <a:pt x="87211" y="26358"/>
                  </a:lnTo>
                  <a:lnTo>
                    <a:pt x="90883" y="26375"/>
                  </a:lnTo>
                  <a:lnTo>
                    <a:pt x="97609" y="23749"/>
                  </a:lnTo>
                  <a:lnTo>
                    <a:pt x="111339" y="13108"/>
                  </a:lnTo>
                  <a:lnTo>
                    <a:pt x="111929" y="11589"/>
                  </a:lnTo>
                  <a:lnTo>
                    <a:pt x="111330" y="10576"/>
                  </a:lnTo>
                  <a:lnTo>
                    <a:pt x="107981" y="8951"/>
                  </a:lnTo>
                  <a:lnTo>
                    <a:pt x="100190" y="2493"/>
                  </a:lnTo>
                  <a:lnTo>
                    <a:pt x="94800" y="898"/>
                  </a:lnTo>
                  <a:lnTo>
                    <a:pt x="81447" y="0"/>
                  </a:lnTo>
                  <a:lnTo>
                    <a:pt x="73241" y="2436"/>
                  </a:lnTo>
                  <a:lnTo>
                    <a:pt x="65294" y="5833"/>
                  </a:lnTo>
                  <a:lnTo>
                    <a:pt x="55147" y="7343"/>
                  </a:lnTo>
                  <a:lnTo>
                    <a:pt x="50655" y="9730"/>
                  </a:lnTo>
                  <a:lnTo>
                    <a:pt x="23931" y="38072"/>
                  </a:lnTo>
                  <a:lnTo>
                    <a:pt x="20558" y="44161"/>
                  </a:lnTo>
                  <a:lnTo>
                    <a:pt x="18659" y="55813"/>
                  </a:lnTo>
                  <a:lnTo>
                    <a:pt x="18393" y="60895"/>
                  </a:lnTo>
                  <a:lnTo>
                    <a:pt x="20743" y="69188"/>
                  </a:lnTo>
                  <a:lnTo>
                    <a:pt x="30335" y="82596"/>
                  </a:lnTo>
                  <a:lnTo>
                    <a:pt x="55364" y="100792"/>
                  </a:lnTo>
                  <a:lnTo>
                    <a:pt x="64625" y="104118"/>
                  </a:lnTo>
                  <a:lnTo>
                    <a:pt x="107157" y="10677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1" name="SMARTInkShape-190"/>
            <p:cNvSpPr/>
            <p:nvPr/>
          </p:nvSpPr>
          <p:spPr>
            <a:xfrm>
              <a:off x="3626697" y="3956010"/>
              <a:ext cx="195210" cy="133788"/>
            </a:xfrm>
            <a:custGeom>
              <a:avLst/>
              <a:gdLst/>
              <a:ahLst/>
              <a:cxnLst/>
              <a:rect l="0" t="0" r="0" b="0"/>
              <a:pathLst>
                <a:path w="195210" h="133788">
                  <a:moveTo>
                    <a:pt x="25545" y="26631"/>
                  </a:moveTo>
                  <a:lnTo>
                    <a:pt x="16724" y="17810"/>
                  </a:lnTo>
                  <a:lnTo>
                    <a:pt x="8937" y="17711"/>
                  </a:lnTo>
                  <a:lnTo>
                    <a:pt x="8520" y="18699"/>
                  </a:lnTo>
                  <a:lnTo>
                    <a:pt x="6715" y="47754"/>
                  </a:lnTo>
                  <a:lnTo>
                    <a:pt x="622" y="64464"/>
                  </a:lnTo>
                  <a:lnTo>
                    <a:pt x="0" y="69712"/>
                  </a:lnTo>
                  <a:lnTo>
                    <a:pt x="1955" y="78189"/>
                  </a:lnTo>
                  <a:lnTo>
                    <a:pt x="5139" y="85265"/>
                  </a:lnTo>
                  <a:lnTo>
                    <a:pt x="7462" y="103943"/>
                  </a:lnTo>
                  <a:lnTo>
                    <a:pt x="7683" y="115772"/>
                  </a:lnTo>
                  <a:lnTo>
                    <a:pt x="8678" y="84880"/>
                  </a:lnTo>
                  <a:lnTo>
                    <a:pt x="15788" y="50331"/>
                  </a:lnTo>
                  <a:lnTo>
                    <a:pt x="17363" y="33543"/>
                  </a:lnTo>
                  <a:lnTo>
                    <a:pt x="27625" y="9001"/>
                  </a:lnTo>
                  <a:lnTo>
                    <a:pt x="29908" y="5948"/>
                  </a:lnTo>
                  <a:lnTo>
                    <a:pt x="35091" y="2556"/>
                  </a:lnTo>
                  <a:lnTo>
                    <a:pt x="46503" y="378"/>
                  </a:lnTo>
                  <a:lnTo>
                    <a:pt x="55347" y="0"/>
                  </a:lnTo>
                  <a:lnTo>
                    <a:pt x="61280" y="2558"/>
                  </a:lnTo>
                  <a:lnTo>
                    <a:pt x="73173" y="12284"/>
                  </a:lnTo>
                  <a:lnTo>
                    <a:pt x="76479" y="20585"/>
                  </a:lnTo>
                  <a:lnTo>
                    <a:pt x="78940" y="29897"/>
                  </a:lnTo>
                  <a:lnTo>
                    <a:pt x="84912" y="41710"/>
                  </a:lnTo>
                  <a:lnTo>
                    <a:pt x="96073" y="85069"/>
                  </a:lnTo>
                  <a:lnTo>
                    <a:pt x="96980" y="115401"/>
                  </a:lnTo>
                  <a:lnTo>
                    <a:pt x="92242" y="115771"/>
                  </a:lnTo>
                  <a:lnTo>
                    <a:pt x="90845" y="114831"/>
                  </a:lnTo>
                  <a:lnTo>
                    <a:pt x="89915" y="113213"/>
                  </a:lnTo>
                  <a:lnTo>
                    <a:pt x="89294" y="111141"/>
                  </a:lnTo>
                  <a:lnTo>
                    <a:pt x="89873" y="109760"/>
                  </a:lnTo>
                  <a:lnTo>
                    <a:pt x="91250" y="108839"/>
                  </a:lnTo>
                  <a:lnTo>
                    <a:pt x="93161" y="108225"/>
                  </a:lnTo>
                  <a:lnTo>
                    <a:pt x="94435" y="105832"/>
                  </a:lnTo>
                  <a:lnTo>
                    <a:pt x="104006" y="61674"/>
                  </a:lnTo>
                  <a:lnTo>
                    <a:pt x="106057" y="51135"/>
                  </a:lnTo>
                  <a:lnTo>
                    <a:pt x="112790" y="39624"/>
                  </a:lnTo>
                  <a:lnTo>
                    <a:pt x="126870" y="23797"/>
                  </a:lnTo>
                  <a:lnTo>
                    <a:pt x="132756" y="20410"/>
                  </a:lnTo>
                  <a:lnTo>
                    <a:pt x="148800" y="17860"/>
                  </a:lnTo>
                  <a:lnTo>
                    <a:pt x="157342" y="24861"/>
                  </a:lnTo>
                  <a:lnTo>
                    <a:pt x="166765" y="33955"/>
                  </a:lnTo>
                  <a:lnTo>
                    <a:pt x="174230" y="48509"/>
                  </a:lnTo>
                  <a:lnTo>
                    <a:pt x="176734" y="64613"/>
                  </a:lnTo>
                  <a:lnTo>
                    <a:pt x="178318" y="95824"/>
                  </a:lnTo>
                  <a:lnTo>
                    <a:pt x="185727" y="117222"/>
                  </a:lnTo>
                  <a:lnTo>
                    <a:pt x="186247" y="129151"/>
                  </a:lnTo>
                  <a:lnTo>
                    <a:pt x="187250" y="130696"/>
                  </a:lnTo>
                  <a:lnTo>
                    <a:pt x="188911" y="131727"/>
                  </a:lnTo>
                  <a:lnTo>
                    <a:pt x="195209" y="13378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2" name="SMARTInkShape-191"/>
            <p:cNvSpPr/>
            <p:nvPr/>
          </p:nvSpPr>
          <p:spPr>
            <a:xfrm>
              <a:off x="3875484" y="3938101"/>
              <a:ext cx="26790" cy="223134"/>
            </a:xfrm>
            <a:custGeom>
              <a:avLst/>
              <a:gdLst/>
              <a:ahLst/>
              <a:cxnLst/>
              <a:rect l="0" t="0" r="0" b="0"/>
              <a:pathLst>
                <a:path w="26790" h="223134">
                  <a:moveTo>
                    <a:pt x="0" y="8821"/>
                  </a:moveTo>
                  <a:lnTo>
                    <a:pt x="0" y="0"/>
                  </a:lnTo>
                  <a:lnTo>
                    <a:pt x="0" y="20885"/>
                  </a:lnTo>
                  <a:lnTo>
                    <a:pt x="2646" y="26750"/>
                  </a:lnTo>
                  <a:lnTo>
                    <a:pt x="4741" y="29704"/>
                  </a:lnTo>
                  <a:lnTo>
                    <a:pt x="7689" y="43341"/>
                  </a:lnTo>
                  <a:lnTo>
                    <a:pt x="8857" y="83339"/>
                  </a:lnTo>
                  <a:lnTo>
                    <a:pt x="8926" y="124913"/>
                  </a:lnTo>
                  <a:lnTo>
                    <a:pt x="8930" y="166395"/>
                  </a:lnTo>
                  <a:lnTo>
                    <a:pt x="9922" y="181297"/>
                  </a:lnTo>
                  <a:lnTo>
                    <a:pt x="16619" y="198907"/>
                  </a:lnTo>
                  <a:lnTo>
                    <a:pt x="18607" y="211145"/>
                  </a:lnTo>
                  <a:lnTo>
                    <a:pt x="26789" y="2231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3" name="SMARTInkShape-192"/>
            <p:cNvSpPr/>
            <p:nvPr/>
          </p:nvSpPr>
          <p:spPr>
            <a:xfrm>
              <a:off x="3866555" y="3920171"/>
              <a:ext cx="114712" cy="107115"/>
            </a:xfrm>
            <a:custGeom>
              <a:avLst/>
              <a:gdLst/>
              <a:ahLst/>
              <a:cxnLst/>
              <a:rect l="0" t="0" r="0" b="0"/>
              <a:pathLst>
                <a:path w="114712" h="107115">
                  <a:moveTo>
                    <a:pt x="0" y="44610"/>
                  </a:moveTo>
                  <a:lnTo>
                    <a:pt x="0" y="17747"/>
                  </a:lnTo>
                  <a:lnTo>
                    <a:pt x="992" y="14795"/>
                  </a:lnTo>
                  <a:lnTo>
                    <a:pt x="2645" y="12827"/>
                  </a:lnTo>
                  <a:lnTo>
                    <a:pt x="16223" y="3273"/>
                  </a:lnTo>
                  <a:lnTo>
                    <a:pt x="47270" y="91"/>
                  </a:lnTo>
                  <a:lnTo>
                    <a:pt x="61190" y="0"/>
                  </a:lnTo>
                  <a:lnTo>
                    <a:pt x="65598" y="1972"/>
                  </a:lnTo>
                  <a:lnTo>
                    <a:pt x="91213" y="23298"/>
                  </a:lnTo>
                  <a:lnTo>
                    <a:pt x="102043" y="43335"/>
                  </a:lnTo>
                  <a:lnTo>
                    <a:pt x="109129" y="61910"/>
                  </a:lnTo>
                  <a:lnTo>
                    <a:pt x="112994" y="68174"/>
                  </a:lnTo>
                  <a:lnTo>
                    <a:pt x="114711" y="74265"/>
                  </a:lnTo>
                  <a:lnTo>
                    <a:pt x="114177" y="77279"/>
                  </a:lnTo>
                  <a:lnTo>
                    <a:pt x="108685" y="86260"/>
                  </a:lnTo>
                  <a:lnTo>
                    <a:pt x="95059" y="101162"/>
                  </a:lnTo>
                  <a:lnTo>
                    <a:pt x="86566" y="104471"/>
                  </a:lnTo>
                  <a:lnTo>
                    <a:pt x="43020" y="107072"/>
                  </a:lnTo>
                  <a:lnTo>
                    <a:pt x="19190" y="107114"/>
                  </a:lnTo>
                  <a:lnTo>
                    <a:pt x="10844" y="104471"/>
                  </a:lnTo>
                  <a:lnTo>
                    <a:pt x="0" y="9818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4" name="SMARTInkShape-193"/>
            <p:cNvSpPr/>
            <p:nvPr/>
          </p:nvSpPr>
          <p:spPr>
            <a:xfrm>
              <a:off x="4000500" y="3947326"/>
              <a:ext cx="98228" cy="97823"/>
            </a:xfrm>
            <a:custGeom>
              <a:avLst/>
              <a:gdLst/>
              <a:ahLst/>
              <a:cxnLst/>
              <a:rect l="0" t="0" r="0" b="0"/>
              <a:pathLst>
                <a:path w="98228" h="97823">
                  <a:moveTo>
                    <a:pt x="0" y="62104"/>
                  </a:moveTo>
                  <a:lnTo>
                    <a:pt x="4740" y="62104"/>
                  </a:lnTo>
                  <a:lnTo>
                    <a:pt x="6137" y="61112"/>
                  </a:lnTo>
                  <a:lnTo>
                    <a:pt x="7068" y="59458"/>
                  </a:lnTo>
                  <a:lnTo>
                    <a:pt x="7689" y="57363"/>
                  </a:lnTo>
                  <a:lnTo>
                    <a:pt x="9094" y="55967"/>
                  </a:lnTo>
                  <a:lnTo>
                    <a:pt x="13302" y="54415"/>
                  </a:lnTo>
                  <a:lnTo>
                    <a:pt x="24088" y="52427"/>
                  </a:lnTo>
                  <a:lnTo>
                    <a:pt x="32824" y="47110"/>
                  </a:lnTo>
                  <a:lnTo>
                    <a:pt x="42895" y="44622"/>
                  </a:lnTo>
                  <a:lnTo>
                    <a:pt x="56923" y="31849"/>
                  </a:lnTo>
                  <a:lnTo>
                    <a:pt x="60026" y="26168"/>
                  </a:lnTo>
                  <a:lnTo>
                    <a:pt x="60853" y="23263"/>
                  </a:lnTo>
                  <a:lnTo>
                    <a:pt x="62397" y="21327"/>
                  </a:lnTo>
                  <a:lnTo>
                    <a:pt x="68318" y="17610"/>
                  </a:lnTo>
                  <a:lnTo>
                    <a:pt x="70051" y="13225"/>
                  </a:lnTo>
                  <a:lnTo>
                    <a:pt x="69521" y="11658"/>
                  </a:lnTo>
                  <a:lnTo>
                    <a:pt x="68176" y="10614"/>
                  </a:lnTo>
                  <a:lnTo>
                    <a:pt x="66286" y="9918"/>
                  </a:lnTo>
                  <a:lnTo>
                    <a:pt x="65027" y="8462"/>
                  </a:lnTo>
                  <a:lnTo>
                    <a:pt x="62840" y="959"/>
                  </a:lnTo>
                  <a:lnTo>
                    <a:pt x="60010" y="202"/>
                  </a:lnTo>
                  <a:lnTo>
                    <a:pt x="57865" y="0"/>
                  </a:lnTo>
                  <a:lnTo>
                    <a:pt x="52838" y="2421"/>
                  </a:lnTo>
                  <a:lnTo>
                    <a:pt x="47296" y="5813"/>
                  </a:lnTo>
                  <a:lnTo>
                    <a:pt x="38598" y="8714"/>
                  </a:lnTo>
                  <a:lnTo>
                    <a:pt x="29737" y="14424"/>
                  </a:lnTo>
                  <a:lnTo>
                    <a:pt x="23800" y="16108"/>
                  </a:lnTo>
                  <a:lnTo>
                    <a:pt x="21820" y="17549"/>
                  </a:lnTo>
                  <a:lnTo>
                    <a:pt x="20500" y="19502"/>
                  </a:lnTo>
                  <a:lnTo>
                    <a:pt x="10326" y="41359"/>
                  </a:lnTo>
                  <a:lnTo>
                    <a:pt x="18106" y="67409"/>
                  </a:lnTo>
                  <a:lnTo>
                    <a:pt x="30190" y="82854"/>
                  </a:lnTo>
                  <a:lnTo>
                    <a:pt x="43562" y="91844"/>
                  </a:lnTo>
                  <a:lnTo>
                    <a:pt x="55351" y="96051"/>
                  </a:lnTo>
                  <a:lnTo>
                    <a:pt x="98227" y="9782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5" name="SMARTInkShape-194"/>
            <p:cNvSpPr/>
            <p:nvPr/>
          </p:nvSpPr>
          <p:spPr>
            <a:xfrm>
              <a:off x="4161234" y="3964781"/>
              <a:ext cx="80369" cy="98184"/>
            </a:xfrm>
            <a:custGeom>
              <a:avLst/>
              <a:gdLst/>
              <a:ahLst/>
              <a:cxnLst/>
              <a:rect l="0" t="0" r="0" b="0"/>
              <a:pathLst>
                <a:path w="80369" h="98184">
                  <a:moveTo>
                    <a:pt x="0" y="0"/>
                  </a:moveTo>
                  <a:lnTo>
                    <a:pt x="0" y="43355"/>
                  </a:lnTo>
                  <a:lnTo>
                    <a:pt x="0" y="70149"/>
                  </a:lnTo>
                  <a:lnTo>
                    <a:pt x="993" y="73555"/>
                  </a:lnTo>
                  <a:lnTo>
                    <a:pt x="2646" y="75826"/>
                  </a:lnTo>
                  <a:lnTo>
                    <a:pt x="4741" y="77340"/>
                  </a:lnTo>
                  <a:lnTo>
                    <a:pt x="6137" y="79341"/>
                  </a:lnTo>
                  <a:lnTo>
                    <a:pt x="7689" y="84211"/>
                  </a:lnTo>
                  <a:lnTo>
                    <a:pt x="8927" y="98183"/>
                  </a:lnTo>
                  <a:lnTo>
                    <a:pt x="8930" y="59518"/>
                  </a:lnTo>
                  <a:lnTo>
                    <a:pt x="18024" y="30593"/>
                  </a:lnTo>
                  <a:lnTo>
                    <a:pt x="22232" y="24180"/>
                  </a:lnTo>
                  <a:lnTo>
                    <a:pt x="27410" y="20669"/>
                  </a:lnTo>
                  <a:lnTo>
                    <a:pt x="33019" y="18116"/>
                  </a:lnTo>
                  <a:lnTo>
                    <a:pt x="41754" y="12093"/>
                  </a:lnTo>
                  <a:lnTo>
                    <a:pt x="47662" y="10336"/>
                  </a:lnTo>
                  <a:lnTo>
                    <a:pt x="65676" y="8215"/>
                  </a:lnTo>
                  <a:lnTo>
                    <a:pt x="73177" y="4313"/>
                  </a:lnTo>
                  <a:lnTo>
                    <a:pt x="75573" y="3867"/>
                  </a:lnTo>
                  <a:lnTo>
                    <a:pt x="77172" y="4563"/>
                  </a:lnTo>
                  <a:lnTo>
                    <a:pt x="80368" y="89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6" name="SMARTInkShape-195"/>
            <p:cNvSpPr/>
            <p:nvPr/>
          </p:nvSpPr>
          <p:spPr>
            <a:xfrm>
              <a:off x="4322018" y="3964781"/>
              <a:ext cx="160686" cy="98228"/>
            </a:xfrm>
            <a:custGeom>
              <a:avLst/>
              <a:gdLst/>
              <a:ahLst/>
              <a:cxnLst/>
              <a:rect l="0" t="0" r="0" b="0"/>
              <a:pathLst>
                <a:path w="160686" h="98228">
                  <a:moveTo>
                    <a:pt x="80318" y="0"/>
                  </a:moveTo>
                  <a:lnTo>
                    <a:pt x="59327" y="0"/>
                  </a:lnTo>
                  <a:lnTo>
                    <a:pt x="53460" y="2646"/>
                  </a:lnTo>
                  <a:lnTo>
                    <a:pt x="9431" y="35739"/>
                  </a:lnTo>
                  <a:lnTo>
                    <a:pt x="4164" y="41681"/>
                  </a:lnTo>
                  <a:lnTo>
                    <a:pt x="1824" y="47629"/>
                  </a:lnTo>
                  <a:lnTo>
                    <a:pt x="0" y="74415"/>
                  </a:lnTo>
                  <a:lnTo>
                    <a:pt x="975" y="76399"/>
                  </a:lnTo>
                  <a:lnTo>
                    <a:pt x="2618" y="77722"/>
                  </a:lnTo>
                  <a:lnTo>
                    <a:pt x="7089" y="80184"/>
                  </a:lnTo>
                  <a:lnTo>
                    <a:pt x="12384" y="84585"/>
                  </a:lnTo>
                  <a:lnTo>
                    <a:pt x="20690" y="87203"/>
                  </a:lnTo>
                  <a:lnTo>
                    <a:pt x="25683" y="87901"/>
                  </a:lnTo>
                  <a:lnTo>
                    <a:pt x="33877" y="86031"/>
                  </a:lnTo>
                  <a:lnTo>
                    <a:pt x="40826" y="82884"/>
                  </a:lnTo>
                  <a:lnTo>
                    <a:pt x="50316" y="80121"/>
                  </a:lnTo>
                  <a:lnTo>
                    <a:pt x="74528" y="64210"/>
                  </a:lnTo>
                  <a:lnTo>
                    <a:pt x="103065" y="30004"/>
                  </a:lnTo>
                  <a:lnTo>
                    <a:pt x="105909" y="20907"/>
                  </a:lnTo>
                  <a:lnTo>
                    <a:pt x="106575" y="14914"/>
                  </a:lnTo>
                  <a:lnTo>
                    <a:pt x="107745" y="12920"/>
                  </a:lnTo>
                  <a:lnTo>
                    <a:pt x="109516" y="11589"/>
                  </a:lnTo>
                  <a:lnTo>
                    <a:pt x="116003" y="8944"/>
                  </a:lnTo>
                  <a:lnTo>
                    <a:pt x="117029" y="39155"/>
                  </a:lnTo>
                  <a:lnTo>
                    <a:pt x="134128" y="69429"/>
                  </a:lnTo>
                  <a:lnTo>
                    <a:pt x="160685" y="9822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7" name="SMARTInkShape-196"/>
            <p:cNvSpPr/>
            <p:nvPr/>
          </p:nvSpPr>
          <p:spPr>
            <a:xfrm>
              <a:off x="4563070" y="3929063"/>
              <a:ext cx="17861" cy="187524"/>
            </a:xfrm>
            <a:custGeom>
              <a:avLst/>
              <a:gdLst/>
              <a:ahLst/>
              <a:cxnLst/>
              <a:rect l="0" t="0" r="0" b="0"/>
              <a:pathLst>
                <a:path w="17861" h="187524">
                  <a:moveTo>
                    <a:pt x="0" y="0"/>
                  </a:moveTo>
                  <a:lnTo>
                    <a:pt x="0" y="41918"/>
                  </a:lnTo>
                  <a:lnTo>
                    <a:pt x="993" y="80833"/>
                  </a:lnTo>
                  <a:lnTo>
                    <a:pt x="8378" y="124868"/>
                  </a:lnTo>
                  <a:lnTo>
                    <a:pt x="9677" y="136856"/>
                  </a:lnTo>
                  <a:lnTo>
                    <a:pt x="17294" y="168876"/>
                  </a:lnTo>
                  <a:lnTo>
                    <a:pt x="17860" y="18752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8" name="SMARTInkShape-197"/>
            <p:cNvSpPr/>
            <p:nvPr/>
          </p:nvSpPr>
          <p:spPr>
            <a:xfrm>
              <a:off x="4518422" y="3973743"/>
              <a:ext cx="267892" cy="98040"/>
            </a:xfrm>
            <a:custGeom>
              <a:avLst/>
              <a:gdLst/>
              <a:ahLst/>
              <a:cxnLst/>
              <a:rect l="0" t="0" r="0" b="0"/>
              <a:pathLst>
                <a:path w="267892" h="98040">
                  <a:moveTo>
                    <a:pt x="0" y="26757"/>
                  </a:moveTo>
                  <a:lnTo>
                    <a:pt x="0" y="10171"/>
                  </a:lnTo>
                  <a:lnTo>
                    <a:pt x="39033" y="8931"/>
                  </a:lnTo>
                  <a:lnTo>
                    <a:pt x="83189" y="8900"/>
                  </a:lnTo>
                  <a:lnTo>
                    <a:pt x="125006" y="8898"/>
                  </a:lnTo>
                  <a:lnTo>
                    <a:pt x="144086" y="8898"/>
                  </a:lnTo>
                  <a:lnTo>
                    <a:pt x="151020" y="6252"/>
                  </a:lnTo>
                  <a:lnTo>
                    <a:pt x="160166" y="336"/>
                  </a:lnTo>
                  <a:lnTo>
                    <a:pt x="168373" y="0"/>
                  </a:lnTo>
                  <a:lnTo>
                    <a:pt x="168803" y="981"/>
                  </a:lnTo>
                  <a:lnTo>
                    <a:pt x="169630" y="8531"/>
                  </a:lnTo>
                  <a:lnTo>
                    <a:pt x="163521" y="15954"/>
                  </a:lnTo>
                  <a:lnTo>
                    <a:pt x="161560" y="24108"/>
                  </a:lnTo>
                  <a:lnTo>
                    <a:pt x="160744" y="64215"/>
                  </a:lnTo>
                  <a:lnTo>
                    <a:pt x="163384" y="70855"/>
                  </a:lnTo>
                  <a:lnTo>
                    <a:pt x="185806" y="96421"/>
                  </a:lnTo>
                  <a:lnTo>
                    <a:pt x="189405" y="97406"/>
                  </a:lnTo>
                  <a:lnTo>
                    <a:pt x="199801" y="98039"/>
                  </a:lnTo>
                  <a:lnTo>
                    <a:pt x="205548" y="95480"/>
                  </a:lnTo>
                  <a:lnTo>
                    <a:pt x="235151" y="68382"/>
                  </a:lnTo>
                  <a:lnTo>
                    <a:pt x="263922" y="29978"/>
                  </a:lnTo>
                  <a:lnTo>
                    <a:pt x="267368" y="19623"/>
                  </a:lnTo>
                  <a:lnTo>
                    <a:pt x="267891" y="889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9" name="SMARTInkShape-198"/>
            <p:cNvSpPr/>
            <p:nvPr/>
          </p:nvSpPr>
          <p:spPr>
            <a:xfrm>
              <a:off x="4839891" y="3973711"/>
              <a:ext cx="116087" cy="124969"/>
            </a:xfrm>
            <a:custGeom>
              <a:avLst/>
              <a:gdLst/>
              <a:ahLst/>
              <a:cxnLst/>
              <a:rect l="0" t="0" r="0" b="0"/>
              <a:pathLst>
                <a:path w="116087" h="124969">
                  <a:moveTo>
                    <a:pt x="0" y="0"/>
                  </a:moveTo>
                  <a:lnTo>
                    <a:pt x="0" y="37577"/>
                  </a:lnTo>
                  <a:lnTo>
                    <a:pt x="8377" y="80556"/>
                  </a:lnTo>
                  <a:lnTo>
                    <a:pt x="9677" y="91365"/>
                  </a:lnTo>
                  <a:lnTo>
                    <a:pt x="16585" y="109621"/>
                  </a:lnTo>
                  <a:lnTo>
                    <a:pt x="17482" y="118911"/>
                  </a:lnTo>
                  <a:lnTo>
                    <a:pt x="18600" y="120946"/>
                  </a:lnTo>
                  <a:lnTo>
                    <a:pt x="20337" y="122303"/>
                  </a:lnTo>
                  <a:lnTo>
                    <a:pt x="26677" y="124968"/>
                  </a:lnTo>
                  <a:lnTo>
                    <a:pt x="26788" y="81566"/>
                  </a:lnTo>
                  <a:lnTo>
                    <a:pt x="29434" y="73293"/>
                  </a:lnTo>
                  <a:lnTo>
                    <a:pt x="32926" y="65317"/>
                  </a:lnTo>
                  <a:lnTo>
                    <a:pt x="35883" y="50662"/>
                  </a:lnTo>
                  <a:lnTo>
                    <a:pt x="42602" y="39595"/>
                  </a:lnTo>
                  <a:lnTo>
                    <a:pt x="48039" y="33142"/>
                  </a:lnTo>
                  <a:lnTo>
                    <a:pt x="53762" y="29613"/>
                  </a:lnTo>
                  <a:lnTo>
                    <a:pt x="86492" y="18797"/>
                  </a:lnTo>
                  <a:lnTo>
                    <a:pt x="116086" y="1785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0" name="SMARTInkShape-199"/>
            <p:cNvSpPr/>
            <p:nvPr/>
          </p:nvSpPr>
          <p:spPr>
            <a:xfrm>
              <a:off x="4973836" y="3991573"/>
              <a:ext cx="133945" cy="80353"/>
            </a:xfrm>
            <a:custGeom>
              <a:avLst/>
              <a:gdLst/>
              <a:ahLst/>
              <a:cxnLst/>
              <a:rect l="0" t="0" r="0" b="0"/>
              <a:pathLst>
                <a:path w="133945" h="80353">
                  <a:moveTo>
                    <a:pt x="0" y="35716"/>
                  </a:moveTo>
                  <a:lnTo>
                    <a:pt x="4740" y="35716"/>
                  </a:lnTo>
                  <a:lnTo>
                    <a:pt x="9713" y="38362"/>
                  </a:lnTo>
                  <a:lnTo>
                    <a:pt x="15231" y="41853"/>
                  </a:lnTo>
                  <a:lnTo>
                    <a:pt x="20991" y="43405"/>
                  </a:lnTo>
                  <a:lnTo>
                    <a:pt x="23916" y="42826"/>
                  </a:lnTo>
                  <a:lnTo>
                    <a:pt x="35739" y="37414"/>
                  </a:lnTo>
                  <a:lnTo>
                    <a:pt x="38708" y="36849"/>
                  </a:lnTo>
                  <a:lnTo>
                    <a:pt x="47629" y="31311"/>
                  </a:lnTo>
                  <a:lnTo>
                    <a:pt x="50934" y="26152"/>
                  </a:lnTo>
                  <a:lnTo>
                    <a:pt x="53423" y="10654"/>
                  </a:lnTo>
                  <a:lnTo>
                    <a:pt x="53565" y="1390"/>
                  </a:lnTo>
                  <a:lnTo>
                    <a:pt x="52577" y="926"/>
                  </a:lnTo>
                  <a:lnTo>
                    <a:pt x="14870" y="0"/>
                  </a:lnTo>
                  <a:lnTo>
                    <a:pt x="8924" y="2645"/>
                  </a:lnTo>
                  <a:lnTo>
                    <a:pt x="5949" y="4739"/>
                  </a:lnTo>
                  <a:lnTo>
                    <a:pt x="2644" y="9711"/>
                  </a:lnTo>
                  <a:lnTo>
                    <a:pt x="522" y="20988"/>
                  </a:lnTo>
                  <a:lnTo>
                    <a:pt x="155" y="29809"/>
                  </a:lnTo>
                  <a:lnTo>
                    <a:pt x="4786" y="43447"/>
                  </a:lnTo>
                  <a:lnTo>
                    <a:pt x="12442" y="55315"/>
                  </a:lnTo>
                  <a:lnTo>
                    <a:pt x="20744" y="59309"/>
                  </a:lnTo>
                  <a:lnTo>
                    <a:pt x="30055" y="62077"/>
                  </a:lnTo>
                  <a:lnTo>
                    <a:pt x="60488" y="77868"/>
                  </a:lnTo>
                  <a:lnTo>
                    <a:pt x="103911" y="80336"/>
                  </a:lnTo>
                  <a:lnTo>
                    <a:pt x="110013" y="80352"/>
                  </a:lnTo>
                  <a:lnTo>
                    <a:pt x="116033" y="77713"/>
                  </a:lnTo>
                  <a:lnTo>
                    <a:pt x="122017" y="74225"/>
                  </a:lnTo>
                  <a:lnTo>
                    <a:pt x="133944" y="7143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85" name="SMARTInkShape-Group29"/>
          <p:cNvGrpSpPr/>
          <p:nvPr/>
        </p:nvGrpSpPr>
        <p:grpSpPr>
          <a:xfrm>
            <a:off x="5420320" y="3821951"/>
            <a:ext cx="267892" cy="196409"/>
            <a:chOff x="5420320" y="3821951"/>
            <a:chExt cx="267892" cy="196409"/>
          </a:xfrm>
        </p:grpSpPr>
        <p:sp>
          <p:nvSpPr>
            <p:cNvPr id="782" name="SMARTInkShape-200"/>
            <p:cNvSpPr/>
            <p:nvPr/>
          </p:nvSpPr>
          <p:spPr>
            <a:xfrm>
              <a:off x="5420320" y="3866746"/>
              <a:ext cx="114691" cy="133718"/>
            </a:xfrm>
            <a:custGeom>
              <a:avLst/>
              <a:gdLst/>
              <a:ahLst/>
              <a:cxnLst/>
              <a:rect l="0" t="0" r="0" b="0"/>
              <a:pathLst>
                <a:path w="114691" h="133718">
                  <a:moveTo>
                    <a:pt x="35719" y="35527"/>
                  </a:moveTo>
                  <a:lnTo>
                    <a:pt x="35719" y="73104"/>
                  </a:lnTo>
                  <a:lnTo>
                    <a:pt x="33073" y="79679"/>
                  </a:lnTo>
                  <a:lnTo>
                    <a:pt x="29581" y="85908"/>
                  </a:lnTo>
                  <a:lnTo>
                    <a:pt x="27616" y="95985"/>
                  </a:lnTo>
                  <a:lnTo>
                    <a:pt x="27158" y="105723"/>
                  </a:lnTo>
                  <a:lnTo>
                    <a:pt x="29599" y="114020"/>
                  </a:lnTo>
                  <a:lnTo>
                    <a:pt x="37827" y="126521"/>
                  </a:lnTo>
                  <a:lnTo>
                    <a:pt x="40101" y="128933"/>
                  </a:lnTo>
                  <a:lnTo>
                    <a:pt x="45273" y="131611"/>
                  </a:lnTo>
                  <a:lnTo>
                    <a:pt x="62563" y="133566"/>
                  </a:lnTo>
                  <a:lnTo>
                    <a:pt x="74425" y="133717"/>
                  </a:lnTo>
                  <a:lnTo>
                    <a:pt x="80372" y="131092"/>
                  </a:lnTo>
                  <a:lnTo>
                    <a:pt x="86323" y="127610"/>
                  </a:lnTo>
                  <a:lnTo>
                    <a:pt x="92275" y="126062"/>
                  </a:lnTo>
                  <a:lnTo>
                    <a:pt x="98228" y="120083"/>
                  </a:lnTo>
                  <a:lnTo>
                    <a:pt x="103188" y="111803"/>
                  </a:lnTo>
                  <a:lnTo>
                    <a:pt x="109018" y="98403"/>
                  </a:lnTo>
                  <a:lnTo>
                    <a:pt x="111374" y="95304"/>
                  </a:lnTo>
                  <a:lnTo>
                    <a:pt x="113992" y="86569"/>
                  </a:lnTo>
                  <a:lnTo>
                    <a:pt x="114690" y="81461"/>
                  </a:lnTo>
                  <a:lnTo>
                    <a:pt x="106910" y="42374"/>
                  </a:lnTo>
                  <a:lnTo>
                    <a:pt x="89109" y="10827"/>
                  </a:lnTo>
                  <a:lnTo>
                    <a:pt x="86195" y="7154"/>
                  </a:lnTo>
                  <a:lnTo>
                    <a:pt x="77665" y="3073"/>
                  </a:lnTo>
                  <a:lnTo>
                    <a:pt x="46226" y="0"/>
                  </a:lnTo>
                  <a:lnTo>
                    <a:pt x="41731" y="1921"/>
                  </a:lnTo>
                  <a:lnTo>
                    <a:pt x="0" y="4445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3" name="SMARTInkShape-201"/>
            <p:cNvSpPr/>
            <p:nvPr/>
          </p:nvSpPr>
          <p:spPr>
            <a:xfrm>
              <a:off x="5581548" y="3821951"/>
              <a:ext cx="106664" cy="196409"/>
            </a:xfrm>
            <a:custGeom>
              <a:avLst/>
              <a:gdLst/>
              <a:ahLst/>
              <a:cxnLst/>
              <a:rect l="0" t="0" r="0" b="0"/>
              <a:pathLst>
                <a:path w="106664" h="196409">
                  <a:moveTo>
                    <a:pt x="106663" y="53533"/>
                  </a:moveTo>
                  <a:lnTo>
                    <a:pt x="106663" y="28386"/>
                  </a:lnTo>
                  <a:lnTo>
                    <a:pt x="85672" y="5796"/>
                  </a:lnTo>
                  <a:lnTo>
                    <a:pt x="77159" y="2551"/>
                  </a:lnTo>
                  <a:lnTo>
                    <a:pt x="36546" y="0"/>
                  </a:lnTo>
                  <a:lnTo>
                    <a:pt x="28206" y="2621"/>
                  </a:lnTo>
                  <a:lnTo>
                    <a:pt x="19507" y="7647"/>
                  </a:lnTo>
                  <a:lnTo>
                    <a:pt x="3252" y="33138"/>
                  </a:lnTo>
                  <a:lnTo>
                    <a:pt x="0" y="59936"/>
                  </a:lnTo>
                  <a:lnTo>
                    <a:pt x="596" y="83388"/>
                  </a:lnTo>
                  <a:lnTo>
                    <a:pt x="10535" y="124976"/>
                  </a:lnTo>
                  <a:lnTo>
                    <a:pt x="23834" y="160690"/>
                  </a:lnTo>
                  <a:lnTo>
                    <a:pt x="26194" y="171604"/>
                  </a:lnTo>
                  <a:lnTo>
                    <a:pt x="33148" y="186695"/>
                  </a:lnTo>
                  <a:lnTo>
                    <a:pt x="35225" y="19640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4" name="SMARTInkShape-202"/>
            <p:cNvSpPr/>
            <p:nvPr/>
          </p:nvSpPr>
          <p:spPr>
            <a:xfrm>
              <a:off x="5563195" y="3902273"/>
              <a:ext cx="107158" cy="35720"/>
            </a:xfrm>
            <a:custGeom>
              <a:avLst/>
              <a:gdLst/>
              <a:ahLst/>
              <a:cxnLst/>
              <a:rect l="0" t="0" r="0" b="0"/>
              <a:pathLst>
                <a:path w="107158" h="35720">
                  <a:moveTo>
                    <a:pt x="0" y="35719"/>
                  </a:moveTo>
                  <a:lnTo>
                    <a:pt x="0" y="27157"/>
                  </a:lnTo>
                  <a:lnTo>
                    <a:pt x="12429" y="14393"/>
                  </a:lnTo>
                  <a:lnTo>
                    <a:pt x="18091" y="11358"/>
                  </a:lnTo>
                  <a:lnTo>
                    <a:pt x="23916" y="9017"/>
                  </a:lnTo>
                  <a:lnTo>
                    <a:pt x="29812" y="4669"/>
                  </a:lnTo>
                  <a:lnTo>
                    <a:pt x="38385" y="2076"/>
                  </a:lnTo>
                  <a:lnTo>
                    <a:pt x="82457" y="81"/>
                  </a:lnTo>
                  <a:lnTo>
                    <a:pt x="10715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92" name="SMARTInkShape-Group30"/>
          <p:cNvGrpSpPr/>
          <p:nvPr/>
        </p:nvGrpSpPr>
        <p:grpSpPr>
          <a:xfrm>
            <a:off x="5973961" y="3848695"/>
            <a:ext cx="955478" cy="169665"/>
            <a:chOff x="5973961" y="3848695"/>
            <a:chExt cx="955478" cy="169665"/>
          </a:xfrm>
        </p:grpSpPr>
        <p:sp>
          <p:nvSpPr>
            <p:cNvPr id="786" name="SMARTInkShape-203"/>
            <p:cNvSpPr/>
            <p:nvPr/>
          </p:nvSpPr>
          <p:spPr>
            <a:xfrm>
              <a:off x="5973961" y="3857625"/>
              <a:ext cx="239697" cy="129806"/>
            </a:xfrm>
            <a:custGeom>
              <a:avLst/>
              <a:gdLst/>
              <a:ahLst/>
              <a:cxnLst/>
              <a:rect l="0" t="0" r="0" b="0"/>
              <a:pathLst>
                <a:path w="239697" h="129806">
                  <a:moveTo>
                    <a:pt x="0" y="26789"/>
                  </a:moveTo>
                  <a:lnTo>
                    <a:pt x="0" y="56600"/>
                  </a:lnTo>
                  <a:lnTo>
                    <a:pt x="2646" y="62528"/>
                  </a:lnTo>
                  <a:lnTo>
                    <a:pt x="6138" y="68470"/>
                  </a:lnTo>
                  <a:lnTo>
                    <a:pt x="17952" y="103353"/>
                  </a:lnTo>
                  <a:lnTo>
                    <a:pt x="24750" y="115922"/>
                  </a:lnTo>
                  <a:lnTo>
                    <a:pt x="25429" y="118954"/>
                  </a:lnTo>
                  <a:lnTo>
                    <a:pt x="26874" y="120974"/>
                  </a:lnTo>
                  <a:lnTo>
                    <a:pt x="28832" y="122321"/>
                  </a:lnTo>
                  <a:lnTo>
                    <a:pt x="33650" y="124810"/>
                  </a:lnTo>
                  <a:lnTo>
                    <a:pt x="39099" y="129224"/>
                  </a:lnTo>
                  <a:lnTo>
                    <a:pt x="40949" y="129805"/>
                  </a:lnTo>
                  <a:lnTo>
                    <a:pt x="42182" y="129201"/>
                  </a:lnTo>
                  <a:lnTo>
                    <a:pt x="43004" y="127806"/>
                  </a:lnTo>
                  <a:lnTo>
                    <a:pt x="44545" y="126876"/>
                  </a:lnTo>
                  <a:lnTo>
                    <a:pt x="51453" y="124575"/>
                  </a:lnTo>
                  <a:lnTo>
                    <a:pt x="65597" y="112659"/>
                  </a:lnTo>
                  <a:lnTo>
                    <a:pt x="68841" y="106956"/>
                  </a:lnTo>
                  <a:lnTo>
                    <a:pt x="75665" y="90470"/>
                  </a:lnTo>
                  <a:lnTo>
                    <a:pt x="85575" y="74242"/>
                  </a:lnTo>
                  <a:lnTo>
                    <a:pt x="91208" y="55602"/>
                  </a:lnTo>
                  <a:lnTo>
                    <a:pt x="95107" y="48524"/>
                  </a:lnTo>
                  <a:lnTo>
                    <a:pt x="97816" y="37601"/>
                  </a:lnTo>
                  <a:lnTo>
                    <a:pt x="106778" y="27206"/>
                  </a:lnTo>
                  <a:lnTo>
                    <a:pt x="107146" y="40102"/>
                  </a:lnTo>
                  <a:lnTo>
                    <a:pt x="109797" y="45274"/>
                  </a:lnTo>
                  <a:lnTo>
                    <a:pt x="111894" y="48042"/>
                  </a:lnTo>
                  <a:lnTo>
                    <a:pt x="114222" y="56409"/>
                  </a:lnTo>
                  <a:lnTo>
                    <a:pt x="116250" y="65750"/>
                  </a:lnTo>
                  <a:lnTo>
                    <a:pt x="122970" y="76588"/>
                  </a:lnTo>
                  <a:lnTo>
                    <a:pt x="130252" y="86082"/>
                  </a:lnTo>
                  <a:lnTo>
                    <a:pt x="132304" y="92168"/>
                  </a:lnTo>
                  <a:lnTo>
                    <a:pt x="138509" y="98179"/>
                  </a:lnTo>
                  <a:lnTo>
                    <a:pt x="158175" y="112111"/>
                  </a:lnTo>
                  <a:lnTo>
                    <a:pt x="183669" y="115737"/>
                  </a:lnTo>
                  <a:lnTo>
                    <a:pt x="204054" y="116040"/>
                  </a:lnTo>
                  <a:lnTo>
                    <a:pt x="212399" y="113420"/>
                  </a:lnTo>
                  <a:lnTo>
                    <a:pt x="216013" y="111332"/>
                  </a:lnTo>
                  <a:lnTo>
                    <a:pt x="225841" y="98913"/>
                  </a:lnTo>
                  <a:lnTo>
                    <a:pt x="237938" y="67499"/>
                  </a:lnTo>
                  <a:lnTo>
                    <a:pt x="239696" y="56127"/>
                  </a:lnTo>
                  <a:lnTo>
                    <a:pt x="235944" y="38569"/>
                  </a:lnTo>
                  <a:lnTo>
                    <a:pt x="228550" y="25539"/>
                  </a:lnTo>
                  <a:lnTo>
                    <a:pt x="211279" y="6105"/>
                  </a:lnTo>
                  <a:lnTo>
                    <a:pt x="205358" y="2713"/>
                  </a:lnTo>
                  <a:lnTo>
                    <a:pt x="193472" y="536"/>
                  </a:lnTo>
                  <a:lnTo>
                    <a:pt x="16966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7" name="SMARTInkShape-204"/>
            <p:cNvSpPr/>
            <p:nvPr/>
          </p:nvSpPr>
          <p:spPr>
            <a:xfrm>
              <a:off x="6278093" y="3866555"/>
              <a:ext cx="169142" cy="142876"/>
            </a:xfrm>
            <a:custGeom>
              <a:avLst/>
              <a:gdLst/>
              <a:ahLst/>
              <a:cxnLst/>
              <a:rect l="0" t="0" r="0" b="0"/>
              <a:pathLst>
                <a:path w="169142" h="142876">
                  <a:moveTo>
                    <a:pt x="70915" y="0"/>
                  </a:moveTo>
                  <a:lnTo>
                    <a:pt x="63226" y="0"/>
                  </a:lnTo>
                  <a:lnTo>
                    <a:pt x="55101" y="6137"/>
                  </a:lnTo>
                  <a:lnTo>
                    <a:pt x="46827" y="9094"/>
                  </a:lnTo>
                  <a:lnTo>
                    <a:pt x="41027" y="13302"/>
                  </a:lnTo>
                  <a:lnTo>
                    <a:pt x="11380" y="57509"/>
                  </a:lnTo>
                  <a:lnTo>
                    <a:pt x="3446" y="74697"/>
                  </a:lnTo>
                  <a:lnTo>
                    <a:pt x="0" y="99476"/>
                  </a:lnTo>
                  <a:lnTo>
                    <a:pt x="2355" y="106389"/>
                  </a:lnTo>
                  <a:lnTo>
                    <a:pt x="5718" y="112768"/>
                  </a:lnTo>
                  <a:lnTo>
                    <a:pt x="7212" y="118910"/>
                  </a:lnTo>
                  <a:lnTo>
                    <a:pt x="8602" y="120945"/>
                  </a:lnTo>
                  <a:lnTo>
                    <a:pt x="10522" y="122302"/>
                  </a:lnTo>
                  <a:lnTo>
                    <a:pt x="15300" y="123809"/>
                  </a:lnTo>
                  <a:lnTo>
                    <a:pt x="29367" y="124856"/>
                  </a:lnTo>
                  <a:lnTo>
                    <a:pt x="42950" y="120228"/>
                  </a:lnTo>
                  <a:lnTo>
                    <a:pt x="54802" y="112573"/>
                  </a:lnTo>
                  <a:lnTo>
                    <a:pt x="81941" y="77010"/>
                  </a:lnTo>
                  <a:lnTo>
                    <a:pt x="102835" y="32897"/>
                  </a:lnTo>
                  <a:lnTo>
                    <a:pt x="106134" y="20035"/>
                  </a:lnTo>
                  <a:lnTo>
                    <a:pt x="103766" y="16180"/>
                  </a:lnTo>
                  <a:lnTo>
                    <a:pt x="97809" y="9055"/>
                  </a:lnTo>
                  <a:lnTo>
                    <a:pt x="97705" y="52121"/>
                  </a:lnTo>
                  <a:lnTo>
                    <a:pt x="104833" y="74714"/>
                  </a:lnTo>
                  <a:lnTo>
                    <a:pt x="115795" y="95640"/>
                  </a:lnTo>
                  <a:lnTo>
                    <a:pt x="136089" y="122926"/>
                  </a:lnTo>
                  <a:lnTo>
                    <a:pt x="159662" y="140045"/>
                  </a:lnTo>
                  <a:lnTo>
                    <a:pt x="169141" y="1428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8" name="SMARTInkShape-205"/>
            <p:cNvSpPr/>
            <p:nvPr/>
          </p:nvSpPr>
          <p:spPr>
            <a:xfrm>
              <a:off x="6491883" y="3848695"/>
              <a:ext cx="44649" cy="169665"/>
            </a:xfrm>
            <a:custGeom>
              <a:avLst/>
              <a:gdLst/>
              <a:ahLst/>
              <a:cxnLst/>
              <a:rect l="0" t="0" r="0" b="0"/>
              <a:pathLst>
                <a:path w="44649" h="169665">
                  <a:moveTo>
                    <a:pt x="0" y="0"/>
                  </a:moveTo>
                  <a:lnTo>
                    <a:pt x="0" y="12429"/>
                  </a:lnTo>
                  <a:lnTo>
                    <a:pt x="15445" y="53831"/>
                  </a:lnTo>
                  <a:lnTo>
                    <a:pt x="24670" y="89514"/>
                  </a:lnTo>
                  <a:lnTo>
                    <a:pt x="33243" y="115541"/>
                  </a:lnTo>
                  <a:lnTo>
                    <a:pt x="38148" y="144690"/>
                  </a:lnTo>
                  <a:lnTo>
                    <a:pt x="44648" y="16966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9" name="SMARTInkShape-206"/>
            <p:cNvSpPr/>
            <p:nvPr/>
          </p:nvSpPr>
          <p:spPr>
            <a:xfrm>
              <a:off x="6456164" y="3884420"/>
              <a:ext cx="125017" cy="8925"/>
            </a:xfrm>
            <a:custGeom>
              <a:avLst/>
              <a:gdLst/>
              <a:ahLst/>
              <a:cxnLst/>
              <a:rect l="0" t="0" r="0" b="0"/>
              <a:pathLst>
                <a:path w="125017" h="8925">
                  <a:moveTo>
                    <a:pt x="0" y="8924"/>
                  </a:moveTo>
                  <a:lnTo>
                    <a:pt x="0" y="1235"/>
                  </a:lnTo>
                  <a:lnTo>
                    <a:pt x="992" y="822"/>
                  </a:lnTo>
                  <a:lnTo>
                    <a:pt x="40894" y="0"/>
                  </a:lnTo>
                  <a:lnTo>
                    <a:pt x="83615" y="987"/>
                  </a:lnTo>
                  <a:lnTo>
                    <a:pt x="125016" y="892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0" name="SMARTInkShape-207"/>
            <p:cNvSpPr/>
            <p:nvPr/>
          </p:nvSpPr>
          <p:spPr>
            <a:xfrm>
              <a:off x="6607969" y="3857747"/>
              <a:ext cx="115928" cy="142754"/>
            </a:xfrm>
            <a:custGeom>
              <a:avLst/>
              <a:gdLst/>
              <a:ahLst/>
              <a:cxnLst/>
              <a:rect l="0" t="0" r="0" b="0"/>
              <a:pathLst>
                <a:path w="115928" h="142754">
                  <a:moveTo>
                    <a:pt x="0" y="44526"/>
                  </a:moveTo>
                  <a:lnTo>
                    <a:pt x="28938" y="44526"/>
                  </a:lnTo>
                  <a:lnTo>
                    <a:pt x="71637" y="36149"/>
                  </a:lnTo>
                  <a:lnTo>
                    <a:pt x="82440" y="34850"/>
                  </a:lnTo>
                  <a:lnTo>
                    <a:pt x="106929" y="24587"/>
                  </a:lnTo>
                  <a:lnTo>
                    <a:pt x="109981" y="22304"/>
                  </a:lnTo>
                  <a:lnTo>
                    <a:pt x="113373" y="17121"/>
                  </a:lnTo>
                  <a:lnTo>
                    <a:pt x="115729" y="8910"/>
                  </a:lnTo>
                  <a:lnTo>
                    <a:pt x="115927" y="4554"/>
                  </a:lnTo>
                  <a:lnTo>
                    <a:pt x="114987" y="2995"/>
                  </a:lnTo>
                  <a:lnTo>
                    <a:pt x="113370" y="1956"/>
                  </a:lnTo>
                  <a:lnTo>
                    <a:pt x="106351" y="493"/>
                  </a:lnTo>
                  <a:lnTo>
                    <a:pt x="95091" y="0"/>
                  </a:lnTo>
                  <a:lnTo>
                    <a:pt x="81533" y="4654"/>
                  </a:lnTo>
                  <a:lnTo>
                    <a:pt x="50660" y="24788"/>
                  </a:lnTo>
                  <a:lnTo>
                    <a:pt x="33142" y="46276"/>
                  </a:lnTo>
                  <a:lnTo>
                    <a:pt x="29613" y="55557"/>
                  </a:lnTo>
                  <a:lnTo>
                    <a:pt x="27346" y="77683"/>
                  </a:lnTo>
                  <a:lnTo>
                    <a:pt x="29683" y="86713"/>
                  </a:lnTo>
                  <a:lnTo>
                    <a:pt x="43045" y="109871"/>
                  </a:lnTo>
                  <a:lnTo>
                    <a:pt x="69034" y="127460"/>
                  </a:lnTo>
                  <a:lnTo>
                    <a:pt x="98226" y="14275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1" name="SMARTInkShape-208"/>
            <p:cNvSpPr/>
            <p:nvPr/>
          </p:nvSpPr>
          <p:spPr>
            <a:xfrm>
              <a:off x="6777633" y="3893344"/>
              <a:ext cx="151806" cy="98213"/>
            </a:xfrm>
            <a:custGeom>
              <a:avLst/>
              <a:gdLst/>
              <a:ahLst/>
              <a:cxnLst/>
              <a:rect l="0" t="0" r="0" b="0"/>
              <a:pathLst>
                <a:path w="151806" h="98213">
                  <a:moveTo>
                    <a:pt x="0" y="8929"/>
                  </a:moveTo>
                  <a:lnTo>
                    <a:pt x="0" y="37868"/>
                  </a:lnTo>
                  <a:lnTo>
                    <a:pt x="11024" y="77921"/>
                  </a:lnTo>
                  <a:lnTo>
                    <a:pt x="14821" y="85233"/>
                  </a:lnTo>
                  <a:lnTo>
                    <a:pt x="17856" y="98212"/>
                  </a:lnTo>
                  <a:lnTo>
                    <a:pt x="17858" y="93482"/>
                  </a:lnTo>
                  <a:lnTo>
                    <a:pt x="20504" y="88511"/>
                  </a:lnTo>
                  <a:lnTo>
                    <a:pt x="23996" y="82994"/>
                  </a:lnTo>
                  <a:lnTo>
                    <a:pt x="26237" y="71368"/>
                  </a:lnTo>
                  <a:lnTo>
                    <a:pt x="27536" y="64461"/>
                  </a:lnTo>
                  <a:lnTo>
                    <a:pt x="33846" y="50409"/>
                  </a:lnTo>
                  <a:lnTo>
                    <a:pt x="65497" y="14915"/>
                  </a:lnTo>
                  <a:lnTo>
                    <a:pt x="83530" y="3975"/>
                  </a:lnTo>
                  <a:lnTo>
                    <a:pt x="95415" y="1178"/>
                  </a:lnTo>
                  <a:lnTo>
                    <a:pt x="136839" y="30"/>
                  </a:lnTo>
                  <a:lnTo>
                    <a:pt x="151805"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96" name="SMARTInkShape-Group31"/>
          <p:cNvGrpSpPr/>
          <p:nvPr/>
        </p:nvGrpSpPr>
        <p:grpSpPr>
          <a:xfrm>
            <a:off x="7153663" y="3804092"/>
            <a:ext cx="1356330" cy="339284"/>
            <a:chOff x="7153663" y="3804092"/>
            <a:chExt cx="1356330" cy="339284"/>
          </a:xfrm>
        </p:grpSpPr>
        <p:sp>
          <p:nvSpPr>
            <p:cNvPr id="793" name="SMARTInkShape-209"/>
            <p:cNvSpPr/>
            <p:nvPr/>
          </p:nvSpPr>
          <p:spPr>
            <a:xfrm>
              <a:off x="7153663" y="4027289"/>
              <a:ext cx="963424" cy="116087"/>
            </a:xfrm>
            <a:custGeom>
              <a:avLst/>
              <a:gdLst/>
              <a:ahLst/>
              <a:cxnLst/>
              <a:rect l="0" t="0" r="0" b="0"/>
              <a:pathLst>
                <a:path w="963424" h="116087">
                  <a:moveTo>
                    <a:pt x="7946" y="8930"/>
                  </a:moveTo>
                  <a:lnTo>
                    <a:pt x="2802" y="8930"/>
                  </a:lnTo>
                  <a:lnTo>
                    <a:pt x="4998" y="8930"/>
                  </a:lnTo>
                  <a:lnTo>
                    <a:pt x="0" y="8930"/>
                  </a:lnTo>
                  <a:lnTo>
                    <a:pt x="6791" y="16618"/>
                  </a:lnTo>
                  <a:lnTo>
                    <a:pt x="12345" y="17492"/>
                  </a:lnTo>
                  <a:lnTo>
                    <a:pt x="33648" y="17827"/>
                  </a:lnTo>
                  <a:lnTo>
                    <a:pt x="74534" y="9755"/>
                  </a:lnTo>
                  <a:lnTo>
                    <a:pt x="109625" y="6447"/>
                  </a:lnTo>
                  <a:lnTo>
                    <a:pt x="149739" y="1274"/>
                  </a:lnTo>
                  <a:lnTo>
                    <a:pt x="193455" y="252"/>
                  </a:lnTo>
                  <a:lnTo>
                    <a:pt x="229489" y="74"/>
                  </a:lnTo>
                  <a:lnTo>
                    <a:pt x="271144" y="22"/>
                  </a:lnTo>
                  <a:lnTo>
                    <a:pt x="314906" y="7"/>
                  </a:lnTo>
                  <a:lnTo>
                    <a:pt x="359291" y="2"/>
                  </a:lnTo>
                  <a:lnTo>
                    <a:pt x="388995" y="1"/>
                  </a:lnTo>
                  <a:lnTo>
                    <a:pt x="421379" y="0"/>
                  </a:lnTo>
                  <a:lnTo>
                    <a:pt x="455616" y="992"/>
                  </a:lnTo>
                  <a:lnTo>
                    <a:pt x="490677" y="4740"/>
                  </a:lnTo>
                  <a:lnTo>
                    <a:pt x="523457" y="7068"/>
                  </a:lnTo>
                  <a:lnTo>
                    <a:pt x="555554" y="9094"/>
                  </a:lnTo>
                  <a:lnTo>
                    <a:pt x="589663" y="13302"/>
                  </a:lnTo>
                  <a:lnTo>
                    <a:pt x="622021" y="18480"/>
                  </a:lnTo>
                  <a:lnTo>
                    <a:pt x="653931" y="24089"/>
                  </a:lnTo>
                  <a:lnTo>
                    <a:pt x="687957" y="29888"/>
                  </a:lnTo>
                  <a:lnTo>
                    <a:pt x="731101" y="38732"/>
                  </a:lnTo>
                  <a:lnTo>
                    <a:pt x="773761" y="52377"/>
                  </a:lnTo>
                  <a:lnTo>
                    <a:pt x="813079" y="64247"/>
                  </a:lnTo>
                  <a:lnTo>
                    <a:pt x="854791" y="77146"/>
                  </a:lnTo>
                  <a:lnTo>
                    <a:pt x="895981" y="92241"/>
                  </a:lnTo>
                  <a:lnTo>
                    <a:pt x="940469" y="104013"/>
                  </a:lnTo>
                  <a:lnTo>
                    <a:pt x="950889" y="107218"/>
                  </a:lnTo>
                  <a:lnTo>
                    <a:pt x="963423" y="11608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4" name="SMARTInkShape-210"/>
            <p:cNvSpPr/>
            <p:nvPr/>
          </p:nvSpPr>
          <p:spPr>
            <a:xfrm>
              <a:off x="8134955" y="3804092"/>
              <a:ext cx="71016" cy="62351"/>
            </a:xfrm>
            <a:custGeom>
              <a:avLst/>
              <a:gdLst/>
              <a:ahLst/>
              <a:cxnLst/>
              <a:rect l="0" t="0" r="0" b="0"/>
              <a:pathLst>
                <a:path w="71016" h="62351">
                  <a:moveTo>
                    <a:pt x="8920" y="17814"/>
                  </a:moveTo>
                  <a:lnTo>
                    <a:pt x="1231" y="17814"/>
                  </a:lnTo>
                  <a:lnTo>
                    <a:pt x="817" y="18806"/>
                  </a:lnTo>
                  <a:lnTo>
                    <a:pt x="0" y="39064"/>
                  </a:lnTo>
                  <a:lnTo>
                    <a:pt x="2640" y="44787"/>
                  </a:lnTo>
                  <a:lnTo>
                    <a:pt x="7680" y="51806"/>
                  </a:lnTo>
                  <a:lnTo>
                    <a:pt x="11014" y="52765"/>
                  </a:lnTo>
                  <a:lnTo>
                    <a:pt x="13293" y="53021"/>
                  </a:lnTo>
                  <a:lnTo>
                    <a:pt x="18471" y="55951"/>
                  </a:lnTo>
                  <a:lnTo>
                    <a:pt x="24079" y="59569"/>
                  </a:lnTo>
                  <a:lnTo>
                    <a:pt x="33982" y="62082"/>
                  </a:lnTo>
                  <a:lnTo>
                    <a:pt x="39937" y="62350"/>
                  </a:lnTo>
                  <a:lnTo>
                    <a:pt x="45195" y="59767"/>
                  </a:lnTo>
                  <a:lnTo>
                    <a:pt x="50839" y="56303"/>
                  </a:lnTo>
                  <a:lnTo>
                    <a:pt x="56655" y="54764"/>
                  </a:lnTo>
                  <a:lnTo>
                    <a:pt x="58602" y="53362"/>
                  </a:lnTo>
                  <a:lnTo>
                    <a:pt x="59901" y="51435"/>
                  </a:lnTo>
                  <a:lnTo>
                    <a:pt x="62336" y="46647"/>
                  </a:lnTo>
                  <a:lnTo>
                    <a:pt x="68293" y="38374"/>
                  </a:lnTo>
                  <a:lnTo>
                    <a:pt x="71015" y="28471"/>
                  </a:lnTo>
                  <a:lnTo>
                    <a:pt x="66565" y="22516"/>
                  </a:lnTo>
                  <a:lnTo>
                    <a:pt x="50427" y="5798"/>
                  </a:lnTo>
                  <a:lnTo>
                    <a:pt x="44565" y="2552"/>
                  </a:lnTo>
                  <a:lnTo>
                    <a:pt x="32717" y="468"/>
                  </a:lnTo>
                  <a:lnTo>
                    <a:pt x="19612" y="0"/>
                  </a:lnTo>
                  <a:lnTo>
                    <a:pt x="10316" y="7647"/>
                  </a:lnTo>
                  <a:lnTo>
                    <a:pt x="9540" y="10981"/>
                  </a:lnTo>
                  <a:lnTo>
                    <a:pt x="8920" y="3567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5" name="SMARTInkShape-211"/>
            <p:cNvSpPr/>
            <p:nvPr/>
          </p:nvSpPr>
          <p:spPr>
            <a:xfrm>
              <a:off x="8304755" y="3830882"/>
              <a:ext cx="205238" cy="214134"/>
            </a:xfrm>
            <a:custGeom>
              <a:avLst/>
              <a:gdLst/>
              <a:ahLst/>
              <a:cxnLst/>
              <a:rect l="0" t="0" r="0" b="0"/>
              <a:pathLst>
                <a:path w="205238" h="214134">
                  <a:moveTo>
                    <a:pt x="80222" y="53532"/>
                  </a:moveTo>
                  <a:lnTo>
                    <a:pt x="80222" y="78680"/>
                  </a:lnTo>
                  <a:lnTo>
                    <a:pt x="81214" y="79227"/>
                  </a:lnTo>
                  <a:lnTo>
                    <a:pt x="88784" y="80278"/>
                  </a:lnTo>
                  <a:lnTo>
                    <a:pt x="89042" y="75568"/>
                  </a:lnTo>
                  <a:lnTo>
                    <a:pt x="91749" y="70602"/>
                  </a:lnTo>
                  <a:lnTo>
                    <a:pt x="95266" y="65088"/>
                  </a:lnTo>
                  <a:lnTo>
                    <a:pt x="97524" y="53463"/>
                  </a:lnTo>
                  <a:lnTo>
                    <a:pt x="98079" y="14836"/>
                  </a:lnTo>
                  <a:lnTo>
                    <a:pt x="95434" y="8883"/>
                  </a:lnTo>
                  <a:lnTo>
                    <a:pt x="93339" y="5907"/>
                  </a:lnTo>
                  <a:lnTo>
                    <a:pt x="88368" y="2600"/>
                  </a:lnTo>
                  <a:lnTo>
                    <a:pt x="79989" y="738"/>
                  </a:lnTo>
                  <a:lnTo>
                    <a:pt x="59372" y="0"/>
                  </a:lnTo>
                  <a:lnTo>
                    <a:pt x="53426" y="2620"/>
                  </a:lnTo>
                  <a:lnTo>
                    <a:pt x="32412" y="16180"/>
                  </a:lnTo>
                  <a:lnTo>
                    <a:pt x="24907" y="25686"/>
                  </a:lnTo>
                  <a:lnTo>
                    <a:pt x="20911" y="36526"/>
                  </a:lnTo>
                  <a:lnTo>
                    <a:pt x="13605" y="59654"/>
                  </a:lnTo>
                  <a:lnTo>
                    <a:pt x="2351" y="89273"/>
                  </a:lnTo>
                  <a:lnTo>
                    <a:pt x="0" y="130924"/>
                  </a:lnTo>
                  <a:lnTo>
                    <a:pt x="4639" y="148782"/>
                  </a:lnTo>
                  <a:lnTo>
                    <a:pt x="25020" y="175902"/>
                  </a:lnTo>
                  <a:lnTo>
                    <a:pt x="42970" y="194672"/>
                  </a:lnTo>
                  <a:lnTo>
                    <a:pt x="54074" y="200597"/>
                  </a:lnTo>
                  <a:lnTo>
                    <a:pt x="96276" y="211988"/>
                  </a:lnTo>
                  <a:lnTo>
                    <a:pt x="139647" y="214133"/>
                  </a:lnTo>
                  <a:lnTo>
                    <a:pt x="162552" y="213248"/>
                  </a:lnTo>
                  <a:lnTo>
                    <a:pt x="187144" y="203241"/>
                  </a:lnTo>
                  <a:lnTo>
                    <a:pt x="203459" y="189118"/>
                  </a:lnTo>
                  <a:lnTo>
                    <a:pt x="204448" y="185561"/>
                  </a:lnTo>
                  <a:lnTo>
                    <a:pt x="205237" y="17854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18" name="SMARTInkShape-Group32"/>
          <p:cNvGrpSpPr/>
          <p:nvPr/>
        </p:nvGrpSpPr>
        <p:grpSpPr>
          <a:xfrm>
            <a:off x="267891" y="4822197"/>
            <a:ext cx="2544962" cy="633843"/>
            <a:chOff x="267891" y="4822197"/>
            <a:chExt cx="2544962" cy="633843"/>
          </a:xfrm>
        </p:grpSpPr>
        <p:sp>
          <p:nvSpPr>
            <p:cNvPr id="797" name="SMARTInkShape-212"/>
            <p:cNvSpPr/>
            <p:nvPr/>
          </p:nvSpPr>
          <p:spPr>
            <a:xfrm>
              <a:off x="267891" y="4902398"/>
              <a:ext cx="25548" cy="232162"/>
            </a:xfrm>
            <a:custGeom>
              <a:avLst/>
              <a:gdLst/>
              <a:ahLst/>
              <a:cxnLst/>
              <a:rect l="0" t="0" r="0" b="0"/>
              <a:pathLst>
                <a:path w="25548" h="232162">
                  <a:moveTo>
                    <a:pt x="0" y="0"/>
                  </a:moveTo>
                  <a:lnTo>
                    <a:pt x="0" y="43450"/>
                  </a:lnTo>
                  <a:lnTo>
                    <a:pt x="992" y="84441"/>
                  </a:lnTo>
                  <a:lnTo>
                    <a:pt x="8102" y="127174"/>
                  </a:lnTo>
                  <a:lnTo>
                    <a:pt x="9676" y="145609"/>
                  </a:lnTo>
                  <a:lnTo>
                    <a:pt x="17293" y="184864"/>
                  </a:lnTo>
                  <a:lnTo>
                    <a:pt x="17857" y="228948"/>
                  </a:lnTo>
                  <a:lnTo>
                    <a:pt x="17859" y="232048"/>
                  </a:lnTo>
                  <a:lnTo>
                    <a:pt x="25547" y="232161"/>
                  </a:lnTo>
                  <a:lnTo>
                    <a:pt x="17859" y="22324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8" name="SMARTInkShape-213"/>
            <p:cNvSpPr/>
            <p:nvPr/>
          </p:nvSpPr>
          <p:spPr>
            <a:xfrm>
              <a:off x="294680" y="4867093"/>
              <a:ext cx="107001" cy="133533"/>
            </a:xfrm>
            <a:custGeom>
              <a:avLst/>
              <a:gdLst/>
              <a:ahLst/>
              <a:cxnLst/>
              <a:rect l="0" t="0" r="0" b="0"/>
              <a:pathLst>
                <a:path w="107001" h="133533">
                  <a:moveTo>
                    <a:pt x="17859" y="62095"/>
                  </a:moveTo>
                  <a:lnTo>
                    <a:pt x="17859" y="23363"/>
                  </a:lnTo>
                  <a:lnTo>
                    <a:pt x="20505" y="17431"/>
                  </a:lnTo>
                  <a:lnTo>
                    <a:pt x="22600" y="14459"/>
                  </a:lnTo>
                  <a:lnTo>
                    <a:pt x="27573" y="11157"/>
                  </a:lnTo>
                  <a:lnTo>
                    <a:pt x="33090" y="8698"/>
                  </a:lnTo>
                  <a:lnTo>
                    <a:pt x="41775" y="2727"/>
                  </a:lnTo>
                  <a:lnTo>
                    <a:pt x="47671" y="983"/>
                  </a:lnTo>
                  <a:lnTo>
                    <a:pt x="61308" y="0"/>
                  </a:lnTo>
                  <a:lnTo>
                    <a:pt x="69581" y="2416"/>
                  </a:lnTo>
                  <a:lnTo>
                    <a:pt x="86076" y="14842"/>
                  </a:lnTo>
                  <a:lnTo>
                    <a:pt x="101171" y="29401"/>
                  </a:lnTo>
                  <a:lnTo>
                    <a:pt x="104496" y="37973"/>
                  </a:lnTo>
                  <a:lnTo>
                    <a:pt x="107000" y="69444"/>
                  </a:lnTo>
                  <a:lnTo>
                    <a:pt x="104441" y="77930"/>
                  </a:lnTo>
                  <a:lnTo>
                    <a:pt x="86161" y="108360"/>
                  </a:lnTo>
                  <a:lnTo>
                    <a:pt x="77650" y="112422"/>
                  </a:lnTo>
                  <a:lnTo>
                    <a:pt x="56018" y="119771"/>
                  </a:lnTo>
                  <a:lnTo>
                    <a:pt x="38773" y="129785"/>
                  </a:lnTo>
                  <a:lnTo>
                    <a:pt x="9386" y="133434"/>
                  </a:lnTo>
                  <a:lnTo>
                    <a:pt x="0" y="13353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9" name="SMARTInkShape-214"/>
            <p:cNvSpPr/>
            <p:nvPr/>
          </p:nvSpPr>
          <p:spPr>
            <a:xfrm>
              <a:off x="446484" y="4973836"/>
              <a:ext cx="160590" cy="142720"/>
            </a:xfrm>
            <a:custGeom>
              <a:avLst/>
              <a:gdLst/>
              <a:ahLst/>
              <a:cxnLst/>
              <a:rect l="0" t="0" r="0" b="0"/>
              <a:pathLst>
                <a:path w="160590" h="142720">
                  <a:moveTo>
                    <a:pt x="0" y="0"/>
                  </a:moveTo>
                  <a:lnTo>
                    <a:pt x="0" y="7689"/>
                  </a:lnTo>
                  <a:lnTo>
                    <a:pt x="6137" y="15814"/>
                  </a:lnTo>
                  <a:lnTo>
                    <a:pt x="7689" y="21251"/>
                  </a:lnTo>
                  <a:lnTo>
                    <a:pt x="11527" y="62757"/>
                  </a:lnTo>
                  <a:lnTo>
                    <a:pt x="16609" y="81629"/>
                  </a:lnTo>
                  <a:lnTo>
                    <a:pt x="17860" y="124978"/>
                  </a:lnTo>
                  <a:lnTo>
                    <a:pt x="18852" y="85113"/>
                  </a:lnTo>
                  <a:lnTo>
                    <a:pt x="25962" y="51487"/>
                  </a:lnTo>
                  <a:lnTo>
                    <a:pt x="26422" y="43389"/>
                  </a:lnTo>
                  <a:lnTo>
                    <a:pt x="29272" y="36481"/>
                  </a:lnTo>
                  <a:lnTo>
                    <a:pt x="39186" y="23963"/>
                  </a:lnTo>
                  <a:lnTo>
                    <a:pt x="44867" y="20572"/>
                  </a:lnTo>
                  <a:lnTo>
                    <a:pt x="50699" y="18072"/>
                  </a:lnTo>
                  <a:lnTo>
                    <a:pt x="60757" y="10330"/>
                  </a:lnTo>
                  <a:lnTo>
                    <a:pt x="71470" y="9344"/>
                  </a:lnTo>
                  <a:lnTo>
                    <a:pt x="74436" y="10198"/>
                  </a:lnTo>
                  <a:lnTo>
                    <a:pt x="76413" y="11760"/>
                  </a:lnTo>
                  <a:lnTo>
                    <a:pt x="77731" y="13793"/>
                  </a:lnTo>
                  <a:lnTo>
                    <a:pt x="79602" y="15149"/>
                  </a:lnTo>
                  <a:lnTo>
                    <a:pt x="84327" y="16656"/>
                  </a:lnTo>
                  <a:lnTo>
                    <a:pt x="92565" y="17502"/>
                  </a:lnTo>
                  <a:lnTo>
                    <a:pt x="94452" y="18614"/>
                  </a:lnTo>
                  <a:lnTo>
                    <a:pt x="95711" y="20346"/>
                  </a:lnTo>
                  <a:lnTo>
                    <a:pt x="97730" y="25516"/>
                  </a:lnTo>
                  <a:lnTo>
                    <a:pt x="106776" y="35318"/>
                  </a:lnTo>
                  <a:lnTo>
                    <a:pt x="102303" y="35600"/>
                  </a:lnTo>
                  <a:lnTo>
                    <a:pt x="100945" y="36631"/>
                  </a:lnTo>
                  <a:lnTo>
                    <a:pt x="92161" y="57667"/>
                  </a:lnTo>
                  <a:lnTo>
                    <a:pt x="89549" y="77227"/>
                  </a:lnTo>
                  <a:lnTo>
                    <a:pt x="89330" y="96992"/>
                  </a:lnTo>
                  <a:lnTo>
                    <a:pt x="91958" y="105285"/>
                  </a:lnTo>
                  <a:lnTo>
                    <a:pt x="95441" y="112278"/>
                  </a:lnTo>
                  <a:lnTo>
                    <a:pt x="98394" y="121793"/>
                  </a:lnTo>
                  <a:lnTo>
                    <a:pt x="110547" y="136888"/>
                  </a:lnTo>
                  <a:lnTo>
                    <a:pt x="116270" y="140215"/>
                  </a:lnTo>
                  <a:lnTo>
                    <a:pt x="128029" y="142349"/>
                  </a:lnTo>
                  <a:lnTo>
                    <a:pt x="136933" y="142719"/>
                  </a:lnTo>
                  <a:lnTo>
                    <a:pt x="138914" y="141779"/>
                  </a:lnTo>
                  <a:lnTo>
                    <a:pt x="140234" y="140160"/>
                  </a:lnTo>
                  <a:lnTo>
                    <a:pt x="141115" y="138088"/>
                  </a:lnTo>
                  <a:lnTo>
                    <a:pt x="142694" y="136707"/>
                  </a:lnTo>
                  <a:lnTo>
                    <a:pt x="152357" y="131845"/>
                  </a:lnTo>
                  <a:lnTo>
                    <a:pt x="155150" y="129570"/>
                  </a:lnTo>
                  <a:lnTo>
                    <a:pt x="158253" y="121747"/>
                  </a:lnTo>
                  <a:lnTo>
                    <a:pt x="160589" y="90841"/>
                  </a:lnTo>
                  <a:lnTo>
                    <a:pt x="158024" y="82376"/>
                  </a:lnTo>
                  <a:lnTo>
                    <a:pt x="154569" y="74315"/>
                  </a:lnTo>
                  <a:lnTo>
                    <a:pt x="151632" y="59612"/>
                  </a:lnTo>
                  <a:lnTo>
                    <a:pt x="144919" y="48531"/>
                  </a:lnTo>
                  <a:lnTo>
                    <a:pt x="130846" y="32861"/>
                  </a:lnTo>
                  <a:lnTo>
                    <a:pt x="124961" y="29488"/>
                  </a:lnTo>
                  <a:lnTo>
                    <a:pt x="116263" y="27144"/>
                  </a:lnTo>
                  <a:lnTo>
                    <a:pt x="111865" y="26947"/>
                  </a:lnTo>
                  <a:lnTo>
                    <a:pt x="110296" y="27887"/>
                  </a:lnTo>
                  <a:lnTo>
                    <a:pt x="109249" y="29505"/>
                  </a:lnTo>
                  <a:lnTo>
                    <a:pt x="107157" y="3571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0" name="SMARTInkShape-215"/>
            <p:cNvSpPr/>
            <p:nvPr/>
          </p:nvSpPr>
          <p:spPr>
            <a:xfrm>
              <a:off x="651904" y="4984039"/>
              <a:ext cx="62472" cy="114814"/>
            </a:xfrm>
            <a:custGeom>
              <a:avLst/>
              <a:gdLst/>
              <a:ahLst/>
              <a:cxnLst/>
              <a:rect l="0" t="0" r="0" b="0"/>
              <a:pathLst>
                <a:path w="62472" h="114814">
                  <a:moveTo>
                    <a:pt x="62471" y="16586"/>
                  </a:moveTo>
                  <a:lnTo>
                    <a:pt x="62471" y="8025"/>
                  </a:lnTo>
                  <a:lnTo>
                    <a:pt x="57730" y="3025"/>
                  </a:lnTo>
                  <a:lnTo>
                    <a:pt x="52757" y="637"/>
                  </a:lnTo>
                  <a:lnTo>
                    <a:pt x="50042" y="0"/>
                  </a:lnTo>
                  <a:lnTo>
                    <a:pt x="47240" y="568"/>
                  </a:lnTo>
                  <a:lnTo>
                    <a:pt x="35613" y="5962"/>
                  </a:lnTo>
                  <a:lnTo>
                    <a:pt x="32659" y="6527"/>
                  </a:lnTo>
                  <a:lnTo>
                    <a:pt x="23762" y="12062"/>
                  </a:lnTo>
                  <a:lnTo>
                    <a:pt x="14842" y="19987"/>
                  </a:lnTo>
                  <a:lnTo>
                    <a:pt x="11537" y="28350"/>
                  </a:lnTo>
                  <a:lnTo>
                    <a:pt x="9076" y="37689"/>
                  </a:lnTo>
                  <a:lnTo>
                    <a:pt x="2057" y="51769"/>
                  </a:lnTo>
                  <a:lnTo>
                    <a:pt x="0" y="85009"/>
                  </a:lnTo>
                  <a:lnTo>
                    <a:pt x="4714" y="96611"/>
                  </a:lnTo>
                  <a:lnTo>
                    <a:pt x="7099" y="99702"/>
                  </a:lnTo>
                  <a:lnTo>
                    <a:pt x="25695" y="109809"/>
                  </a:lnTo>
                  <a:lnTo>
                    <a:pt x="40838" y="113823"/>
                  </a:lnTo>
                  <a:lnTo>
                    <a:pt x="62471" y="11481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1" name="SMARTInkShape-216"/>
            <p:cNvSpPr/>
            <p:nvPr/>
          </p:nvSpPr>
          <p:spPr>
            <a:xfrm>
              <a:off x="750094" y="5001038"/>
              <a:ext cx="80243" cy="124604"/>
            </a:xfrm>
            <a:custGeom>
              <a:avLst/>
              <a:gdLst/>
              <a:ahLst/>
              <a:cxnLst/>
              <a:rect l="0" t="0" r="0" b="0"/>
              <a:pathLst>
                <a:path w="80243" h="124604">
                  <a:moveTo>
                    <a:pt x="0" y="44235"/>
                  </a:moveTo>
                  <a:lnTo>
                    <a:pt x="0" y="53133"/>
                  </a:lnTo>
                  <a:lnTo>
                    <a:pt x="38632" y="53164"/>
                  </a:lnTo>
                  <a:lnTo>
                    <a:pt x="52347" y="48425"/>
                  </a:lnTo>
                  <a:lnTo>
                    <a:pt x="69304" y="36915"/>
                  </a:lnTo>
                  <a:lnTo>
                    <a:pt x="75546" y="31042"/>
                  </a:lnTo>
                  <a:lnTo>
                    <a:pt x="78224" y="25804"/>
                  </a:lnTo>
                  <a:lnTo>
                    <a:pt x="80242" y="10248"/>
                  </a:lnTo>
                  <a:lnTo>
                    <a:pt x="75589" y="4289"/>
                  </a:lnTo>
                  <a:lnTo>
                    <a:pt x="70637" y="1676"/>
                  </a:lnTo>
                  <a:lnTo>
                    <a:pt x="59373" y="0"/>
                  </a:lnTo>
                  <a:lnTo>
                    <a:pt x="53508" y="2416"/>
                  </a:lnTo>
                  <a:lnTo>
                    <a:pt x="23811" y="29401"/>
                  </a:lnTo>
                  <a:lnTo>
                    <a:pt x="12898" y="47406"/>
                  </a:lnTo>
                  <a:lnTo>
                    <a:pt x="10105" y="59286"/>
                  </a:lnTo>
                  <a:lnTo>
                    <a:pt x="8975" y="96201"/>
                  </a:lnTo>
                  <a:lnTo>
                    <a:pt x="11596" y="104704"/>
                  </a:lnTo>
                  <a:lnTo>
                    <a:pt x="13684" y="108360"/>
                  </a:lnTo>
                  <a:lnTo>
                    <a:pt x="16068" y="110798"/>
                  </a:lnTo>
                  <a:lnTo>
                    <a:pt x="21362" y="113506"/>
                  </a:lnTo>
                  <a:lnTo>
                    <a:pt x="32846" y="116237"/>
                  </a:lnTo>
                  <a:lnTo>
                    <a:pt x="44648" y="12460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2" name="SMARTInkShape-217"/>
            <p:cNvSpPr/>
            <p:nvPr/>
          </p:nvSpPr>
          <p:spPr>
            <a:xfrm>
              <a:off x="857250" y="4991698"/>
              <a:ext cx="89133" cy="115703"/>
            </a:xfrm>
            <a:custGeom>
              <a:avLst/>
              <a:gdLst/>
              <a:ahLst/>
              <a:cxnLst/>
              <a:rect l="0" t="0" r="0" b="0"/>
              <a:pathLst>
                <a:path w="89133" h="115703">
                  <a:moveTo>
                    <a:pt x="71438" y="8927"/>
                  </a:moveTo>
                  <a:lnTo>
                    <a:pt x="71438" y="4187"/>
                  </a:lnTo>
                  <a:lnTo>
                    <a:pt x="70445" y="2790"/>
                  </a:lnTo>
                  <a:lnTo>
                    <a:pt x="68792" y="1859"/>
                  </a:lnTo>
                  <a:lnTo>
                    <a:pt x="62343" y="243"/>
                  </a:lnTo>
                  <a:lnTo>
                    <a:pt x="27965" y="0"/>
                  </a:lnTo>
                  <a:lnTo>
                    <a:pt x="19705" y="2644"/>
                  </a:lnTo>
                  <a:lnTo>
                    <a:pt x="9560" y="8560"/>
                  </a:lnTo>
                  <a:lnTo>
                    <a:pt x="8985" y="21323"/>
                  </a:lnTo>
                  <a:lnTo>
                    <a:pt x="9959" y="23146"/>
                  </a:lnTo>
                  <a:lnTo>
                    <a:pt x="11600" y="24358"/>
                  </a:lnTo>
                  <a:lnTo>
                    <a:pt x="16070" y="26699"/>
                  </a:lnTo>
                  <a:lnTo>
                    <a:pt x="55693" y="53625"/>
                  </a:lnTo>
                  <a:lnTo>
                    <a:pt x="79769" y="71439"/>
                  </a:lnTo>
                  <a:lnTo>
                    <a:pt x="85062" y="77389"/>
                  </a:lnTo>
                  <a:lnTo>
                    <a:pt x="87415" y="83342"/>
                  </a:lnTo>
                  <a:lnTo>
                    <a:pt x="89132" y="101200"/>
                  </a:lnTo>
                  <a:lnTo>
                    <a:pt x="88195" y="103185"/>
                  </a:lnTo>
                  <a:lnTo>
                    <a:pt x="86578" y="104508"/>
                  </a:lnTo>
                  <a:lnTo>
                    <a:pt x="82135" y="105978"/>
                  </a:lnTo>
                  <a:lnTo>
                    <a:pt x="68553" y="109567"/>
                  </a:lnTo>
                  <a:lnTo>
                    <a:pt x="55369" y="114152"/>
                  </a:lnTo>
                  <a:lnTo>
                    <a:pt x="37285" y="115702"/>
                  </a:lnTo>
                  <a:lnTo>
                    <a:pt x="28808" y="113268"/>
                  </a:lnTo>
                  <a:lnTo>
                    <a:pt x="21733" y="109871"/>
                  </a:lnTo>
                  <a:lnTo>
                    <a:pt x="12172" y="106967"/>
                  </a:lnTo>
                  <a:lnTo>
                    <a:pt x="0" y="9822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3" name="SMARTInkShape-218"/>
            <p:cNvSpPr/>
            <p:nvPr/>
          </p:nvSpPr>
          <p:spPr>
            <a:xfrm>
              <a:off x="973336" y="4984007"/>
              <a:ext cx="105640" cy="114844"/>
            </a:xfrm>
            <a:custGeom>
              <a:avLst/>
              <a:gdLst/>
              <a:ahLst/>
              <a:cxnLst/>
              <a:rect l="0" t="0" r="0" b="0"/>
              <a:pathLst>
                <a:path w="105640" h="114844">
                  <a:moveTo>
                    <a:pt x="71437" y="7688"/>
                  </a:moveTo>
                  <a:lnTo>
                    <a:pt x="55187" y="7688"/>
                  </a:lnTo>
                  <a:lnTo>
                    <a:pt x="46767" y="1551"/>
                  </a:lnTo>
                  <a:lnTo>
                    <a:pt x="41290" y="0"/>
                  </a:lnTo>
                  <a:lnTo>
                    <a:pt x="38441" y="578"/>
                  </a:lnTo>
                  <a:lnTo>
                    <a:pt x="26739" y="5990"/>
                  </a:lnTo>
                  <a:lnTo>
                    <a:pt x="11900" y="8457"/>
                  </a:lnTo>
                  <a:lnTo>
                    <a:pt x="5950" y="12329"/>
                  </a:lnTo>
                  <a:lnTo>
                    <a:pt x="2644" y="17357"/>
                  </a:lnTo>
                  <a:lnTo>
                    <a:pt x="155" y="32757"/>
                  </a:lnTo>
                  <a:lnTo>
                    <a:pt x="4786" y="38708"/>
                  </a:lnTo>
                  <a:lnTo>
                    <a:pt x="43115" y="64276"/>
                  </a:lnTo>
                  <a:lnTo>
                    <a:pt x="87599" y="82471"/>
                  </a:lnTo>
                  <a:lnTo>
                    <a:pt x="97119" y="87945"/>
                  </a:lnTo>
                  <a:lnTo>
                    <a:pt x="102034" y="92306"/>
                  </a:lnTo>
                  <a:lnTo>
                    <a:pt x="104880" y="97551"/>
                  </a:lnTo>
                  <a:lnTo>
                    <a:pt x="105639" y="100339"/>
                  </a:lnTo>
                  <a:lnTo>
                    <a:pt x="105152" y="103190"/>
                  </a:lnTo>
                  <a:lnTo>
                    <a:pt x="101966" y="109003"/>
                  </a:lnTo>
                  <a:lnTo>
                    <a:pt x="99727" y="110950"/>
                  </a:lnTo>
                  <a:lnTo>
                    <a:pt x="94594" y="113114"/>
                  </a:lnTo>
                  <a:lnTo>
                    <a:pt x="51476" y="114825"/>
                  </a:lnTo>
                  <a:lnTo>
                    <a:pt x="19472" y="114843"/>
                  </a:lnTo>
                  <a:lnTo>
                    <a:pt x="15958" y="113852"/>
                  </a:lnTo>
                  <a:lnTo>
                    <a:pt x="13615" y="112197"/>
                  </a:lnTo>
                  <a:lnTo>
                    <a:pt x="12053" y="110104"/>
                  </a:lnTo>
                  <a:lnTo>
                    <a:pt x="10020" y="108707"/>
                  </a:lnTo>
                  <a:lnTo>
                    <a:pt x="5115" y="107156"/>
                  </a:lnTo>
                  <a:lnTo>
                    <a:pt x="3410" y="105751"/>
                  </a:lnTo>
                  <a:lnTo>
                    <a:pt x="0" y="9698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4" name="SMARTInkShape-219"/>
            <p:cNvSpPr/>
            <p:nvPr/>
          </p:nvSpPr>
          <p:spPr>
            <a:xfrm>
              <a:off x="1125508" y="4991695"/>
              <a:ext cx="26423" cy="125017"/>
            </a:xfrm>
            <a:custGeom>
              <a:avLst/>
              <a:gdLst/>
              <a:ahLst/>
              <a:cxnLst/>
              <a:rect l="0" t="0" r="0" b="0"/>
              <a:pathLst>
                <a:path w="26423" h="125017">
                  <a:moveTo>
                    <a:pt x="8562" y="0"/>
                  </a:moveTo>
                  <a:lnTo>
                    <a:pt x="8562" y="12429"/>
                  </a:lnTo>
                  <a:lnTo>
                    <a:pt x="5917" y="18091"/>
                  </a:lnTo>
                  <a:lnTo>
                    <a:pt x="3822" y="20991"/>
                  </a:lnTo>
                  <a:lnTo>
                    <a:pt x="874" y="34552"/>
                  </a:lnTo>
                  <a:lnTo>
                    <a:pt x="0" y="46397"/>
                  </a:lnTo>
                  <a:lnTo>
                    <a:pt x="2442" y="53033"/>
                  </a:lnTo>
                  <a:lnTo>
                    <a:pt x="4482" y="56191"/>
                  </a:lnTo>
                  <a:lnTo>
                    <a:pt x="7353" y="70118"/>
                  </a:lnTo>
                  <a:lnTo>
                    <a:pt x="8456" y="91896"/>
                  </a:lnTo>
                  <a:lnTo>
                    <a:pt x="11161" y="98059"/>
                  </a:lnTo>
                  <a:lnTo>
                    <a:pt x="14678" y="104106"/>
                  </a:lnTo>
                  <a:lnTo>
                    <a:pt x="17121" y="114313"/>
                  </a:lnTo>
                  <a:lnTo>
                    <a:pt x="26422" y="12501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5" name="SMARTInkShape-220"/>
            <p:cNvSpPr/>
            <p:nvPr/>
          </p:nvSpPr>
          <p:spPr>
            <a:xfrm>
              <a:off x="1196578" y="5000784"/>
              <a:ext cx="107157" cy="98069"/>
            </a:xfrm>
            <a:custGeom>
              <a:avLst/>
              <a:gdLst/>
              <a:ahLst/>
              <a:cxnLst/>
              <a:rect l="0" t="0" r="0" b="0"/>
              <a:pathLst>
                <a:path w="107157" h="98069">
                  <a:moveTo>
                    <a:pt x="0" y="8771"/>
                  </a:moveTo>
                  <a:lnTo>
                    <a:pt x="0" y="53390"/>
                  </a:lnTo>
                  <a:lnTo>
                    <a:pt x="0" y="56377"/>
                  </a:lnTo>
                  <a:lnTo>
                    <a:pt x="2646" y="62341"/>
                  </a:lnTo>
                  <a:lnTo>
                    <a:pt x="7689" y="69513"/>
                  </a:lnTo>
                  <a:lnTo>
                    <a:pt x="8929" y="80198"/>
                  </a:lnTo>
                  <a:lnTo>
                    <a:pt x="8930" y="67778"/>
                  </a:lnTo>
                  <a:lnTo>
                    <a:pt x="19954" y="29024"/>
                  </a:lnTo>
                  <a:lnTo>
                    <a:pt x="33257" y="8981"/>
                  </a:lnTo>
                  <a:lnTo>
                    <a:pt x="34078" y="5934"/>
                  </a:lnTo>
                  <a:lnTo>
                    <a:pt x="35617" y="3903"/>
                  </a:lnTo>
                  <a:lnTo>
                    <a:pt x="39973" y="1647"/>
                  </a:lnTo>
                  <a:lnTo>
                    <a:pt x="56667" y="0"/>
                  </a:lnTo>
                  <a:lnTo>
                    <a:pt x="58614" y="939"/>
                  </a:lnTo>
                  <a:lnTo>
                    <a:pt x="59912" y="2557"/>
                  </a:lnTo>
                  <a:lnTo>
                    <a:pt x="61354" y="7002"/>
                  </a:lnTo>
                  <a:lnTo>
                    <a:pt x="61995" y="12284"/>
                  </a:lnTo>
                  <a:lnTo>
                    <a:pt x="64926" y="17939"/>
                  </a:lnTo>
                  <a:lnTo>
                    <a:pt x="68543" y="23759"/>
                  </a:lnTo>
                  <a:lnTo>
                    <a:pt x="71572" y="32615"/>
                  </a:lnTo>
                  <a:lnTo>
                    <a:pt x="77320" y="41522"/>
                  </a:lnTo>
                  <a:lnTo>
                    <a:pt x="79465" y="51437"/>
                  </a:lnTo>
                  <a:lnTo>
                    <a:pt x="81092" y="65510"/>
                  </a:lnTo>
                  <a:lnTo>
                    <a:pt x="89438" y="84924"/>
                  </a:lnTo>
                  <a:lnTo>
                    <a:pt x="91376" y="86330"/>
                  </a:lnTo>
                  <a:lnTo>
                    <a:pt x="96174" y="88881"/>
                  </a:lnTo>
                  <a:lnTo>
                    <a:pt x="107156" y="9806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6" name="SMARTInkShape-221"/>
            <p:cNvSpPr/>
            <p:nvPr/>
          </p:nvSpPr>
          <p:spPr>
            <a:xfrm>
              <a:off x="1303734" y="5027447"/>
              <a:ext cx="124614" cy="276229"/>
            </a:xfrm>
            <a:custGeom>
              <a:avLst/>
              <a:gdLst/>
              <a:ahLst/>
              <a:cxnLst/>
              <a:rect l="0" t="0" r="0" b="0"/>
              <a:pathLst>
                <a:path w="124614" h="276229">
                  <a:moveTo>
                    <a:pt x="80368" y="26756"/>
                  </a:moveTo>
                  <a:lnTo>
                    <a:pt x="80368" y="10506"/>
                  </a:lnTo>
                  <a:lnTo>
                    <a:pt x="81360" y="9970"/>
                  </a:lnTo>
                  <a:lnTo>
                    <a:pt x="85108" y="9373"/>
                  </a:lnTo>
                  <a:lnTo>
                    <a:pt x="85512" y="8222"/>
                  </a:lnTo>
                  <a:lnTo>
                    <a:pt x="81241" y="1250"/>
                  </a:lnTo>
                  <a:lnTo>
                    <a:pt x="78110" y="538"/>
                  </a:lnTo>
                  <a:lnTo>
                    <a:pt x="64140" y="0"/>
                  </a:lnTo>
                  <a:lnTo>
                    <a:pt x="36102" y="10992"/>
                  </a:lnTo>
                  <a:lnTo>
                    <a:pt x="23889" y="21217"/>
                  </a:lnTo>
                  <a:lnTo>
                    <a:pt x="20539" y="26941"/>
                  </a:lnTo>
                  <a:lnTo>
                    <a:pt x="18654" y="38386"/>
                  </a:lnTo>
                  <a:lnTo>
                    <a:pt x="17906" y="65087"/>
                  </a:lnTo>
                  <a:lnTo>
                    <a:pt x="18883" y="67192"/>
                  </a:lnTo>
                  <a:lnTo>
                    <a:pt x="20526" y="68597"/>
                  </a:lnTo>
                  <a:lnTo>
                    <a:pt x="24998" y="71150"/>
                  </a:lnTo>
                  <a:lnTo>
                    <a:pt x="34111" y="78929"/>
                  </a:lnTo>
                  <a:lnTo>
                    <a:pt x="39983" y="79918"/>
                  </a:lnTo>
                  <a:lnTo>
                    <a:pt x="48007" y="80211"/>
                  </a:lnTo>
                  <a:lnTo>
                    <a:pt x="49864" y="79260"/>
                  </a:lnTo>
                  <a:lnTo>
                    <a:pt x="51102" y="77633"/>
                  </a:lnTo>
                  <a:lnTo>
                    <a:pt x="53470" y="73180"/>
                  </a:lnTo>
                  <a:lnTo>
                    <a:pt x="66838" y="53470"/>
                  </a:lnTo>
                  <a:lnTo>
                    <a:pt x="73478" y="36068"/>
                  </a:lnTo>
                  <a:lnTo>
                    <a:pt x="77306" y="29902"/>
                  </a:lnTo>
                  <a:lnTo>
                    <a:pt x="79763" y="17860"/>
                  </a:lnTo>
                  <a:lnTo>
                    <a:pt x="80367" y="8910"/>
                  </a:lnTo>
                  <a:lnTo>
                    <a:pt x="88056" y="16586"/>
                  </a:lnTo>
                  <a:lnTo>
                    <a:pt x="95413" y="58526"/>
                  </a:lnTo>
                  <a:lnTo>
                    <a:pt x="104117" y="100432"/>
                  </a:lnTo>
                  <a:lnTo>
                    <a:pt x="113027" y="142961"/>
                  </a:lnTo>
                  <a:lnTo>
                    <a:pt x="121955" y="187423"/>
                  </a:lnTo>
                  <a:lnTo>
                    <a:pt x="124613" y="219832"/>
                  </a:lnTo>
                  <a:lnTo>
                    <a:pt x="122191" y="229315"/>
                  </a:lnTo>
                  <a:lnTo>
                    <a:pt x="118800" y="237829"/>
                  </a:lnTo>
                  <a:lnTo>
                    <a:pt x="115898" y="252787"/>
                  </a:lnTo>
                  <a:lnTo>
                    <a:pt x="109195" y="263943"/>
                  </a:lnTo>
                  <a:lnTo>
                    <a:pt x="103763" y="270417"/>
                  </a:lnTo>
                  <a:lnTo>
                    <a:pt x="95396" y="273956"/>
                  </a:lnTo>
                  <a:lnTo>
                    <a:pt x="78596" y="276228"/>
                  </a:lnTo>
                  <a:lnTo>
                    <a:pt x="58594" y="269548"/>
                  </a:lnTo>
                  <a:lnTo>
                    <a:pt x="20451" y="249923"/>
                  </a:lnTo>
                  <a:lnTo>
                    <a:pt x="13058" y="243020"/>
                  </a:lnTo>
                  <a:lnTo>
                    <a:pt x="4310" y="228969"/>
                  </a:lnTo>
                  <a:lnTo>
                    <a:pt x="0" y="21428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7" name="SMARTInkShape-222"/>
            <p:cNvSpPr/>
            <p:nvPr/>
          </p:nvSpPr>
          <p:spPr>
            <a:xfrm>
              <a:off x="1589486" y="4839891"/>
              <a:ext cx="17859" cy="205383"/>
            </a:xfrm>
            <a:custGeom>
              <a:avLst/>
              <a:gdLst/>
              <a:ahLst/>
              <a:cxnLst/>
              <a:rect l="0" t="0" r="0" b="0"/>
              <a:pathLst>
                <a:path w="17859" h="205383">
                  <a:moveTo>
                    <a:pt x="8928" y="0"/>
                  </a:moveTo>
                  <a:lnTo>
                    <a:pt x="8928" y="4740"/>
                  </a:lnTo>
                  <a:lnTo>
                    <a:pt x="6282" y="9713"/>
                  </a:lnTo>
                  <a:lnTo>
                    <a:pt x="1240" y="16250"/>
                  </a:lnTo>
                  <a:lnTo>
                    <a:pt x="31" y="59799"/>
                  </a:lnTo>
                  <a:lnTo>
                    <a:pt x="0" y="101218"/>
                  </a:lnTo>
                  <a:lnTo>
                    <a:pt x="991" y="119068"/>
                  </a:lnTo>
                  <a:lnTo>
                    <a:pt x="8101" y="154782"/>
                  </a:lnTo>
                  <a:lnTo>
                    <a:pt x="8819" y="179806"/>
                  </a:lnTo>
                  <a:lnTo>
                    <a:pt x="11525" y="186739"/>
                  </a:lnTo>
                  <a:lnTo>
                    <a:pt x="16607" y="194533"/>
                  </a:lnTo>
                  <a:lnTo>
                    <a:pt x="17858" y="20538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8" name="SMARTInkShape-223"/>
            <p:cNvSpPr/>
            <p:nvPr/>
          </p:nvSpPr>
          <p:spPr>
            <a:xfrm>
              <a:off x="1518047" y="4875655"/>
              <a:ext cx="258962" cy="169579"/>
            </a:xfrm>
            <a:custGeom>
              <a:avLst/>
              <a:gdLst/>
              <a:ahLst/>
              <a:cxnLst/>
              <a:rect l="0" t="0" r="0" b="0"/>
              <a:pathLst>
                <a:path w="258962" h="169579">
                  <a:moveTo>
                    <a:pt x="0" y="71392"/>
                  </a:moveTo>
                  <a:lnTo>
                    <a:pt x="31045" y="72384"/>
                  </a:lnTo>
                  <a:lnTo>
                    <a:pt x="65597" y="79494"/>
                  </a:lnTo>
                  <a:lnTo>
                    <a:pt x="101213" y="79257"/>
                  </a:lnTo>
                  <a:lnTo>
                    <a:pt x="142875" y="69294"/>
                  </a:lnTo>
                  <a:lnTo>
                    <a:pt x="159375" y="62370"/>
                  </a:lnTo>
                  <a:lnTo>
                    <a:pt x="172853" y="50152"/>
                  </a:lnTo>
                  <a:lnTo>
                    <a:pt x="176042" y="44423"/>
                  </a:lnTo>
                  <a:lnTo>
                    <a:pt x="178090" y="32661"/>
                  </a:lnTo>
                  <a:lnTo>
                    <a:pt x="178444" y="23756"/>
                  </a:lnTo>
                  <a:lnTo>
                    <a:pt x="175881" y="17809"/>
                  </a:lnTo>
                  <a:lnTo>
                    <a:pt x="172427" y="11858"/>
                  </a:lnTo>
                  <a:lnTo>
                    <a:pt x="170028" y="1718"/>
                  </a:lnTo>
                  <a:lnTo>
                    <a:pt x="168914" y="1130"/>
                  </a:lnTo>
                  <a:lnTo>
                    <a:pt x="161112" y="0"/>
                  </a:lnTo>
                  <a:lnTo>
                    <a:pt x="160744" y="25687"/>
                  </a:lnTo>
                  <a:lnTo>
                    <a:pt x="168837" y="65551"/>
                  </a:lnTo>
                  <a:lnTo>
                    <a:pt x="170411" y="83331"/>
                  </a:lnTo>
                  <a:lnTo>
                    <a:pt x="177745" y="119020"/>
                  </a:lnTo>
                  <a:lnTo>
                    <a:pt x="179334" y="136877"/>
                  </a:lnTo>
                  <a:lnTo>
                    <a:pt x="187520" y="169578"/>
                  </a:lnTo>
                  <a:lnTo>
                    <a:pt x="187523" y="152446"/>
                  </a:lnTo>
                  <a:lnTo>
                    <a:pt x="190169" y="144458"/>
                  </a:lnTo>
                  <a:lnTo>
                    <a:pt x="193660" y="137600"/>
                  </a:lnTo>
                  <a:lnTo>
                    <a:pt x="200826" y="117348"/>
                  </a:lnTo>
                  <a:lnTo>
                    <a:pt x="211851" y="98745"/>
                  </a:lnTo>
                  <a:lnTo>
                    <a:pt x="214210" y="92478"/>
                  </a:lnTo>
                  <a:lnTo>
                    <a:pt x="218567" y="86386"/>
                  </a:lnTo>
                  <a:lnTo>
                    <a:pt x="223810" y="83018"/>
                  </a:lnTo>
                  <a:lnTo>
                    <a:pt x="229447" y="80527"/>
                  </a:lnTo>
                  <a:lnTo>
                    <a:pt x="235261" y="76114"/>
                  </a:lnTo>
                  <a:lnTo>
                    <a:pt x="237207" y="75532"/>
                  </a:lnTo>
                  <a:lnTo>
                    <a:pt x="238505" y="76137"/>
                  </a:lnTo>
                  <a:lnTo>
                    <a:pt x="239371" y="77532"/>
                  </a:lnTo>
                  <a:lnTo>
                    <a:pt x="240940" y="78460"/>
                  </a:lnTo>
                  <a:lnTo>
                    <a:pt x="248638" y="80076"/>
                  </a:lnTo>
                  <a:lnTo>
                    <a:pt x="250748" y="93539"/>
                  </a:lnTo>
                  <a:lnTo>
                    <a:pt x="257045" y="106782"/>
                  </a:lnTo>
                  <a:lnTo>
                    <a:pt x="258961" y="15175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9" name="SMARTInkShape-224"/>
            <p:cNvSpPr/>
            <p:nvPr/>
          </p:nvSpPr>
          <p:spPr>
            <a:xfrm>
              <a:off x="1830741" y="4929675"/>
              <a:ext cx="80213" cy="115599"/>
            </a:xfrm>
            <a:custGeom>
              <a:avLst/>
              <a:gdLst/>
              <a:ahLst/>
              <a:cxnLst/>
              <a:rect l="0" t="0" r="0" b="0"/>
              <a:pathLst>
                <a:path w="80213" h="115599">
                  <a:moveTo>
                    <a:pt x="8775" y="44161"/>
                  </a:moveTo>
                  <a:lnTo>
                    <a:pt x="22077" y="44161"/>
                  </a:lnTo>
                  <a:lnTo>
                    <a:pt x="27255" y="41515"/>
                  </a:lnTo>
                  <a:lnTo>
                    <a:pt x="32863" y="38024"/>
                  </a:lnTo>
                  <a:lnTo>
                    <a:pt x="41599" y="35067"/>
                  </a:lnTo>
                  <a:lnTo>
                    <a:pt x="60958" y="18731"/>
                  </a:lnTo>
                  <a:lnTo>
                    <a:pt x="61939" y="13034"/>
                  </a:lnTo>
                  <a:lnTo>
                    <a:pt x="62230" y="5062"/>
                  </a:lnTo>
                  <a:lnTo>
                    <a:pt x="61279" y="3211"/>
                  </a:lnTo>
                  <a:lnTo>
                    <a:pt x="59653" y="1979"/>
                  </a:lnTo>
                  <a:lnTo>
                    <a:pt x="54654" y="0"/>
                  </a:lnTo>
                  <a:lnTo>
                    <a:pt x="43872" y="6645"/>
                  </a:lnTo>
                  <a:lnTo>
                    <a:pt x="41102" y="7243"/>
                  </a:lnTo>
                  <a:lnTo>
                    <a:pt x="32464" y="12827"/>
                  </a:lnTo>
                  <a:lnTo>
                    <a:pt x="20657" y="24595"/>
                  </a:lnTo>
                  <a:lnTo>
                    <a:pt x="3812" y="50303"/>
                  </a:lnTo>
                  <a:lnTo>
                    <a:pt x="193" y="76005"/>
                  </a:lnTo>
                  <a:lnTo>
                    <a:pt x="0" y="82457"/>
                  </a:lnTo>
                  <a:lnTo>
                    <a:pt x="2560" y="88632"/>
                  </a:lnTo>
                  <a:lnTo>
                    <a:pt x="20840" y="109635"/>
                  </a:lnTo>
                  <a:lnTo>
                    <a:pt x="26705" y="112948"/>
                  </a:lnTo>
                  <a:lnTo>
                    <a:pt x="38230" y="114813"/>
                  </a:lnTo>
                  <a:lnTo>
                    <a:pt x="80212" y="11559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0" name="SMARTInkShape-225"/>
            <p:cNvSpPr/>
            <p:nvPr/>
          </p:nvSpPr>
          <p:spPr>
            <a:xfrm>
              <a:off x="2027194" y="4822197"/>
              <a:ext cx="160580" cy="285584"/>
            </a:xfrm>
            <a:custGeom>
              <a:avLst/>
              <a:gdLst/>
              <a:ahLst/>
              <a:cxnLst/>
              <a:rect l="0" t="0" r="0" b="0"/>
              <a:pathLst>
                <a:path w="160580" h="285584">
                  <a:moveTo>
                    <a:pt x="71283" y="106991"/>
                  </a:moveTo>
                  <a:lnTo>
                    <a:pt x="49159" y="106991"/>
                  </a:lnTo>
                  <a:lnTo>
                    <a:pt x="43922" y="109636"/>
                  </a:lnTo>
                  <a:lnTo>
                    <a:pt x="32474" y="119419"/>
                  </a:lnTo>
                  <a:lnTo>
                    <a:pt x="8770" y="160821"/>
                  </a:lnTo>
                  <a:lnTo>
                    <a:pt x="2490" y="175857"/>
                  </a:lnTo>
                  <a:lnTo>
                    <a:pt x="0" y="206802"/>
                  </a:lnTo>
                  <a:lnTo>
                    <a:pt x="2560" y="213528"/>
                  </a:lnTo>
                  <a:lnTo>
                    <a:pt x="12288" y="225931"/>
                  </a:lnTo>
                  <a:lnTo>
                    <a:pt x="17943" y="229306"/>
                  </a:lnTo>
                  <a:lnTo>
                    <a:pt x="29658" y="231473"/>
                  </a:lnTo>
                  <a:lnTo>
                    <a:pt x="55163" y="231959"/>
                  </a:lnTo>
                  <a:lnTo>
                    <a:pt x="69703" y="227252"/>
                  </a:lnTo>
                  <a:lnTo>
                    <a:pt x="78187" y="219641"/>
                  </a:lnTo>
                  <a:lnTo>
                    <a:pt x="106949" y="177787"/>
                  </a:lnTo>
                  <a:lnTo>
                    <a:pt x="111939" y="165244"/>
                  </a:lnTo>
                  <a:lnTo>
                    <a:pt x="115581" y="122676"/>
                  </a:lnTo>
                  <a:lnTo>
                    <a:pt x="114835" y="104252"/>
                  </a:lnTo>
                  <a:lnTo>
                    <a:pt x="100479" y="62356"/>
                  </a:lnTo>
                  <a:lnTo>
                    <a:pt x="98150" y="51434"/>
                  </a:lnTo>
                  <a:lnTo>
                    <a:pt x="92252" y="38715"/>
                  </a:lnTo>
                  <a:lnTo>
                    <a:pt x="89071" y="23812"/>
                  </a:lnTo>
                  <a:lnTo>
                    <a:pt x="82256" y="9384"/>
                  </a:lnTo>
                  <a:lnTo>
                    <a:pt x="80248" y="0"/>
                  </a:lnTo>
                  <a:lnTo>
                    <a:pt x="80223" y="9365"/>
                  </a:lnTo>
                  <a:lnTo>
                    <a:pt x="82863" y="16637"/>
                  </a:lnTo>
                  <a:lnTo>
                    <a:pt x="84956" y="19966"/>
                  </a:lnTo>
                  <a:lnTo>
                    <a:pt x="95034" y="62834"/>
                  </a:lnTo>
                  <a:lnTo>
                    <a:pt x="102412" y="99497"/>
                  </a:lnTo>
                  <a:lnTo>
                    <a:pt x="116110" y="142899"/>
                  </a:lnTo>
                  <a:lnTo>
                    <a:pt x="124701" y="186390"/>
                  </a:lnTo>
                  <a:lnTo>
                    <a:pt x="137138" y="224321"/>
                  </a:lnTo>
                  <a:lnTo>
                    <a:pt x="153526" y="266757"/>
                  </a:lnTo>
                  <a:lnTo>
                    <a:pt x="157445" y="273249"/>
                  </a:lnTo>
                  <a:lnTo>
                    <a:pt x="160579" y="28558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1" name="SMARTInkShape-226"/>
            <p:cNvSpPr/>
            <p:nvPr/>
          </p:nvSpPr>
          <p:spPr>
            <a:xfrm>
              <a:off x="2223539" y="4929235"/>
              <a:ext cx="160689" cy="133740"/>
            </a:xfrm>
            <a:custGeom>
              <a:avLst/>
              <a:gdLst/>
              <a:ahLst/>
              <a:cxnLst/>
              <a:rect l="0" t="0" r="0" b="0"/>
              <a:pathLst>
                <a:path w="160689" h="133740">
                  <a:moveTo>
                    <a:pt x="89250" y="26742"/>
                  </a:moveTo>
                  <a:lnTo>
                    <a:pt x="84509" y="22001"/>
                  </a:lnTo>
                  <a:lnTo>
                    <a:pt x="82182" y="17027"/>
                  </a:lnTo>
                  <a:lnTo>
                    <a:pt x="81562" y="14313"/>
                  </a:lnTo>
                  <a:lnTo>
                    <a:pt x="80156" y="12502"/>
                  </a:lnTo>
                  <a:lnTo>
                    <a:pt x="75948" y="10491"/>
                  </a:lnTo>
                  <a:lnTo>
                    <a:pt x="74429" y="8963"/>
                  </a:lnTo>
                  <a:lnTo>
                    <a:pt x="72741" y="4618"/>
                  </a:lnTo>
                  <a:lnTo>
                    <a:pt x="71299" y="3063"/>
                  </a:lnTo>
                  <a:lnTo>
                    <a:pt x="67050" y="1335"/>
                  </a:lnTo>
                  <a:lnTo>
                    <a:pt x="50435" y="74"/>
                  </a:lnTo>
                  <a:lnTo>
                    <a:pt x="36849" y="4729"/>
                  </a:lnTo>
                  <a:lnTo>
                    <a:pt x="18359" y="18049"/>
                  </a:lnTo>
                  <a:lnTo>
                    <a:pt x="12103" y="24863"/>
                  </a:lnTo>
                  <a:lnTo>
                    <a:pt x="6014" y="34505"/>
                  </a:lnTo>
                  <a:lnTo>
                    <a:pt x="1749" y="51090"/>
                  </a:lnTo>
                  <a:lnTo>
                    <a:pt x="0" y="90844"/>
                  </a:lnTo>
                  <a:lnTo>
                    <a:pt x="2620" y="97564"/>
                  </a:lnTo>
                  <a:lnTo>
                    <a:pt x="12386" y="109964"/>
                  </a:lnTo>
                  <a:lnTo>
                    <a:pt x="18047" y="113339"/>
                  </a:lnTo>
                  <a:lnTo>
                    <a:pt x="29765" y="115505"/>
                  </a:lnTo>
                  <a:lnTo>
                    <a:pt x="58660" y="106913"/>
                  </a:lnTo>
                  <a:lnTo>
                    <a:pt x="74259" y="94785"/>
                  </a:lnTo>
                  <a:lnTo>
                    <a:pt x="77626" y="86418"/>
                  </a:lnTo>
                  <a:lnTo>
                    <a:pt x="88628" y="42665"/>
                  </a:lnTo>
                  <a:lnTo>
                    <a:pt x="89214" y="15245"/>
                  </a:lnTo>
                  <a:lnTo>
                    <a:pt x="86588" y="9064"/>
                  </a:lnTo>
                  <a:lnTo>
                    <a:pt x="80353" y="0"/>
                  </a:lnTo>
                  <a:lnTo>
                    <a:pt x="80330" y="4707"/>
                  </a:lnTo>
                  <a:lnTo>
                    <a:pt x="88423" y="32963"/>
                  </a:lnTo>
                  <a:lnTo>
                    <a:pt x="89997" y="48539"/>
                  </a:lnTo>
                  <a:lnTo>
                    <a:pt x="107327" y="89306"/>
                  </a:lnTo>
                  <a:lnTo>
                    <a:pt x="119059" y="108333"/>
                  </a:lnTo>
                  <a:lnTo>
                    <a:pt x="136879" y="127790"/>
                  </a:lnTo>
                  <a:lnTo>
                    <a:pt x="142830" y="131184"/>
                  </a:lnTo>
                  <a:lnTo>
                    <a:pt x="151574" y="133540"/>
                  </a:lnTo>
                  <a:lnTo>
                    <a:pt x="155976" y="133739"/>
                  </a:lnTo>
                  <a:lnTo>
                    <a:pt x="157546" y="132799"/>
                  </a:lnTo>
                  <a:lnTo>
                    <a:pt x="158594" y="131182"/>
                  </a:lnTo>
                  <a:lnTo>
                    <a:pt x="160688" y="12496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2" name="SMARTInkShape-227"/>
            <p:cNvSpPr/>
            <p:nvPr/>
          </p:nvSpPr>
          <p:spPr>
            <a:xfrm>
              <a:off x="2393156" y="4875609"/>
              <a:ext cx="62509" cy="178595"/>
            </a:xfrm>
            <a:custGeom>
              <a:avLst/>
              <a:gdLst/>
              <a:ahLst/>
              <a:cxnLst/>
              <a:rect l="0" t="0" r="0" b="0"/>
              <a:pathLst>
                <a:path w="62509" h="178595">
                  <a:moveTo>
                    <a:pt x="0" y="0"/>
                  </a:moveTo>
                  <a:lnTo>
                    <a:pt x="0" y="42576"/>
                  </a:lnTo>
                  <a:lnTo>
                    <a:pt x="7129" y="65663"/>
                  </a:lnTo>
                  <a:lnTo>
                    <a:pt x="15446" y="89333"/>
                  </a:lnTo>
                  <a:lnTo>
                    <a:pt x="19790" y="107167"/>
                  </a:lnTo>
                  <a:lnTo>
                    <a:pt x="35889" y="140231"/>
                  </a:lnTo>
                  <a:lnTo>
                    <a:pt x="49632" y="157410"/>
                  </a:lnTo>
                  <a:lnTo>
                    <a:pt x="53059" y="167854"/>
                  </a:lnTo>
                  <a:lnTo>
                    <a:pt x="62508" y="17859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3" name="SMARTInkShape-228"/>
            <p:cNvSpPr/>
            <p:nvPr/>
          </p:nvSpPr>
          <p:spPr>
            <a:xfrm>
              <a:off x="2366367" y="4938117"/>
              <a:ext cx="98228" cy="8931"/>
            </a:xfrm>
            <a:custGeom>
              <a:avLst/>
              <a:gdLst/>
              <a:ahLst/>
              <a:cxnLst/>
              <a:rect l="0" t="0" r="0" b="0"/>
              <a:pathLst>
                <a:path w="98228" h="8931">
                  <a:moveTo>
                    <a:pt x="0" y="0"/>
                  </a:moveTo>
                  <a:lnTo>
                    <a:pt x="31045" y="992"/>
                  </a:lnTo>
                  <a:lnTo>
                    <a:pt x="64605" y="8103"/>
                  </a:lnTo>
                  <a:lnTo>
                    <a:pt x="98227" y="893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4" name="SMARTInkShape-229"/>
            <p:cNvSpPr/>
            <p:nvPr/>
          </p:nvSpPr>
          <p:spPr>
            <a:xfrm>
              <a:off x="2518330" y="4929191"/>
              <a:ext cx="106999" cy="142873"/>
            </a:xfrm>
            <a:custGeom>
              <a:avLst/>
              <a:gdLst/>
              <a:ahLst/>
              <a:cxnLst/>
              <a:rect l="0" t="0" r="0" b="0"/>
              <a:pathLst>
                <a:path w="106999" h="142873">
                  <a:moveTo>
                    <a:pt x="62350" y="17856"/>
                  </a:moveTo>
                  <a:lnTo>
                    <a:pt x="70038" y="10167"/>
                  </a:lnTo>
                  <a:lnTo>
                    <a:pt x="78163" y="8179"/>
                  </a:lnTo>
                  <a:lnTo>
                    <a:pt x="88995" y="108"/>
                  </a:lnTo>
                  <a:lnTo>
                    <a:pt x="63404" y="0"/>
                  </a:lnTo>
                  <a:lnTo>
                    <a:pt x="55211" y="2644"/>
                  </a:lnTo>
                  <a:lnTo>
                    <a:pt x="32636" y="16220"/>
                  </a:lnTo>
                  <a:lnTo>
                    <a:pt x="5913" y="52008"/>
                  </a:lnTo>
                  <a:lnTo>
                    <a:pt x="1641" y="64134"/>
                  </a:lnTo>
                  <a:lnTo>
                    <a:pt x="0" y="83222"/>
                  </a:lnTo>
                  <a:lnTo>
                    <a:pt x="2558" y="89241"/>
                  </a:lnTo>
                  <a:lnTo>
                    <a:pt x="12285" y="101189"/>
                  </a:lnTo>
                  <a:lnTo>
                    <a:pt x="17940" y="104503"/>
                  </a:lnTo>
                  <a:lnTo>
                    <a:pt x="29655" y="106629"/>
                  </a:lnTo>
                  <a:lnTo>
                    <a:pt x="35582" y="104274"/>
                  </a:lnTo>
                  <a:lnTo>
                    <a:pt x="56398" y="86148"/>
                  </a:lnTo>
                  <a:lnTo>
                    <a:pt x="76240" y="57369"/>
                  </a:lnTo>
                  <a:lnTo>
                    <a:pt x="88208" y="27818"/>
                  </a:lnTo>
                  <a:lnTo>
                    <a:pt x="89102" y="18302"/>
                  </a:lnTo>
                  <a:lnTo>
                    <a:pt x="89128" y="22729"/>
                  </a:lnTo>
                  <a:lnTo>
                    <a:pt x="86488" y="27629"/>
                  </a:lnTo>
                  <a:lnTo>
                    <a:pt x="83000" y="33113"/>
                  </a:lnTo>
                  <a:lnTo>
                    <a:pt x="81036" y="42772"/>
                  </a:lnTo>
                  <a:lnTo>
                    <a:pt x="80241" y="86476"/>
                  </a:lnTo>
                  <a:lnTo>
                    <a:pt x="82869" y="95648"/>
                  </a:lnTo>
                  <a:lnTo>
                    <a:pt x="86352" y="104024"/>
                  </a:lnTo>
                  <a:lnTo>
                    <a:pt x="89305" y="118904"/>
                  </a:lnTo>
                  <a:lnTo>
                    <a:pt x="96023" y="130037"/>
                  </a:lnTo>
                  <a:lnTo>
                    <a:pt x="106998" y="14287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5" name="SMARTInkShape-230"/>
            <p:cNvSpPr/>
            <p:nvPr/>
          </p:nvSpPr>
          <p:spPr>
            <a:xfrm>
              <a:off x="455414" y="5143500"/>
              <a:ext cx="2357439" cy="312540"/>
            </a:xfrm>
            <a:custGeom>
              <a:avLst/>
              <a:gdLst/>
              <a:ahLst/>
              <a:cxnLst/>
              <a:rect l="0" t="0" r="0" b="0"/>
              <a:pathLst>
                <a:path w="2357439" h="312540">
                  <a:moveTo>
                    <a:pt x="2357438" y="0"/>
                  </a:moveTo>
                  <a:lnTo>
                    <a:pt x="2357438" y="4740"/>
                  </a:lnTo>
                  <a:lnTo>
                    <a:pt x="2356445" y="6137"/>
                  </a:lnTo>
                  <a:lnTo>
                    <a:pt x="2354792" y="7068"/>
                  </a:lnTo>
                  <a:lnTo>
                    <a:pt x="2352697" y="7689"/>
                  </a:lnTo>
                  <a:lnTo>
                    <a:pt x="2351301" y="9094"/>
                  </a:lnTo>
                  <a:lnTo>
                    <a:pt x="2349749" y="13303"/>
                  </a:lnTo>
                  <a:lnTo>
                    <a:pt x="2348343" y="14821"/>
                  </a:lnTo>
                  <a:lnTo>
                    <a:pt x="2323397" y="24750"/>
                  </a:lnTo>
                  <a:lnTo>
                    <a:pt x="2284579" y="26610"/>
                  </a:lnTo>
                  <a:lnTo>
                    <a:pt x="2247302" y="27758"/>
                  </a:lnTo>
                  <a:lnTo>
                    <a:pt x="2211328" y="33852"/>
                  </a:lnTo>
                  <a:lnTo>
                    <a:pt x="2171039" y="35350"/>
                  </a:lnTo>
                  <a:lnTo>
                    <a:pt x="2128281" y="35646"/>
                  </a:lnTo>
                  <a:lnTo>
                    <a:pt x="2087497" y="38350"/>
                  </a:lnTo>
                  <a:lnTo>
                    <a:pt x="2050575" y="42782"/>
                  </a:lnTo>
                  <a:lnTo>
                    <a:pt x="2010862" y="44096"/>
                  </a:lnTo>
                  <a:lnTo>
                    <a:pt x="1973959" y="47130"/>
                  </a:lnTo>
                  <a:lnTo>
                    <a:pt x="1935244" y="51668"/>
                  </a:lnTo>
                  <a:lnTo>
                    <a:pt x="1892354" y="53012"/>
                  </a:lnTo>
                  <a:lnTo>
                    <a:pt x="1848226" y="53411"/>
                  </a:lnTo>
                  <a:lnTo>
                    <a:pt x="1803732" y="56174"/>
                  </a:lnTo>
                  <a:lnTo>
                    <a:pt x="1773010" y="59693"/>
                  </a:lnTo>
                  <a:lnTo>
                    <a:pt x="1739512" y="61258"/>
                  </a:lnTo>
                  <a:lnTo>
                    <a:pt x="1707427" y="61951"/>
                  </a:lnTo>
                  <a:lnTo>
                    <a:pt x="1675638" y="63253"/>
                  </a:lnTo>
                  <a:lnTo>
                    <a:pt x="1641665" y="67139"/>
                  </a:lnTo>
                  <a:lnTo>
                    <a:pt x="1609369" y="69527"/>
                  </a:lnTo>
                  <a:lnTo>
                    <a:pt x="1577486" y="70588"/>
                  </a:lnTo>
                  <a:lnTo>
                    <a:pt x="1543472" y="71060"/>
                  </a:lnTo>
                  <a:lnTo>
                    <a:pt x="1508511" y="71270"/>
                  </a:lnTo>
                  <a:lnTo>
                    <a:pt x="1473129" y="72355"/>
                  </a:lnTo>
                  <a:lnTo>
                    <a:pt x="1437560" y="76145"/>
                  </a:lnTo>
                  <a:lnTo>
                    <a:pt x="1399262" y="78491"/>
                  </a:lnTo>
                  <a:lnTo>
                    <a:pt x="1360082" y="79534"/>
                  </a:lnTo>
                  <a:lnTo>
                    <a:pt x="1322825" y="79996"/>
                  </a:lnTo>
                  <a:lnTo>
                    <a:pt x="1286422" y="80203"/>
                  </a:lnTo>
                  <a:lnTo>
                    <a:pt x="1249407" y="80294"/>
                  </a:lnTo>
                  <a:lnTo>
                    <a:pt x="1209805" y="80335"/>
                  </a:lnTo>
                  <a:lnTo>
                    <a:pt x="1169053" y="82998"/>
                  </a:lnTo>
                  <a:lnTo>
                    <a:pt x="1127790" y="86498"/>
                  </a:lnTo>
                  <a:lnTo>
                    <a:pt x="1086300" y="88054"/>
                  </a:lnTo>
                  <a:lnTo>
                    <a:pt x="1044709" y="88744"/>
                  </a:lnTo>
                  <a:lnTo>
                    <a:pt x="1003073" y="90043"/>
                  </a:lnTo>
                  <a:lnTo>
                    <a:pt x="961417" y="93928"/>
                  </a:lnTo>
                  <a:lnTo>
                    <a:pt x="917106" y="96316"/>
                  </a:lnTo>
                  <a:lnTo>
                    <a:pt x="894178" y="96953"/>
                  </a:lnTo>
                  <a:lnTo>
                    <a:pt x="850181" y="100307"/>
                  </a:lnTo>
                  <a:lnTo>
                    <a:pt x="807475" y="105104"/>
                  </a:lnTo>
                  <a:lnTo>
                    <a:pt x="765344" y="110544"/>
                  </a:lnTo>
                  <a:lnTo>
                    <a:pt x="723468" y="116268"/>
                  </a:lnTo>
                  <a:lnTo>
                    <a:pt x="681705" y="122120"/>
                  </a:lnTo>
                  <a:lnTo>
                    <a:pt x="639993" y="128028"/>
                  </a:lnTo>
                  <a:lnTo>
                    <a:pt x="598303" y="133962"/>
                  </a:lnTo>
                  <a:lnTo>
                    <a:pt x="556624" y="140898"/>
                  </a:lnTo>
                  <a:lnTo>
                    <a:pt x="514948" y="150595"/>
                  </a:lnTo>
                  <a:lnTo>
                    <a:pt x="475921" y="158874"/>
                  </a:lnTo>
                  <a:lnTo>
                    <a:pt x="437739" y="166853"/>
                  </a:lnTo>
                  <a:lnTo>
                    <a:pt x="397618" y="177014"/>
                  </a:lnTo>
                  <a:lnTo>
                    <a:pt x="359282" y="185499"/>
                  </a:lnTo>
                  <a:lnTo>
                    <a:pt x="322400" y="193569"/>
                  </a:lnTo>
                  <a:lnTo>
                    <a:pt x="286164" y="203770"/>
                  </a:lnTo>
                  <a:lnTo>
                    <a:pt x="252861" y="212273"/>
                  </a:lnTo>
                  <a:lnTo>
                    <a:pt x="221523" y="220351"/>
                  </a:lnTo>
                  <a:lnTo>
                    <a:pt x="191059" y="230556"/>
                  </a:lnTo>
                  <a:lnTo>
                    <a:pt x="160983" y="241707"/>
                  </a:lnTo>
                  <a:lnTo>
                    <a:pt x="118805" y="259140"/>
                  </a:lnTo>
                  <a:lnTo>
                    <a:pt x="83819" y="276875"/>
                  </a:lnTo>
                  <a:lnTo>
                    <a:pt x="45330" y="295903"/>
                  </a:lnTo>
                  <a:lnTo>
                    <a:pt x="12449" y="305241"/>
                  </a:lnTo>
                  <a:lnTo>
                    <a:pt x="0" y="31253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6" name="SMARTInkShape-231"/>
            <p:cNvSpPr/>
            <p:nvPr/>
          </p:nvSpPr>
          <p:spPr>
            <a:xfrm>
              <a:off x="2786063" y="4857750"/>
              <a:ext cx="1" cy="8931"/>
            </a:xfrm>
            <a:custGeom>
              <a:avLst/>
              <a:gdLst/>
              <a:ahLst/>
              <a:cxnLst/>
              <a:rect l="0" t="0" r="0" b="0"/>
              <a:pathLst>
                <a:path w="1" h="8931">
                  <a:moveTo>
                    <a:pt x="0" y="0"/>
                  </a:moveTo>
                  <a:lnTo>
                    <a:pt x="0" y="893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7" name="SMARTInkShape-232"/>
            <p:cNvSpPr/>
            <p:nvPr/>
          </p:nvSpPr>
          <p:spPr>
            <a:xfrm>
              <a:off x="2796233" y="4973836"/>
              <a:ext cx="7690" cy="8931"/>
            </a:xfrm>
            <a:custGeom>
              <a:avLst/>
              <a:gdLst/>
              <a:ahLst/>
              <a:cxnLst/>
              <a:rect l="0" t="0" r="0" b="0"/>
              <a:pathLst>
                <a:path w="7690" h="8931">
                  <a:moveTo>
                    <a:pt x="7689" y="0"/>
                  </a:moveTo>
                  <a:lnTo>
                    <a:pt x="0" y="0"/>
                  </a:lnTo>
                  <a:lnTo>
                    <a:pt x="3867" y="0"/>
                  </a:lnTo>
                  <a:lnTo>
                    <a:pt x="5141" y="992"/>
                  </a:lnTo>
                  <a:lnTo>
                    <a:pt x="7689" y="893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22" name="SMARTInkShape-Group33"/>
          <p:cNvGrpSpPr/>
          <p:nvPr/>
        </p:nvGrpSpPr>
        <p:grpSpPr>
          <a:xfrm>
            <a:off x="1053703" y="5482828"/>
            <a:ext cx="807464" cy="437556"/>
            <a:chOff x="1053703" y="5482828"/>
            <a:chExt cx="807464" cy="437556"/>
          </a:xfrm>
        </p:grpSpPr>
        <p:sp>
          <p:nvSpPr>
            <p:cNvPr id="819" name="SMARTInkShape-233"/>
            <p:cNvSpPr/>
            <p:nvPr/>
          </p:nvSpPr>
          <p:spPr>
            <a:xfrm>
              <a:off x="1285875" y="5706070"/>
              <a:ext cx="169665" cy="8931"/>
            </a:xfrm>
            <a:custGeom>
              <a:avLst/>
              <a:gdLst/>
              <a:ahLst/>
              <a:cxnLst/>
              <a:rect l="0" t="0" r="0" b="0"/>
              <a:pathLst>
                <a:path w="169665" h="8931">
                  <a:moveTo>
                    <a:pt x="0" y="0"/>
                  </a:moveTo>
                  <a:lnTo>
                    <a:pt x="4740" y="4741"/>
                  </a:lnTo>
                  <a:lnTo>
                    <a:pt x="9714" y="7068"/>
                  </a:lnTo>
                  <a:lnTo>
                    <a:pt x="48248" y="8915"/>
                  </a:lnTo>
                  <a:lnTo>
                    <a:pt x="88829" y="8929"/>
                  </a:lnTo>
                  <a:lnTo>
                    <a:pt x="130941" y="8930"/>
                  </a:lnTo>
                  <a:lnTo>
                    <a:pt x="169664"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0" name="SMARTInkShape-234"/>
            <p:cNvSpPr/>
            <p:nvPr/>
          </p:nvSpPr>
          <p:spPr>
            <a:xfrm>
              <a:off x="1608694" y="5491758"/>
              <a:ext cx="252473" cy="419696"/>
            </a:xfrm>
            <a:custGeom>
              <a:avLst/>
              <a:gdLst/>
              <a:ahLst/>
              <a:cxnLst/>
              <a:rect l="0" t="0" r="0" b="0"/>
              <a:pathLst>
                <a:path w="252473" h="419696">
                  <a:moveTo>
                    <a:pt x="16509" y="0"/>
                  </a:moveTo>
                  <a:lnTo>
                    <a:pt x="16509" y="40528"/>
                  </a:lnTo>
                  <a:lnTo>
                    <a:pt x="13863" y="63932"/>
                  </a:lnTo>
                  <a:lnTo>
                    <a:pt x="8821" y="107989"/>
                  </a:lnTo>
                  <a:lnTo>
                    <a:pt x="3207" y="145216"/>
                  </a:lnTo>
                  <a:lnTo>
                    <a:pt x="0" y="181383"/>
                  </a:lnTo>
                  <a:lnTo>
                    <a:pt x="3790" y="217233"/>
                  </a:lnTo>
                  <a:lnTo>
                    <a:pt x="11197" y="252991"/>
                  </a:lnTo>
                  <a:lnTo>
                    <a:pt x="23581" y="293501"/>
                  </a:lnTo>
                  <a:lnTo>
                    <a:pt x="44107" y="330165"/>
                  </a:lnTo>
                  <a:lnTo>
                    <a:pt x="67270" y="361330"/>
                  </a:lnTo>
                  <a:lnTo>
                    <a:pt x="85017" y="375723"/>
                  </a:lnTo>
                  <a:lnTo>
                    <a:pt x="99543" y="380308"/>
                  </a:lnTo>
                  <a:lnTo>
                    <a:pt x="128381" y="383252"/>
                  </a:lnTo>
                  <a:lnTo>
                    <a:pt x="151852" y="379022"/>
                  </a:lnTo>
                  <a:lnTo>
                    <a:pt x="172917" y="366744"/>
                  </a:lnTo>
                  <a:lnTo>
                    <a:pt x="214608" y="325480"/>
                  </a:lnTo>
                  <a:lnTo>
                    <a:pt x="230758" y="306892"/>
                  </a:lnTo>
                  <a:lnTo>
                    <a:pt x="248281" y="267147"/>
                  </a:lnTo>
                  <a:lnTo>
                    <a:pt x="252472" y="251685"/>
                  </a:lnTo>
                  <a:lnTo>
                    <a:pt x="249376" y="225457"/>
                  </a:lnTo>
                  <a:lnTo>
                    <a:pt x="247160" y="220750"/>
                  </a:lnTo>
                  <a:lnTo>
                    <a:pt x="228625" y="202862"/>
                  </a:lnTo>
                  <a:lnTo>
                    <a:pt x="216947" y="199301"/>
                  </a:lnTo>
                  <a:lnTo>
                    <a:pt x="202827" y="198711"/>
                  </a:lnTo>
                  <a:lnTo>
                    <a:pt x="166783" y="209049"/>
                  </a:lnTo>
                  <a:lnTo>
                    <a:pt x="145812" y="222234"/>
                  </a:lnTo>
                  <a:lnTo>
                    <a:pt x="102906" y="263045"/>
                  </a:lnTo>
                  <a:lnTo>
                    <a:pt x="81678" y="295486"/>
                  </a:lnTo>
                  <a:lnTo>
                    <a:pt x="75239" y="312898"/>
                  </a:lnTo>
                  <a:lnTo>
                    <a:pt x="70766" y="352494"/>
                  </a:lnTo>
                  <a:lnTo>
                    <a:pt x="70127" y="394790"/>
                  </a:lnTo>
                  <a:lnTo>
                    <a:pt x="70105" y="403004"/>
                  </a:lnTo>
                  <a:lnTo>
                    <a:pt x="72741" y="409962"/>
                  </a:lnTo>
                  <a:lnTo>
                    <a:pt x="77777" y="417773"/>
                  </a:lnTo>
                  <a:lnTo>
                    <a:pt x="81112" y="418841"/>
                  </a:lnTo>
                  <a:lnTo>
                    <a:pt x="87947" y="41969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1" name="SMARTInkShape-235"/>
            <p:cNvSpPr/>
            <p:nvPr/>
          </p:nvSpPr>
          <p:spPr>
            <a:xfrm>
              <a:off x="1053703" y="5482828"/>
              <a:ext cx="8931" cy="437556"/>
            </a:xfrm>
            <a:custGeom>
              <a:avLst/>
              <a:gdLst/>
              <a:ahLst/>
              <a:cxnLst/>
              <a:rect l="0" t="0" r="0" b="0"/>
              <a:pathLst>
                <a:path w="8931" h="437556">
                  <a:moveTo>
                    <a:pt x="0" y="0"/>
                  </a:moveTo>
                  <a:lnTo>
                    <a:pt x="992" y="23115"/>
                  </a:lnTo>
                  <a:lnTo>
                    <a:pt x="7689" y="50902"/>
                  </a:lnTo>
                  <a:lnTo>
                    <a:pt x="8766" y="92767"/>
                  </a:lnTo>
                  <a:lnTo>
                    <a:pt x="8881" y="126044"/>
                  </a:lnTo>
                  <a:lnTo>
                    <a:pt x="8915" y="163685"/>
                  </a:lnTo>
                  <a:lnTo>
                    <a:pt x="8926" y="203611"/>
                  </a:lnTo>
                  <a:lnTo>
                    <a:pt x="8929" y="240577"/>
                  </a:lnTo>
                  <a:lnTo>
                    <a:pt x="8929" y="279310"/>
                  </a:lnTo>
                  <a:lnTo>
                    <a:pt x="8930" y="319561"/>
                  </a:lnTo>
                  <a:lnTo>
                    <a:pt x="8930" y="363977"/>
                  </a:lnTo>
                  <a:lnTo>
                    <a:pt x="8930" y="407079"/>
                  </a:lnTo>
                  <a:lnTo>
                    <a:pt x="6284" y="416734"/>
                  </a:lnTo>
                  <a:lnTo>
                    <a:pt x="4189" y="420698"/>
                  </a:lnTo>
                  <a:lnTo>
                    <a:pt x="3785" y="424332"/>
                  </a:lnTo>
                  <a:lnTo>
                    <a:pt x="8930" y="43755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30" name="SMARTInkShape-Group34"/>
          <p:cNvGrpSpPr/>
          <p:nvPr/>
        </p:nvGrpSpPr>
        <p:grpSpPr>
          <a:xfrm>
            <a:off x="2304572" y="5627050"/>
            <a:ext cx="1436804" cy="257437"/>
            <a:chOff x="2304572" y="5627050"/>
            <a:chExt cx="1436804" cy="257437"/>
          </a:xfrm>
        </p:grpSpPr>
        <p:sp>
          <p:nvSpPr>
            <p:cNvPr id="823" name="SMARTInkShape-236"/>
            <p:cNvSpPr/>
            <p:nvPr/>
          </p:nvSpPr>
          <p:spPr>
            <a:xfrm>
              <a:off x="3429000" y="5679280"/>
              <a:ext cx="125017" cy="151271"/>
            </a:xfrm>
            <a:custGeom>
              <a:avLst/>
              <a:gdLst/>
              <a:ahLst/>
              <a:cxnLst/>
              <a:rect l="0" t="0" r="0" b="0"/>
              <a:pathLst>
                <a:path w="125017" h="151271">
                  <a:moveTo>
                    <a:pt x="0" y="0"/>
                  </a:moveTo>
                  <a:lnTo>
                    <a:pt x="0" y="4742"/>
                  </a:lnTo>
                  <a:lnTo>
                    <a:pt x="11024" y="42305"/>
                  </a:lnTo>
                  <a:lnTo>
                    <a:pt x="14822" y="50553"/>
                  </a:lnTo>
                  <a:lnTo>
                    <a:pt x="24749" y="89469"/>
                  </a:lnTo>
                  <a:lnTo>
                    <a:pt x="28830" y="107209"/>
                  </a:lnTo>
                  <a:lnTo>
                    <a:pt x="34358" y="126239"/>
                  </a:lnTo>
                  <a:lnTo>
                    <a:pt x="36442" y="139552"/>
                  </a:lnTo>
                  <a:lnTo>
                    <a:pt x="44270" y="151270"/>
                  </a:lnTo>
                  <a:lnTo>
                    <a:pt x="44645" y="109561"/>
                  </a:lnTo>
                  <a:lnTo>
                    <a:pt x="45641" y="69421"/>
                  </a:lnTo>
                  <a:lnTo>
                    <a:pt x="51716" y="51711"/>
                  </a:lnTo>
                  <a:lnTo>
                    <a:pt x="53742" y="41835"/>
                  </a:lnTo>
                  <a:lnTo>
                    <a:pt x="60462" y="30697"/>
                  </a:lnTo>
                  <a:lnTo>
                    <a:pt x="69729" y="21113"/>
                  </a:lnTo>
                  <a:lnTo>
                    <a:pt x="95439" y="3994"/>
                  </a:lnTo>
                  <a:lnTo>
                    <a:pt x="12501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4" name="SMARTInkShape-237"/>
            <p:cNvSpPr/>
            <p:nvPr/>
          </p:nvSpPr>
          <p:spPr>
            <a:xfrm>
              <a:off x="3598678" y="5706070"/>
              <a:ext cx="142698" cy="178417"/>
            </a:xfrm>
            <a:custGeom>
              <a:avLst/>
              <a:gdLst/>
              <a:ahLst/>
              <a:cxnLst/>
              <a:rect l="0" t="0" r="0" b="0"/>
              <a:pathLst>
                <a:path w="142698" h="178417">
                  <a:moveTo>
                    <a:pt x="71424" y="0"/>
                  </a:moveTo>
                  <a:lnTo>
                    <a:pt x="92415" y="0"/>
                  </a:lnTo>
                  <a:lnTo>
                    <a:pt x="98282" y="2646"/>
                  </a:lnTo>
                  <a:lnTo>
                    <a:pt x="119241" y="14240"/>
                  </a:lnTo>
                  <a:lnTo>
                    <a:pt x="133381" y="17145"/>
                  </a:lnTo>
                  <a:lnTo>
                    <a:pt x="140988" y="17719"/>
                  </a:lnTo>
                  <a:lnTo>
                    <a:pt x="141613" y="16773"/>
                  </a:lnTo>
                  <a:lnTo>
                    <a:pt x="142697" y="10159"/>
                  </a:lnTo>
                  <a:lnTo>
                    <a:pt x="141760" y="9749"/>
                  </a:lnTo>
                  <a:lnTo>
                    <a:pt x="130480" y="6446"/>
                  </a:lnTo>
                  <a:lnTo>
                    <a:pt x="120491" y="2864"/>
                  </a:lnTo>
                  <a:lnTo>
                    <a:pt x="77288" y="112"/>
                  </a:lnTo>
                  <a:lnTo>
                    <a:pt x="66423" y="2696"/>
                  </a:lnTo>
                  <a:lnTo>
                    <a:pt x="34199" y="20994"/>
                  </a:lnTo>
                  <a:lnTo>
                    <a:pt x="30075" y="29505"/>
                  </a:lnTo>
                  <a:lnTo>
                    <a:pt x="28975" y="34553"/>
                  </a:lnTo>
                  <a:lnTo>
                    <a:pt x="29234" y="38911"/>
                  </a:lnTo>
                  <a:lnTo>
                    <a:pt x="43127" y="72555"/>
                  </a:lnTo>
                  <a:lnTo>
                    <a:pt x="80613" y="115977"/>
                  </a:lnTo>
                  <a:lnTo>
                    <a:pt x="116094" y="156218"/>
                  </a:lnTo>
                  <a:lnTo>
                    <a:pt x="142184" y="177993"/>
                  </a:lnTo>
                  <a:lnTo>
                    <a:pt x="137920" y="178416"/>
                  </a:lnTo>
                  <a:lnTo>
                    <a:pt x="136591" y="177483"/>
                  </a:lnTo>
                  <a:lnTo>
                    <a:pt x="135113" y="173801"/>
                  </a:lnTo>
                  <a:lnTo>
                    <a:pt x="129165" y="168857"/>
                  </a:lnTo>
                  <a:lnTo>
                    <a:pt x="86120" y="139684"/>
                  </a:lnTo>
                  <a:lnTo>
                    <a:pt x="44624" y="109180"/>
                  </a:lnTo>
                  <a:lnTo>
                    <a:pt x="33716" y="101110"/>
                  </a:lnTo>
                  <a:lnTo>
                    <a:pt x="4058" y="65753"/>
                  </a:lnTo>
                  <a:lnTo>
                    <a:pt x="0" y="53626"/>
                  </a:lnTo>
                  <a:lnTo>
                    <a:pt x="8916" y="625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5" name="SMARTInkShape-238"/>
            <p:cNvSpPr/>
            <p:nvPr/>
          </p:nvSpPr>
          <p:spPr>
            <a:xfrm>
              <a:off x="3268266" y="5697387"/>
              <a:ext cx="114160" cy="142630"/>
            </a:xfrm>
            <a:custGeom>
              <a:avLst/>
              <a:gdLst/>
              <a:ahLst/>
              <a:cxnLst/>
              <a:rect l="0" t="0" r="0" b="0"/>
              <a:pathLst>
                <a:path w="114160" h="142630">
                  <a:moveTo>
                    <a:pt x="0" y="80121"/>
                  </a:moveTo>
                  <a:lnTo>
                    <a:pt x="39605" y="80121"/>
                  </a:lnTo>
                  <a:lnTo>
                    <a:pt x="54313" y="79129"/>
                  </a:lnTo>
                  <a:lnTo>
                    <a:pt x="86025" y="67692"/>
                  </a:lnTo>
                  <a:lnTo>
                    <a:pt x="106333" y="53263"/>
                  </a:lnTo>
                  <a:lnTo>
                    <a:pt x="111751" y="47348"/>
                  </a:lnTo>
                  <a:lnTo>
                    <a:pt x="114159" y="41412"/>
                  </a:lnTo>
                  <a:lnTo>
                    <a:pt x="112583" y="32820"/>
                  </a:lnTo>
                  <a:lnTo>
                    <a:pt x="106118" y="19473"/>
                  </a:lnTo>
                  <a:lnTo>
                    <a:pt x="95045" y="6074"/>
                  </a:lnTo>
                  <a:lnTo>
                    <a:pt x="86559" y="2564"/>
                  </a:lnTo>
                  <a:lnTo>
                    <a:pt x="46270" y="0"/>
                  </a:lnTo>
                  <a:lnTo>
                    <a:pt x="34455" y="855"/>
                  </a:lnTo>
                  <a:lnTo>
                    <a:pt x="10759" y="12197"/>
                  </a:lnTo>
                  <a:lnTo>
                    <a:pt x="4782" y="17852"/>
                  </a:lnTo>
                  <a:lnTo>
                    <a:pt x="3188" y="20749"/>
                  </a:lnTo>
                  <a:lnTo>
                    <a:pt x="629" y="39657"/>
                  </a:lnTo>
                  <a:lnTo>
                    <a:pt x="1178" y="57658"/>
                  </a:lnTo>
                  <a:lnTo>
                    <a:pt x="8176" y="80410"/>
                  </a:lnTo>
                  <a:lnTo>
                    <a:pt x="33427" y="112510"/>
                  </a:lnTo>
                  <a:lnTo>
                    <a:pt x="68521" y="136122"/>
                  </a:lnTo>
                  <a:lnTo>
                    <a:pt x="81597" y="140701"/>
                  </a:lnTo>
                  <a:lnTo>
                    <a:pt x="98226" y="1426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6" name="SMARTInkShape-239"/>
            <p:cNvSpPr/>
            <p:nvPr/>
          </p:nvSpPr>
          <p:spPr>
            <a:xfrm>
              <a:off x="2955894" y="5715000"/>
              <a:ext cx="35552" cy="151806"/>
            </a:xfrm>
            <a:custGeom>
              <a:avLst/>
              <a:gdLst/>
              <a:ahLst/>
              <a:cxnLst/>
              <a:rect l="0" t="0" r="0" b="0"/>
              <a:pathLst>
                <a:path w="35552" h="151806">
                  <a:moveTo>
                    <a:pt x="17692" y="0"/>
                  </a:moveTo>
                  <a:lnTo>
                    <a:pt x="12952" y="0"/>
                  </a:lnTo>
                  <a:lnTo>
                    <a:pt x="11555" y="992"/>
                  </a:lnTo>
                  <a:lnTo>
                    <a:pt x="10624" y="2646"/>
                  </a:lnTo>
                  <a:lnTo>
                    <a:pt x="8015" y="15231"/>
                  </a:lnTo>
                  <a:lnTo>
                    <a:pt x="2698" y="24909"/>
                  </a:lnTo>
                  <a:lnTo>
                    <a:pt x="0" y="65392"/>
                  </a:lnTo>
                  <a:lnTo>
                    <a:pt x="899" y="80657"/>
                  </a:lnTo>
                  <a:lnTo>
                    <a:pt x="10861" y="124859"/>
                  </a:lnTo>
                  <a:lnTo>
                    <a:pt x="18314" y="140183"/>
                  </a:lnTo>
                  <a:lnTo>
                    <a:pt x="23921" y="146639"/>
                  </a:lnTo>
                  <a:lnTo>
                    <a:pt x="35551" y="1518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7" name="SMARTInkShape-240"/>
            <p:cNvSpPr/>
            <p:nvPr/>
          </p:nvSpPr>
          <p:spPr>
            <a:xfrm>
              <a:off x="3027164" y="5707622"/>
              <a:ext cx="167782" cy="158907"/>
            </a:xfrm>
            <a:custGeom>
              <a:avLst/>
              <a:gdLst/>
              <a:ahLst/>
              <a:cxnLst/>
              <a:rect l="0" t="0" r="0" b="0"/>
              <a:pathLst>
                <a:path w="167782" h="158907">
                  <a:moveTo>
                    <a:pt x="0" y="141323"/>
                  </a:moveTo>
                  <a:lnTo>
                    <a:pt x="0" y="136583"/>
                  </a:lnTo>
                  <a:lnTo>
                    <a:pt x="2646" y="131610"/>
                  </a:lnTo>
                  <a:lnTo>
                    <a:pt x="6137" y="126092"/>
                  </a:lnTo>
                  <a:lnTo>
                    <a:pt x="8102" y="116416"/>
                  </a:lnTo>
                  <a:lnTo>
                    <a:pt x="9677" y="101422"/>
                  </a:lnTo>
                  <a:lnTo>
                    <a:pt x="19939" y="60885"/>
                  </a:lnTo>
                  <a:lnTo>
                    <a:pt x="25436" y="41870"/>
                  </a:lnTo>
                  <a:lnTo>
                    <a:pt x="26670" y="27155"/>
                  </a:lnTo>
                  <a:lnTo>
                    <a:pt x="27702" y="26516"/>
                  </a:lnTo>
                  <a:lnTo>
                    <a:pt x="34467" y="25406"/>
                  </a:lnTo>
                  <a:lnTo>
                    <a:pt x="34884" y="26342"/>
                  </a:lnTo>
                  <a:lnTo>
                    <a:pt x="35715" y="70690"/>
                  </a:lnTo>
                  <a:lnTo>
                    <a:pt x="36709" y="81158"/>
                  </a:lnTo>
                  <a:lnTo>
                    <a:pt x="42786" y="98607"/>
                  </a:lnTo>
                  <a:lnTo>
                    <a:pt x="43407" y="103916"/>
                  </a:lnTo>
                  <a:lnTo>
                    <a:pt x="49388" y="115107"/>
                  </a:lnTo>
                  <a:lnTo>
                    <a:pt x="78909" y="148552"/>
                  </a:lnTo>
                  <a:lnTo>
                    <a:pt x="87326" y="154457"/>
                  </a:lnTo>
                  <a:lnTo>
                    <a:pt x="97643" y="157784"/>
                  </a:lnTo>
                  <a:lnTo>
                    <a:pt x="114758" y="158906"/>
                  </a:lnTo>
                  <a:lnTo>
                    <a:pt x="123102" y="156414"/>
                  </a:lnTo>
                  <a:lnTo>
                    <a:pt x="145784" y="142943"/>
                  </a:lnTo>
                  <a:lnTo>
                    <a:pt x="163310" y="116940"/>
                  </a:lnTo>
                  <a:lnTo>
                    <a:pt x="167781" y="94742"/>
                  </a:lnTo>
                  <a:lnTo>
                    <a:pt x="161811" y="55356"/>
                  </a:lnTo>
                  <a:lnTo>
                    <a:pt x="148400" y="19315"/>
                  </a:lnTo>
                  <a:lnTo>
                    <a:pt x="142685" y="12683"/>
                  </a:lnTo>
                  <a:lnTo>
                    <a:pt x="124999" y="775"/>
                  </a:lnTo>
                  <a:lnTo>
                    <a:pt x="122028" y="0"/>
                  </a:lnTo>
                  <a:lnTo>
                    <a:pt x="120047" y="475"/>
                  </a:lnTo>
                  <a:lnTo>
                    <a:pt x="118727" y="1784"/>
                  </a:lnTo>
                  <a:lnTo>
                    <a:pt x="116607" y="6273"/>
                  </a:lnTo>
                  <a:lnTo>
                    <a:pt x="116086" y="163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8" name="SMARTInkShape-241"/>
            <p:cNvSpPr/>
            <p:nvPr/>
          </p:nvSpPr>
          <p:spPr>
            <a:xfrm>
              <a:off x="2794992" y="5670352"/>
              <a:ext cx="116087" cy="178439"/>
            </a:xfrm>
            <a:custGeom>
              <a:avLst/>
              <a:gdLst/>
              <a:ahLst/>
              <a:cxnLst/>
              <a:rect l="0" t="0" r="0" b="0"/>
              <a:pathLst>
                <a:path w="116087" h="178439">
                  <a:moveTo>
                    <a:pt x="116086" y="0"/>
                  </a:moveTo>
                  <a:lnTo>
                    <a:pt x="103657" y="0"/>
                  </a:lnTo>
                  <a:lnTo>
                    <a:pt x="97995" y="2645"/>
                  </a:lnTo>
                  <a:lnTo>
                    <a:pt x="95095" y="4740"/>
                  </a:lnTo>
                  <a:lnTo>
                    <a:pt x="53340" y="15834"/>
                  </a:lnTo>
                  <a:lnTo>
                    <a:pt x="35648" y="19905"/>
                  </a:lnTo>
                  <a:lnTo>
                    <a:pt x="20484" y="27394"/>
                  </a:lnTo>
                  <a:lnTo>
                    <a:pt x="6472" y="38815"/>
                  </a:lnTo>
                  <a:lnTo>
                    <a:pt x="2876" y="44701"/>
                  </a:lnTo>
                  <a:lnTo>
                    <a:pt x="568" y="56565"/>
                  </a:lnTo>
                  <a:lnTo>
                    <a:pt x="2363" y="59539"/>
                  </a:lnTo>
                  <a:lnTo>
                    <a:pt x="16857" y="74084"/>
                  </a:lnTo>
                  <a:lnTo>
                    <a:pt x="34308" y="95772"/>
                  </a:lnTo>
                  <a:lnTo>
                    <a:pt x="76287" y="131014"/>
                  </a:lnTo>
                  <a:lnTo>
                    <a:pt x="110877" y="157412"/>
                  </a:lnTo>
                  <a:lnTo>
                    <a:pt x="113771" y="163557"/>
                  </a:lnTo>
                  <a:lnTo>
                    <a:pt x="115883" y="176816"/>
                  </a:lnTo>
                  <a:lnTo>
                    <a:pt x="114958" y="177409"/>
                  </a:lnTo>
                  <a:lnTo>
                    <a:pt x="103640" y="178438"/>
                  </a:lnTo>
                  <a:lnTo>
                    <a:pt x="62255" y="163142"/>
                  </a:lnTo>
                  <a:lnTo>
                    <a:pt x="51481" y="160812"/>
                  </a:lnTo>
                  <a:lnTo>
                    <a:pt x="13826" y="142983"/>
                  </a:lnTo>
                  <a:lnTo>
                    <a:pt x="12194" y="140962"/>
                  </a:lnTo>
                  <a:lnTo>
                    <a:pt x="9389" y="136071"/>
                  </a:lnTo>
                  <a:lnTo>
                    <a:pt x="1432" y="126667"/>
                  </a:lnTo>
                  <a:lnTo>
                    <a:pt x="0" y="1160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9" name="SMARTInkShape-242"/>
            <p:cNvSpPr/>
            <p:nvPr/>
          </p:nvSpPr>
          <p:spPr>
            <a:xfrm>
              <a:off x="2304572" y="5627050"/>
              <a:ext cx="454702" cy="216556"/>
            </a:xfrm>
            <a:custGeom>
              <a:avLst/>
              <a:gdLst/>
              <a:ahLst/>
              <a:cxnLst/>
              <a:rect l="0" t="0" r="0" b="0"/>
              <a:pathLst>
                <a:path w="454702" h="216556">
                  <a:moveTo>
                    <a:pt x="213600" y="61161"/>
                  </a:moveTo>
                  <a:lnTo>
                    <a:pt x="213600" y="69722"/>
                  </a:lnTo>
                  <a:lnTo>
                    <a:pt x="213600" y="65241"/>
                  </a:lnTo>
                  <a:lnTo>
                    <a:pt x="214592" y="63881"/>
                  </a:lnTo>
                  <a:lnTo>
                    <a:pt x="218340" y="62369"/>
                  </a:lnTo>
                  <a:lnTo>
                    <a:pt x="219737" y="60975"/>
                  </a:lnTo>
                  <a:lnTo>
                    <a:pt x="221288" y="56779"/>
                  </a:lnTo>
                  <a:lnTo>
                    <a:pt x="220710" y="54271"/>
                  </a:lnTo>
                  <a:lnTo>
                    <a:pt x="201506" y="23669"/>
                  </a:lnTo>
                  <a:lnTo>
                    <a:pt x="171389" y="4712"/>
                  </a:lnTo>
                  <a:lnTo>
                    <a:pt x="153909" y="448"/>
                  </a:lnTo>
                  <a:lnTo>
                    <a:pt x="124088" y="0"/>
                  </a:lnTo>
                  <a:lnTo>
                    <a:pt x="87184" y="11128"/>
                  </a:lnTo>
                  <a:lnTo>
                    <a:pt x="42572" y="40898"/>
                  </a:lnTo>
                  <a:lnTo>
                    <a:pt x="21483" y="58354"/>
                  </a:lnTo>
                  <a:lnTo>
                    <a:pt x="7407" y="80835"/>
                  </a:lnTo>
                  <a:lnTo>
                    <a:pt x="1693" y="101607"/>
                  </a:lnTo>
                  <a:lnTo>
                    <a:pt x="0" y="120329"/>
                  </a:lnTo>
                  <a:lnTo>
                    <a:pt x="4239" y="138444"/>
                  </a:lnTo>
                  <a:lnTo>
                    <a:pt x="11779" y="156379"/>
                  </a:lnTo>
                  <a:lnTo>
                    <a:pt x="20053" y="165657"/>
                  </a:lnTo>
                  <a:lnTo>
                    <a:pt x="41158" y="181857"/>
                  </a:lnTo>
                  <a:lnTo>
                    <a:pt x="51300" y="184257"/>
                  </a:lnTo>
                  <a:lnTo>
                    <a:pt x="62423" y="182678"/>
                  </a:lnTo>
                  <a:lnTo>
                    <a:pt x="85732" y="173579"/>
                  </a:lnTo>
                  <a:lnTo>
                    <a:pt x="121337" y="143922"/>
                  </a:lnTo>
                  <a:lnTo>
                    <a:pt x="151094" y="104948"/>
                  </a:lnTo>
                  <a:lnTo>
                    <a:pt x="177097" y="61869"/>
                  </a:lnTo>
                  <a:lnTo>
                    <a:pt x="182494" y="49569"/>
                  </a:lnTo>
                  <a:lnTo>
                    <a:pt x="186524" y="33473"/>
                  </a:lnTo>
                  <a:lnTo>
                    <a:pt x="188604" y="30796"/>
                  </a:lnTo>
                  <a:lnTo>
                    <a:pt x="190983" y="29011"/>
                  </a:lnTo>
                  <a:lnTo>
                    <a:pt x="193626" y="24383"/>
                  </a:lnTo>
                  <a:lnTo>
                    <a:pt x="194331" y="21759"/>
                  </a:lnTo>
                  <a:lnTo>
                    <a:pt x="194801" y="21002"/>
                  </a:lnTo>
                  <a:lnTo>
                    <a:pt x="195114" y="21490"/>
                  </a:lnTo>
                  <a:lnTo>
                    <a:pt x="195323" y="22807"/>
                  </a:lnTo>
                  <a:lnTo>
                    <a:pt x="196454" y="23686"/>
                  </a:lnTo>
                  <a:lnTo>
                    <a:pt x="200357" y="24662"/>
                  </a:lnTo>
                  <a:lnTo>
                    <a:pt x="201795" y="26906"/>
                  </a:lnTo>
                  <a:lnTo>
                    <a:pt x="211570" y="64241"/>
                  </a:lnTo>
                  <a:lnTo>
                    <a:pt x="219469" y="106215"/>
                  </a:lnTo>
                  <a:lnTo>
                    <a:pt x="226867" y="150511"/>
                  </a:lnTo>
                  <a:lnTo>
                    <a:pt x="243485" y="191612"/>
                  </a:lnTo>
                  <a:lnTo>
                    <a:pt x="251196" y="212113"/>
                  </a:lnTo>
                  <a:lnTo>
                    <a:pt x="253547" y="215374"/>
                  </a:lnTo>
                  <a:lnTo>
                    <a:pt x="256106" y="216555"/>
                  </a:lnTo>
                  <a:lnTo>
                    <a:pt x="258805" y="216351"/>
                  </a:lnTo>
                  <a:lnTo>
                    <a:pt x="261596" y="215222"/>
                  </a:lnTo>
                  <a:lnTo>
                    <a:pt x="263457" y="213478"/>
                  </a:lnTo>
                  <a:lnTo>
                    <a:pt x="279462" y="179605"/>
                  </a:lnTo>
                  <a:lnTo>
                    <a:pt x="283936" y="149159"/>
                  </a:lnTo>
                  <a:lnTo>
                    <a:pt x="284892" y="105638"/>
                  </a:lnTo>
                  <a:lnTo>
                    <a:pt x="285025" y="64645"/>
                  </a:lnTo>
                  <a:lnTo>
                    <a:pt x="287677" y="55102"/>
                  </a:lnTo>
                  <a:lnTo>
                    <a:pt x="293858" y="43505"/>
                  </a:lnTo>
                  <a:lnTo>
                    <a:pt x="301074" y="51463"/>
                  </a:lnTo>
                  <a:lnTo>
                    <a:pt x="308200" y="64682"/>
                  </a:lnTo>
                  <a:lnTo>
                    <a:pt x="318682" y="104589"/>
                  </a:lnTo>
                  <a:lnTo>
                    <a:pt x="323220" y="144067"/>
                  </a:lnTo>
                  <a:lnTo>
                    <a:pt x="329118" y="178548"/>
                  </a:lnTo>
                  <a:lnTo>
                    <a:pt x="329653" y="206566"/>
                  </a:lnTo>
                  <a:lnTo>
                    <a:pt x="330656" y="208699"/>
                  </a:lnTo>
                  <a:lnTo>
                    <a:pt x="332317" y="210122"/>
                  </a:lnTo>
                  <a:lnTo>
                    <a:pt x="334416" y="211069"/>
                  </a:lnTo>
                  <a:lnTo>
                    <a:pt x="335816" y="210709"/>
                  </a:lnTo>
                  <a:lnTo>
                    <a:pt x="336749" y="209477"/>
                  </a:lnTo>
                  <a:lnTo>
                    <a:pt x="338063" y="203002"/>
                  </a:lnTo>
                  <a:lnTo>
                    <a:pt x="338606" y="161823"/>
                  </a:lnTo>
                  <a:lnTo>
                    <a:pt x="345682" y="122814"/>
                  </a:lnTo>
                  <a:lnTo>
                    <a:pt x="349639" y="99272"/>
                  </a:lnTo>
                  <a:lnTo>
                    <a:pt x="365588" y="56949"/>
                  </a:lnTo>
                  <a:lnTo>
                    <a:pt x="390433" y="27288"/>
                  </a:lnTo>
                  <a:lnTo>
                    <a:pt x="392012" y="27665"/>
                  </a:lnTo>
                  <a:lnTo>
                    <a:pt x="407322" y="40782"/>
                  </a:lnTo>
                  <a:lnTo>
                    <a:pt x="416079" y="50382"/>
                  </a:lnTo>
                  <a:lnTo>
                    <a:pt x="421991" y="60008"/>
                  </a:lnTo>
                  <a:lnTo>
                    <a:pt x="432133" y="101752"/>
                  </a:lnTo>
                  <a:lnTo>
                    <a:pt x="441169" y="143197"/>
                  </a:lnTo>
                  <a:lnTo>
                    <a:pt x="453340" y="187645"/>
                  </a:lnTo>
                  <a:lnTo>
                    <a:pt x="454701" y="1951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65225230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4"/>
            <a:ext cx="8229600" cy="1143000"/>
          </a:xfrm>
        </p:spPr>
        <p:txBody>
          <a:bodyPr/>
          <a:lstStyle/>
          <a:p>
            <a:r>
              <a:rPr lang="en-US" dirty="0" smtClean="0"/>
              <a:t>Changes in State</a:t>
            </a:r>
            <a:endParaRPr lang="en-US" dirty="0"/>
          </a:p>
        </p:txBody>
      </p:sp>
      <p:sp>
        <p:nvSpPr>
          <p:cNvPr id="3" name="Content Placeholder 2"/>
          <p:cNvSpPr>
            <a:spLocks noGrp="1"/>
          </p:cNvSpPr>
          <p:nvPr>
            <p:ph idx="1"/>
          </p:nvPr>
        </p:nvSpPr>
        <p:spPr>
          <a:xfrm>
            <a:off x="457200" y="1600200"/>
            <a:ext cx="2743200" cy="4525963"/>
          </a:xfrm>
        </p:spPr>
        <p:txBody>
          <a:bodyPr/>
          <a:lstStyle/>
          <a:p>
            <a:r>
              <a:rPr lang="en-US" dirty="0" smtClean="0"/>
              <a:t>Physical changes</a:t>
            </a:r>
            <a:endParaRPr lang="en-US" dirty="0"/>
          </a:p>
        </p:txBody>
      </p:sp>
      <p:pic>
        <p:nvPicPr>
          <p:cNvPr id="4" name="Picture 3"/>
          <p:cNvPicPr>
            <a:picLocks noChangeAspect="1"/>
          </p:cNvPicPr>
          <p:nvPr/>
        </p:nvPicPr>
        <p:blipFill>
          <a:blip r:embed="rId2"/>
          <a:stretch>
            <a:fillRect/>
          </a:stretch>
        </p:blipFill>
        <p:spPr>
          <a:xfrm>
            <a:off x="2362200" y="990600"/>
            <a:ext cx="6553200" cy="5704113"/>
          </a:xfrm>
          <a:prstGeom prst="rect">
            <a:avLst/>
          </a:prstGeom>
        </p:spPr>
      </p:pic>
    </p:spTree>
    <p:extLst>
      <p:ext uri="{BB962C8B-B14F-4D97-AF65-F5344CB8AC3E}">
        <p14:creationId xmlns:p14="http://schemas.microsoft.com/office/powerpoint/2010/main" val="38108776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lnSpcReduction="10000"/>
          </a:bodyPr>
          <a:lstStyle/>
          <a:p>
            <a:r>
              <a:rPr lang="en-US" dirty="0" smtClean="0"/>
              <a:t>To introduce the properties of matter and how to identify those properties</a:t>
            </a:r>
          </a:p>
          <a:p>
            <a:r>
              <a:rPr lang="en-US" dirty="0" smtClean="0"/>
              <a:t>Students will:</a:t>
            </a:r>
          </a:p>
          <a:p>
            <a:pPr lvl="1"/>
            <a:r>
              <a:rPr lang="en-US" dirty="0" smtClean="0"/>
              <a:t>Describe physical and chemical properties</a:t>
            </a:r>
          </a:p>
          <a:p>
            <a:pPr lvl="1"/>
            <a:r>
              <a:rPr lang="en-US" dirty="0" smtClean="0"/>
              <a:t>Give examples of physical changes</a:t>
            </a:r>
          </a:p>
          <a:p>
            <a:pPr lvl="1"/>
            <a:r>
              <a:rPr lang="en-US" dirty="0" smtClean="0"/>
              <a:t>Explain that chemical changes form new substances</a:t>
            </a:r>
          </a:p>
          <a:p>
            <a:pPr lvl="1"/>
            <a:r>
              <a:rPr lang="en-US" dirty="0" smtClean="0"/>
              <a:t>Observe signs of chemical change in an experiment</a:t>
            </a:r>
            <a:endParaRPr lang="en-US" dirty="0"/>
          </a:p>
        </p:txBody>
      </p:sp>
    </p:spTree>
    <p:extLst>
      <p:ext uri="{BB962C8B-B14F-4D97-AF65-F5344CB8AC3E}">
        <p14:creationId xmlns:p14="http://schemas.microsoft.com/office/powerpoint/2010/main" val="296560595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(10-19-15)</a:t>
            </a:r>
            <a:endParaRPr lang="en-US" dirty="0"/>
          </a:p>
        </p:txBody>
      </p:sp>
      <p:sp>
        <p:nvSpPr>
          <p:cNvPr id="3" name="Content Placeholder 2"/>
          <p:cNvSpPr>
            <a:spLocks noGrp="1"/>
          </p:cNvSpPr>
          <p:nvPr>
            <p:ph idx="1"/>
          </p:nvPr>
        </p:nvSpPr>
        <p:spPr/>
        <p:txBody>
          <a:bodyPr/>
          <a:lstStyle/>
          <a:p>
            <a:r>
              <a:rPr lang="en-US" dirty="0" smtClean="0"/>
              <a:t>The temperature at which water boils is 100*C. Try to come up with some reasons why we were seeing the temperature at which water was boiling at about 95*C.</a:t>
            </a:r>
            <a:endParaRPr lang="en-US" dirty="0"/>
          </a:p>
        </p:txBody>
      </p:sp>
    </p:spTree>
    <p:extLst>
      <p:ext uri="{BB962C8B-B14F-4D97-AF65-F5344CB8AC3E}">
        <p14:creationId xmlns:p14="http://schemas.microsoft.com/office/powerpoint/2010/main" val="306083811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Objectives</a:t>
            </a:r>
          </a:p>
          <a:p>
            <a:r>
              <a:rPr lang="en-US" dirty="0" smtClean="0"/>
              <a:t>Boiling point of water</a:t>
            </a:r>
          </a:p>
          <a:p>
            <a:r>
              <a:rPr lang="en-US" dirty="0" smtClean="0"/>
              <a:t>Boiling point of water with salt</a:t>
            </a:r>
          </a:p>
          <a:p>
            <a:r>
              <a:rPr lang="en-US" dirty="0" smtClean="0"/>
              <a:t>Analysis questions</a:t>
            </a:r>
            <a:endParaRPr lang="en-US" dirty="0"/>
          </a:p>
        </p:txBody>
      </p:sp>
    </p:spTree>
    <p:extLst>
      <p:ext uri="{BB962C8B-B14F-4D97-AF65-F5344CB8AC3E}">
        <p14:creationId xmlns:p14="http://schemas.microsoft.com/office/powerpoint/2010/main" val="67856417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To determine the boiling point of water and to determine what the affect of altitude on boiling point is.</a:t>
            </a:r>
            <a:endParaRPr lang="en-US" dirty="0"/>
          </a:p>
        </p:txBody>
      </p:sp>
    </p:spTree>
    <p:extLst>
      <p:ext uri="{BB962C8B-B14F-4D97-AF65-F5344CB8AC3E}">
        <p14:creationId xmlns:p14="http://schemas.microsoft.com/office/powerpoint/2010/main" val="2023508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Unknown Substances</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b="1" dirty="0" smtClean="0"/>
              <a:t>Density</a:t>
            </a:r>
          </a:p>
          <a:p>
            <a:pPr marL="514350" indent="-514350">
              <a:buFont typeface="+mj-lt"/>
              <a:buAutoNum type="arabicPeriod"/>
            </a:pPr>
            <a:r>
              <a:rPr lang="en-US" b="1" dirty="0" smtClean="0"/>
              <a:t>Heating Properties</a:t>
            </a:r>
          </a:p>
          <a:p>
            <a:pPr marL="457200" lvl="1" indent="0">
              <a:buNone/>
            </a:pPr>
            <a:r>
              <a:rPr lang="en-US" dirty="0" smtClean="0"/>
              <a:t>How quickly does the substance warm up?</a:t>
            </a:r>
          </a:p>
          <a:p>
            <a:pPr marL="514350" indent="-514350">
              <a:buFont typeface="+mj-lt"/>
              <a:buAutoNum type="arabicPeriod"/>
            </a:pPr>
            <a:r>
              <a:rPr lang="en-US" b="1" dirty="0" smtClean="0"/>
              <a:t>Solubility</a:t>
            </a:r>
          </a:p>
          <a:p>
            <a:pPr marL="457200" lvl="1" indent="0">
              <a:buNone/>
            </a:pPr>
            <a:r>
              <a:rPr lang="en-US" dirty="0" smtClean="0"/>
              <a:t>How much of a substance dissolves in a given volume of a liquid</a:t>
            </a:r>
          </a:p>
          <a:p>
            <a:pPr marL="514350" indent="-514350">
              <a:buFont typeface="+mj-lt"/>
              <a:buAutoNum type="arabicPeriod"/>
            </a:pPr>
            <a:r>
              <a:rPr lang="en-US" b="1" dirty="0" smtClean="0"/>
              <a:t>Electric Properties</a:t>
            </a:r>
          </a:p>
          <a:p>
            <a:pPr marL="457200" lvl="1" indent="0">
              <a:buNone/>
            </a:pPr>
            <a:r>
              <a:rPr lang="en-US" dirty="0" smtClean="0"/>
              <a:t>Can it conduct electricity? Can an electric charge move easily through it?</a:t>
            </a:r>
          </a:p>
          <a:p>
            <a:pPr marL="514350" indent="-514350">
              <a:buFont typeface="+mj-lt"/>
              <a:buAutoNum type="arabicPeriod"/>
            </a:pPr>
            <a:r>
              <a:rPr lang="en-US" b="1" dirty="0" smtClean="0"/>
              <a:t>Magnetic Properties</a:t>
            </a:r>
          </a:p>
          <a:p>
            <a:pPr marL="457200" lvl="1" indent="0">
              <a:buNone/>
            </a:pPr>
            <a:r>
              <a:rPr lang="en-US" dirty="0" smtClean="0"/>
              <a:t>Is it attracted to magnets?</a:t>
            </a:r>
            <a:endParaRPr lang="en-US" dirty="0"/>
          </a:p>
        </p:txBody>
      </p:sp>
    </p:spTree>
    <p:extLst>
      <p:ext uri="{BB962C8B-B14F-4D97-AF65-F5344CB8AC3E}">
        <p14:creationId xmlns:p14="http://schemas.microsoft.com/office/powerpoint/2010/main" val="1816165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Mixtures can be separated by using the properties of the substances in them…</a:t>
            </a:r>
          </a:p>
          <a:p>
            <a:pPr lvl="1"/>
            <a:r>
              <a:rPr lang="en-US" dirty="0" smtClean="0"/>
              <a:t>How do you think we could separate mixtures?</a:t>
            </a:r>
          </a:p>
          <a:p>
            <a:pPr lvl="1"/>
            <a:r>
              <a:rPr lang="en-US" dirty="0" smtClean="0"/>
              <a:t>Let’s say that we have both solids and liquids?</a:t>
            </a:r>
          </a:p>
          <a:p>
            <a:pPr lvl="2"/>
            <a:r>
              <a:rPr lang="en-US" dirty="0" smtClean="0"/>
              <a:t>How would you do it then?</a:t>
            </a:r>
          </a:p>
          <a:p>
            <a:pPr lvl="1"/>
            <a:endParaRPr lang="en-US" dirty="0"/>
          </a:p>
        </p:txBody>
      </p:sp>
    </p:spTree>
    <p:extLst>
      <p:ext uri="{BB962C8B-B14F-4D97-AF65-F5344CB8AC3E}">
        <p14:creationId xmlns:p14="http://schemas.microsoft.com/office/powerpoint/2010/main" val="97112813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(10-20-15)</a:t>
            </a:r>
            <a:endParaRPr lang="en-US" dirty="0"/>
          </a:p>
        </p:txBody>
      </p:sp>
      <p:sp>
        <p:nvSpPr>
          <p:cNvPr id="3" name="Content Placeholder 2"/>
          <p:cNvSpPr>
            <a:spLocks noGrp="1"/>
          </p:cNvSpPr>
          <p:nvPr>
            <p:ph idx="1"/>
          </p:nvPr>
        </p:nvSpPr>
        <p:spPr/>
        <p:txBody>
          <a:bodyPr/>
          <a:lstStyle/>
          <a:p>
            <a:endParaRPr lang="en-US" dirty="0"/>
          </a:p>
          <a:p>
            <a:r>
              <a:rPr lang="en-US" dirty="0" smtClean="0"/>
              <a:t>What influence does altitude have on boiling point?</a:t>
            </a:r>
          </a:p>
          <a:p>
            <a:r>
              <a:rPr lang="en-US" dirty="0" smtClean="0"/>
              <a:t>What do you think would happen to the boiling point at lower altitudes?</a:t>
            </a:r>
          </a:p>
          <a:p>
            <a:r>
              <a:rPr lang="en-US" dirty="0" smtClean="0"/>
              <a:t>Why do you think altitude has this affect?</a:t>
            </a:r>
            <a:endParaRPr lang="en-US" dirty="0"/>
          </a:p>
        </p:txBody>
      </p:sp>
    </p:spTree>
    <p:extLst>
      <p:ext uri="{BB962C8B-B14F-4D97-AF65-F5344CB8AC3E}">
        <p14:creationId xmlns:p14="http://schemas.microsoft.com/office/powerpoint/2010/main" val="7866929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Objectives</a:t>
            </a:r>
          </a:p>
          <a:p>
            <a:r>
              <a:rPr lang="en-US" dirty="0" smtClean="0"/>
              <a:t>Boiling point of water</a:t>
            </a:r>
          </a:p>
          <a:p>
            <a:r>
              <a:rPr lang="en-US" dirty="0" smtClean="0"/>
              <a:t>Boiling point of water with salt</a:t>
            </a:r>
          </a:p>
          <a:p>
            <a:r>
              <a:rPr lang="en-US" dirty="0" smtClean="0"/>
              <a:t>Analysis questions</a:t>
            </a:r>
            <a:endParaRPr lang="en-US" dirty="0"/>
          </a:p>
        </p:txBody>
      </p:sp>
    </p:spTree>
    <p:extLst>
      <p:ext uri="{BB962C8B-B14F-4D97-AF65-F5344CB8AC3E}">
        <p14:creationId xmlns:p14="http://schemas.microsoft.com/office/powerpoint/2010/main" val="278741301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To determine the boiling point of water and to determine what the affect of altitude on boiling point is.</a:t>
            </a:r>
            <a:endParaRPr lang="en-US" dirty="0"/>
          </a:p>
        </p:txBody>
      </p:sp>
    </p:spTree>
    <p:extLst>
      <p:ext uri="{BB962C8B-B14F-4D97-AF65-F5344CB8AC3E}">
        <p14:creationId xmlns:p14="http://schemas.microsoft.com/office/powerpoint/2010/main" val="116317252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(10-21-15)</a:t>
            </a:r>
            <a:endParaRPr lang="en-US" dirty="0"/>
          </a:p>
        </p:txBody>
      </p:sp>
      <p:sp>
        <p:nvSpPr>
          <p:cNvPr id="3" name="Content Placeholder 2"/>
          <p:cNvSpPr>
            <a:spLocks noGrp="1"/>
          </p:cNvSpPr>
          <p:nvPr>
            <p:ph idx="1"/>
          </p:nvPr>
        </p:nvSpPr>
        <p:spPr/>
        <p:txBody>
          <a:bodyPr/>
          <a:lstStyle/>
          <a:p>
            <a:r>
              <a:rPr lang="en-US" dirty="0" smtClean="0"/>
              <a:t>What did you notice about the boiling point of the water when the salt was added when compared to the boiling point of water when there was no salt added?</a:t>
            </a:r>
            <a:endParaRPr lang="en-US" dirty="0"/>
          </a:p>
        </p:txBody>
      </p:sp>
    </p:spTree>
    <p:extLst>
      <p:ext uri="{BB962C8B-B14F-4D97-AF65-F5344CB8AC3E}">
        <p14:creationId xmlns:p14="http://schemas.microsoft.com/office/powerpoint/2010/main" val="157757444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Objectives</a:t>
            </a:r>
          </a:p>
          <a:p>
            <a:r>
              <a:rPr lang="en-US" dirty="0" smtClean="0"/>
              <a:t>Boiling point of water</a:t>
            </a:r>
          </a:p>
          <a:p>
            <a:r>
              <a:rPr lang="en-US" dirty="0" smtClean="0"/>
              <a:t>Boiling point of water with salt</a:t>
            </a:r>
          </a:p>
          <a:p>
            <a:r>
              <a:rPr lang="en-US" dirty="0" smtClean="0"/>
              <a:t>Analysis questions</a:t>
            </a:r>
            <a:endParaRPr lang="en-US" dirty="0"/>
          </a:p>
        </p:txBody>
      </p:sp>
    </p:spTree>
    <p:extLst>
      <p:ext uri="{BB962C8B-B14F-4D97-AF65-F5344CB8AC3E}">
        <p14:creationId xmlns:p14="http://schemas.microsoft.com/office/powerpoint/2010/main" val="4694041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a substance be changed?</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Procedure:</a:t>
            </a:r>
          </a:p>
          <a:p>
            <a:endParaRPr lang="en-US" dirty="0" smtClean="0"/>
          </a:p>
          <a:p>
            <a:pPr lvl="1"/>
            <a:r>
              <a:rPr lang="en-US" dirty="0" smtClean="0"/>
              <a:t>Observe the clay. Note its physical characteristics, such as color, shape, texture and size</a:t>
            </a:r>
          </a:p>
          <a:p>
            <a:pPr lvl="1"/>
            <a:r>
              <a:rPr lang="en-US" dirty="0" smtClean="0"/>
              <a:t>Change the shape of the clay. Note which characteristics changed and which ones stayed the same.</a:t>
            </a:r>
          </a:p>
          <a:p>
            <a:pPr lvl="1"/>
            <a:endParaRPr lang="en-US" dirty="0"/>
          </a:p>
          <a:p>
            <a:r>
              <a:rPr lang="en-US" b="1" dirty="0" smtClean="0"/>
              <a:t>What do you think?</a:t>
            </a:r>
          </a:p>
          <a:p>
            <a:pPr lvl="1"/>
            <a:endParaRPr lang="en-US" dirty="0"/>
          </a:p>
          <a:p>
            <a:pPr lvl="1"/>
            <a:r>
              <a:rPr lang="en-US" dirty="0" smtClean="0"/>
              <a:t>How did reshaping the clay change its physical characteristics?</a:t>
            </a:r>
          </a:p>
          <a:p>
            <a:pPr lvl="1"/>
            <a:r>
              <a:rPr lang="en-US" dirty="0" smtClean="0"/>
              <a:t>How were the mass and the volume of the clay affected?</a:t>
            </a:r>
            <a:endParaRPr lang="en-US" dirty="0"/>
          </a:p>
        </p:txBody>
      </p:sp>
    </p:spTree>
    <p:extLst>
      <p:ext uri="{BB962C8B-B14F-4D97-AF65-F5344CB8AC3E}">
        <p14:creationId xmlns:p14="http://schemas.microsoft.com/office/powerpoint/2010/main" val="137389436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To determine the boiling point of water and to determine what the affect of altitude on boiling point is.</a:t>
            </a:r>
            <a:endParaRPr lang="en-US" dirty="0"/>
          </a:p>
        </p:txBody>
      </p:sp>
    </p:spTree>
    <p:extLst>
      <p:ext uri="{BB962C8B-B14F-4D97-AF65-F5344CB8AC3E}">
        <p14:creationId xmlns:p14="http://schemas.microsoft.com/office/powerpoint/2010/main" val="114555462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Colligative Properties</a:t>
            </a:r>
            <a:endParaRPr lang="en-US" dirty="0"/>
          </a:p>
        </p:txBody>
      </p:sp>
      <p:sp>
        <p:nvSpPr>
          <p:cNvPr id="3" name="Content Placeholder 2"/>
          <p:cNvSpPr>
            <a:spLocks noGrp="1"/>
          </p:cNvSpPr>
          <p:nvPr>
            <p:ph idx="1"/>
          </p:nvPr>
        </p:nvSpPr>
        <p:spPr/>
        <p:txBody>
          <a:bodyPr/>
          <a:lstStyle/>
          <a:p>
            <a:r>
              <a:rPr lang="en-US" dirty="0" smtClean="0"/>
              <a:t>Matter’s behavior is changed by the presence of other substances</a:t>
            </a:r>
          </a:p>
          <a:p>
            <a:pPr lvl="1"/>
            <a:r>
              <a:rPr lang="en-US" dirty="0" smtClean="0"/>
              <a:t>What happened to the boiling point when you added salt?</a:t>
            </a:r>
          </a:p>
          <a:p>
            <a:pPr lvl="1"/>
            <a:r>
              <a:rPr lang="en-US" dirty="0" smtClean="0"/>
              <a:t>Boiling point can be elevated, or freezing point can be depressed</a:t>
            </a:r>
            <a:endParaRPr lang="en-US" dirty="0"/>
          </a:p>
        </p:txBody>
      </p:sp>
    </p:spTree>
    <p:extLst>
      <p:ext uri="{BB962C8B-B14F-4D97-AF65-F5344CB8AC3E}">
        <p14:creationId xmlns:p14="http://schemas.microsoft.com/office/powerpoint/2010/main" val="96874241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Boiling Point Elevation</a:t>
            </a:r>
            <a:endParaRPr lang="en-US" dirty="0"/>
          </a:p>
        </p:txBody>
      </p:sp>
      <p:sp>
        <p:nvSpPr>
          <p:cNvPr id="3" name="Content Placeholder 2"/>
          <p:cNvSpPr>
            <a:spLocks noGrp="1"/>
          </p:cNvSpPr>
          <p:nvPr>
            <p:ph idx="1"/>
          </p:nvPr>
        </p:nvSpPr>
        <p:spPr/>
        <p:txBody>
          <a:bodyPr/>
          <a:lstStyle/>
          <a:p>
            <a:r>
              <a:rPr lang="en-US" dirty="0" smtClean="0"/>
              <a:t>Occurs when the boiling point of a solution becomes higher than the boiling point of a pure solvent</a:t>
            </a:r>
          </a:p>
          <a:p>
            <a:r>
              <a:rPr lang="en-US" dirty="0" smtClean="0"/>
              <a:t>Temperature that the solvent boils at is increased by adding any non-volatile solute</a:t>
            </a:r>
          </a:p>
          <a:p>
            <a:pPr lvl="1"/>
            <a:r>
              <a:rPr lang="en-US" dirty="0" smtClean="0"/>
              <a:t>Adding salt to water</a:t>
            </a:r>
          </a:p>
          <a:p>
            <a:pPr lvl="1"/>
            <a:r>
              <a:rPr lang="en-US" dirty="0" smtClean="0"/>
              <a:t>Colligative property: depends on the number of particles present in a solution, but not the type of particles or their mass</a:t>
            </a:r>
            <a:endParaRPr lang="en-US" dirty="0"/>
          </a:p>
        </p:txBody>
      </p:sp>
      <p:sp>
        <p:nvSpPr>
          <p:cNvPr id="4" name="SMARTInkShape-1"/>
          <p:cNvSpPr/>
          <p:nvPr/>
        </p:nvSpPr>
        <p:spPr>
          <a:xfrm>
            <a:off x="6688336" y="2009180"/>
            <a:ext cx="1491259" cy="62504"/>
          </a:xfrm>
          <a:custGeom>
            <a:avLst/>
            <a:gdLst/>
            <a:ahLst/>
            <a:cxnLst/>
            <a:rect l="0" t="0" r="0" b="0"/>
            <a:pathLst>
              <a:path w="1491259" h="62504">
                <a:moveTo>
                  <a:pt x="0" y="44648"/>
                </a:moveTo>
                <a:lnTo>
                  <a:pt x="16250" y="44648"/>
                </a:lnTo>
                <a:lnTo>
                  <a:pt x="37836" y="36960"/>
                </a:lnTo>
                <a:lnTo>
                  <a:pt x="81713" y="35751"/>
                </a:lnTo>
                <a:lnTo>
                  <a:pt x="121177" y="35721"/>
                </a:lnTo>
                <a:lnTo>
                  <a:pt x="145681" y="36711"/>
                </a:lnTo>
                <a:lnTo>
                  <a:pt x="187692" y="43821"/>
                </a:lnTo>
                <a:lnTo>
                  <a:pt x="232109" y="45568"/>
                </a:lnTo>
                <a:lnTo>
                  <a:pt x="276737" y="52744"/>
                </a:lnTo>
                <a:lnTo>
                  <a:pt x="313900" y="53468"/>
                </a:lnTo>
                <a:lnTo>
                  <a:pt x="354721" y="56209"/>
                </a:lnTo>
                <a:lnTo>
                  <a:pt x="376961" y="60641"/>
                </a:lnTo>
                <a:lnTo>
                  <a:pt x="419948" y="62262"/>
                </a:lnTo>
                <a:lnTo>
                  <a:pt x="464377" y="62475"/>
                </a:lnTo>
                <a:lnTo>
                  <a:pt x="506351" y="62503"/>
                </a:lnTo>
                <a:lnTo>
                  <a:pt x="550684" y="61515"/>
                </a:lnTo>
                <a:lnTo>
                  <a:pt x="590342" y="54819"/>
                </a:lnTo>
                <a:lnTo>
                  <a:pt x="634136" y="53741"/>
                </a:lnTo>
                <a:lnTo>
                  <a:pt x="678673" y="53599"/>
                </a:lnTo>
                <a:lnTo>
                  <a:pt x="714378" y="50936"/>
                </a:lnTo>
                <a:lnTo>
                  <a:pt x="759024" y="45476"/>
                </a:lnTo>
                <a:lnTo>
                  <a:pt x="803672" y="44757"/>
                </a:lnTo>
                <a:lnTo>
                  <a:pt x="845527" y="38533"/>
                </a:lnTo>
                <a:lnTo>
                  <a:pt x="883487" y="36274"/>
                </a:lnTo>
                <a:lnTo>
                  <a:pt x="919649" y="35828"/>
                </a:lnTo>
                <a:lnTo>
                  <a:pt x="955455" y="35740"/>
                </a:lnTo>
                <a:lnTo>
                  <a:pt x="993836" y="35723"/>
                </a:lnTo>
                <a:lnTo>
                  <a:pt x="1034601" y="35719"/>
                </a:lnTo>
                <a:lnTo>
                  <a:pt x="1071317" y="35719"/>
                </a:lnTo>
                <a:lnTo>
                  <a:pt x="1109879" y="35718"/>
                </a:lnTo>
                <a:lnTo>
                  <a:pt x="1150679" y="35718"/>
                </a:lnTo>
                <a:lnTo>
                  <a:pt x="1193538" y="35718"/>
                </a:lnTo>
                <a:lnTo>
                  <a:pt x="1236086" y="35718"/>
                </a:lnTo>
                <a:lnTo>
                  <a:pt x="1277444" y="33072"/>
                </a:lnTo>
                <a:lnTo>
                  <a:pt x="1321660" y="27616"/>
                </a:lnTo>
                <a:lnTo>
                  <a:pt x="1354679" y="24306"/>
                </a:lnTo>
                <a:lnTo>
                  <a:pt x="1380606" y="19133"/>
                </a:lnTo>
                <a:lnTo>
                  <a:pt x="1410822" y="15381"/>
                </a:lnTo>
                <a:lnTo>
                  <a:pt x="1428730" y="10841"/>
                </a:lnTo>
                <a:lnTo>
                  <a:pt x="1471304" y="8979"/>
                </a:lnTo>
                <a:lnTo>
                  <a:pt x="1474978" y="8963"/>
                </a:lnTo>
                <a:lnTo>
                  <a:pt x="1477428" y="7959"/>
                </a:lnTo>
                <a:lnTo>
                  <a:pt x="1479062" y="6298"/>
                </a:lnTo>
                <a:lnTo>
                  <a:pt x="1481683" y="1244"/>
                </a:lnTo>
                <a:lnTo>
                  <a:pt x="1484688" y="553"/>
                </a:lnTo>
                <a:lnTo>
                  <a:pt x="149125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2"/>
          <p:cNvSpPr/>
          <p:nvPr/>
        </p:nvSpPr>
        <p:spPr>
          <a:xfrm>
            <a:off x="1768078" y="3000375"/>
            <a:ext cx="1509118" cy="71439"/>
          </a:xfrm>
          <a:custGeom>
            <a:avLst/>
            <a:gdLst/>
            <a:ahLst/>
            <a:cxnLst/>
            <a:rect l="0" t="0" r="0" b="0"/>
            <a:pathLst>
              <a:path w="1509118" h="71439">
                <a:moveTo>
                  <a:pt x="0" y="17859"/>
                </a:moveTo>
                <a:lnTo>
                  <a:pt x="7688" y="10171"/>
                </a:lnTo>
                <a:lnTo>
                  <a:pt x="13302" y="9297"/>
                </a:lnTo>
                <a:lnTo>
                  <a:pt x="29888" y="8962"/>
                </a:lnTo>
                <a:lnTo>
                  <a:pt x="35773" y="6298"/>
                </a:lnTo>
                <a:lnTo>
                  <a:pt x="38732" y="4199"/>
                </a:lnTo>
                <a:lnTo>
                  <a:pt x="52376" y="1244"/>
                </a:lnTo>
                <a:lnTo>
                  <a:pt x="96538" y="32"/>
                </a:lnTo>
                <a:lnTo>
                  <a:pt x="137990" y="2"/>
                </a:lnTo>
                <a:lnTo>
                  <a:pt x="181742" y="0"/>
                </a:lnTo>
                <a:lnTo>
                  <a:pt x="223657" y="0"/>
                </a:lnTo>
                <a:lnTo>
                  <a:pt x="260878" y="7068"/>
                </a:lnTo>
                <a:lnTo>
                  <a:pt x="303862" y="8685"/>
                </a:lnTo>
                <a:lnTo>
                  <a:pt x="348291" y="8898"/>
                </a:lnTo>
                <a:lnTo>
                  <a:pt x="392911" y="8926"/>
                </a:lnTo>
                <a:lnTo>
                  <a:pt x="437555" y="9921"/>
                </a:lnTo>
                <a:lnTo>
                  <a:pt x="482203" y="16618"/>
                </a:lnTo>
                <a:lnTo>
                  <a:pt x="518914" y="17614"/>
                </a:lnTo>
                <a:lnTo>
                  <a:pt x="560709" y="20457"/>
                </a:lnTo>
                <a:lnTo>
                  <a:pt x="597921" y="25538"/>
                </a:lnTo>
                <a:lnTo>
                  <a:pt x="640072" y="26542"/>
                </a:lnTo>
                <a:lnTo>
                  <a:pt x="680736" y="26740"/>
                </a:lnTo>
                <a:lnTo>
                  <a:pt x="721952" y="31520"/>
                </a:lnTo>
                <a:lnTo>
                  <a:pt x="764893" y="34889"/>
                </a:lnTo>
                <a:lnTo>
                  <a:pt x="805713" y="35555"/>
                </a:lnTo>
                <a:lnTo>
                  <a:pt x="846960" y="40427"/>
                </a:lnTo>
                <a:lnTo>
                  <a:pt x="890900" y="43814"/>
                </a:lnTo>
                <a:lnTo>
                  <a:pt x="925980" y="45393"/>
                </a:lnTo>
                <a:lnTo>
                  <a:pt x="961509" y="50712"/>
                </a:lnTo>
                <a:lnTo>
                  <a:pt x="997172" y="52729"/>
                </a:lnTo>
                <a:lnTo>
                  <a:pt x="1032874" y="54319"/>
                </a:lnTo>
                <a:lnTo>
                  <a:pt x="1068588" y="59641"/>
                </a:lnTo>
                <a:lnTo>
                  <a:pt x="1104305" y="61658"/>
                </a:lnTo>
                <a:lnTo>
                  <a:pt x="1140024" y="63248"/>
                </a:lnTo>
                <a:lnTo>
                  <a:pt x="1175742" y="68570"/>
                </a:lnTo>
                <a:lnTo>
                  <a:pt x="1211461" y="70588"/>
                </a:lnTo>
                <a:lnTo>
                  <a:pt x="1247180" y="71186"/>
                </a:lnTo>
                <a:lnTo>
                  <a:pt x="1281906" y="71363"/>
                </a:lnTo>
                <a:lnTo>
                  <a:pt x="1323456" y="71423"/>
                </a:lnTo>
                <a:lnTo>
                  <a:pt x="1364846" y="71435"/>
                </a:lnTo>
                <a:lnTo>
                  <a:pt x="1401685" y="71437"/>
                </a:lnTo>
                <a:lnTo>
                  <a:pt x="1437625" y="71438"/>
                </a:lnTo>
                <a:lnTo>
                  <a:pt x="1478894" y="71438"/>
                </a:lnTo>
                <a:lnTo>
                  <a:pt x="1509117" y="714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03183850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Freezing Point Depression</a:t>
            </a:r>
            <a:endParaRPr lang="en-US" dirty="0"/>
          </a:p>
        </p:txBody>
      </p:sp>
      <p:sp>
        <p:nvSpPr>
          <p:cNvPr id="3" name="Content Placeholder 2"/>
          <p:cNvSpPr>
            <a:spLocks noGrp="1"/>
          </p:cNvSpPr>
          <p:nvPr>
            <p:ph idx="1"/>
          </p:nvPr>
        </p:nvSpPr>
        <p:spPr/>
        <p:txBody>
          <a:bodyPr/>
          <a:lstStyle/>
          <a:p>
            <a:r>
              <a:rPr lang="en-US" dirty="0" smtClean="0"/>
              <a:t>Occurs when the freezing point of a liquid is lowered by adding another compound to it</a:t>
            </a:r>
          </a:p>
          <a:p>
            <a:pPr lvl="1"/>
            <a:r>
              <a:rPr lang="en-US" dirty="0" smtClean="0"/>
              <a:t>Solution has a lower freezing point than that of the pure substance</a:t>
            </a:r>
          </a:p>
          <a:p>
            <a:r>
              <a:rPr lang="en-US" dirty="0" smtClean="0"/>
              <a:t>Colligative property</a:t>
            </a:r>
            <a:endParaRPr lang="en-US" dirty="0"/>
          </a:p>
        </p:txBody>
      </p:sp>
    </p:spTree>
    <p:extLst>
      <p:ext uri="{BB962C8B-B14F-4D97-AF65-F5344CB8AC3E}">
        <p14:creationId xmlns:p14="http://schemas.microsoft.com/office/powerpoint/2010/main" val="252057405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(10-22-15)</a:t>
            </a:r>
            <a:endParaRPr lang="en-US" dirty="0"/>
          </a:p>
        </p:txBody>
      </p:sp>
      <p:sp>
        <p:nvSpPr>
          <p:cNvPr id="3" name="Content Placeholder 2"/>
          <p:cNvSpPr>
            <a:spLocks noGrp="1"/>
          </p:cNvSpPr>
          <p:nvPr>
            <p:ph idx="1"/>
          </p:nvPr>
        </p:nvSpPr>
        <p:spPr/>
        <p:txBody>
          <a:bodyPr/>
          <a:lstStyle/>
          <a:p>
            <a:r>
              <a:rPr lang="en-US" dirty="0" smtClean="0"/>
              <a:t>If boiling point is the temperature at which water starts to boil, then what is melting point?</a:t>
            </a:r>
          </a:p>
          <a:p>
            <a:endParaRPr lang="en-US" dirty="0"/>
          </a:p>
          <a:p>
            <a:r>
              <a:rPr lang="en-US" dirty="0" smtClean="0"/>
              <a:t>Since altitude affects boiling point, do you think altitude will affect freezing point?</a:t>
            </a:r>
            <a:endParaRPr lang="en-US" dirty="0"/>
          </a:p>
        </p:txBody>
      </p:sp>
    </p:spTree>
    <p:extLst>
      <p:ext uri="{BB962C8B-B14F-4D97-AF65-F5344CB8AC3E}">
        <p14:creationId xmlns:p14="http://schemas.microsoft.com/office/powerpoint/2010/main" val="172939298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Objectives</a:t>
            </a:r>
          </a:p>
          <a:p>
            <a:r>
              <a:rPr lang="en-US" dirty="0" smtClean="0"/>
              <a:t>Freezing and melting of water</a:t>
            </a:r>
          </a:p>
          <a:p>
            <a:r>
              <a:rPr lang="en-US" dirty="0" smtClean="0"/>
              <a:t>Freezing and melting of water analysis</a:t>
            </a:r>
          </a:p>
        </p:txBody>
      </p:sp>
    </p:spTree>
    <p:extLst>
      <p:ext uri="{BB962C8B-B14F-4D97-AF65-F5344CB8AC3E}">
        <p14:creationId xmlns:p14="http://schemas.microsoft.com/office/powerpoint/2010/main" val="154260577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To analyze the freezing and melting points of water and determine if altitude affects these conditions like altitude affected boiling point.</a:t>
            </a:r>
            <a:endParaRPr lang="en-US" dirty="0"/>
          </a:p>
        </p:txBody>
      </p:sp>
    </p:spTree>
    <p:extLst>
      <p:ext uri="{BB962C8B-B14F-4D97-AF65-F5344CB8AC3E}">
        <p14:creationId xmlns:p14="http://schemas.microsoft.com/office/powerpoint/2010/main" val="43273679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(10-26-15)</a:t>
            </a:r>
            <a:endParaRPr lang="en-US" dirty="0"/>
          </a:p>
        </p:txBody>
      </p:sp>
      <p:sp>
        <p:nvSpPr>
          <p:cNvPr id="3" name="Content Placeholder 2"/>
          <p:cNvSpPr>
            <a:spLocks noGrp="1"/>
          </p:cNvSpPr>
          <p:nvPr>
            <p:ph idx="1"/>
          </p:nvPr>
        </p:nvSpPr>
        <p:spPr/>
        <p:txBody>
          <a:bodyPr/>
          <a:lstStyle/>
          <a:p>
            <a:r>
              <a:rPr lang="en-US" dirty="0" smtClean="0"/>
              <a:t>What does temperature tell you about the molecules in a given substance?</a:t>
            </a:r>
          </a:p>
          <a:p>
            <a:endParaRPr lang="en-US" dirty="0"/>
          </a:p>
          <a:p>
            <a:r>
              <a:rPr lang="en-US" dirty="0" smtClean="0"/>
              <a:t>Explain what a colligative property is and how it applies to temperature of solvents.</a:t>
            </a:r>
            <a:endParaRPr lang="en-US" dirty="0"/>
          </a:p>
        </p:txBody>
      </p:sp>
    </p:spTree>
    <p:extLst>
      <p:ext uri="{BB962C8B-B14F-4D97-AF65-F5344CB8AC3E}">
        <p14:creationId xmlns:p14="http://schemas.microsoft.com/office/powerpoint/2010/main" val="300865876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Objectives</a:t>
            </a:r>
          </a:p>
          <a:p>
            <a:r>
              <a:rPr lang="en-US" dirty="0" smtClean="0"/>
              <a:t>Chapter 2 reading / study guide work time</a:t>
            </a:r>
          </a:p>
        </p:txBody>
      </p:sp>
    </p:spTree>
    <p:extLst>
      <p:ext uri="{BB962C8B-B14F-4D97-AF65-F5344CB8AC3E}">
        <p14:creationId xmlns:p14="http://schemas.microsoft.com/office/powerpoint/2010/main" val="144036810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a:t>To analyze the freezing and melting points of water and determine if altitude affects these conditions like altitude affected boiling point.</a:t>
            </a:r>
          </a:p>
          <a:p>
            <a:endParaRPr lang="en-US" dirty="0"/>
          </a:p>
        </p:txBody>
      </p:sp>
    </p:spTree>
    <p:extLst>
      <p:ext uri="{BB962C8B-B14F-4D97-AF65-F5344CB8AC3E}">
        <p14:creationId xmlns:p14="http://schemas.microsoft.com/office/powerpoint/2010/main" val="13830884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Investigate Chemical changes</a:t>
            </a:r>
            <a:br>
              <a:rPr lang="en-US" dirty="0" smtClean="0"/>
            </a:br>
            <a:r>
              <a:rPr lang="en-US" dirty="0" smtClean="0"/>
              <a:t>-What are some signs of chemical changes?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Procedure</a:t>
            </a:r>
          </a:p>
          <a:p>
            <a:pPr lvl="1"/>
            <a:r>
              <a:rPr lang="en-US" dirty="0" smtClean="0"/>
              <a:t>Measure 80 mL of water and pour it into one of the cups</a:t>
            </a:r>
          </a:p>
          <a:p>
            <a:pPr lvl="1"/>
            <a:r>
              <a:rPr lang="en-US" dirty="0" smtClean="0"/>
              <a:t>Add 3 full droppers of iodine solution. Record your observations</a:t>
            </a:r>
          </a:p>
          <a:p>
            <a:pPr lvl="1"/>
            <a:r>
              <a:rPr lang="en-US" dirty="0" smtClean="0"/>
              <a:t>Add 1 spoonful of cornstarch to the iodine solution and stir. Record your observations</a:t>
            </a:r>
          </a:p>
          <a:p>
            <a:pPr lvl="1"/>
            <a:r>
              <a:rPr lang="en-US" dirty="0" smtClean="0"/>
              <a:t>Measure 50 mL of water and pour it into the second cup</a:t>
            </a:r>
          </a:p>
          <a:p>
            <a:pPr lvl="1"/>
            <a:r>
              <a:rPr lang="en-US" dirty="0" smtClean="0"/>
              <a:t>Using a clean eyedropper, add 4 full droppers of the iodine/cornstarch solution to the second cup</a:t>
            </a:r>
          </a:p>
          <a:p>
            <a:pPr lvl="1"/>
            <a:r>
              <a:rPr lang="en-US" dirty="0" smtClean="0"/>
              <a:t>Drop a vitamin C tablet into the second cup and stir the liquid with a clean spoon until the tablet is dissolved. Record your observations</a:t>
            </a:r>
          </a:p>
          <a:p>
            <a:pPr lvl="1"/>
            <a:endParaRPr lang="en-US" dirty="0"/>
          </a:p>
        </p:txBody>
      </p:sp>
    </p:spTree>
    <p:extLst>
      <p:ext uri="{BB962C8B-B14F-4D97-AF65-F5344CB8AC3E}">
        <p14:creationId xmlns:p14="http://schemas.microsoft.com/office/powerpoint/2010/main" val="201769609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618254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(10-27-15)</a:t>
            </a:r>
            <a:endParaRPr lang="en-US" dirty="0"/>
          </a:p>
        </p:txBody>
      </p:sp>
      <p:sp>
        <p:nvSpPr>
          <p:cNvPr id="3" name="Content Placeholder 2"/>
          <p:cNvSpPr>
            <a:spLocks noGrp="1"/>
          </p:cNvSpPr>
          <p:nvPr>
            <p:ph idx="1"/>
          </p:nvPr>
        </p:nvSpPr>
        <p:spPr/>
        <p:txBody>
          <a:bodyPr/>
          <a:lstStyle/>
          <a:p>
            <a:r>
              <a:rPr lang="en-US" dirty="0" smtClean="0"/>
              <a:t>In terms of energy, what has to happen to ice in order for it to melt?</a:t>
            </a:r>
          </a:p>
          <a:p>
            <a:endParaRPr lang="en-US" dirty="0"/>
          </a:p>
          <a:p>
            <a:r>
              <a:rPr lang="en-US" dirty="0" smtClean="0"/>
              <a:t>Based on what you know about colligative properties, what would happen if I didn’t add salt to ice?</a:t>
            </a:r>
            <a:endParaRPr lang="en-US" dirty="0"/>
          </a:p>
        </p:txBody>
      </p:sp>
    </p:spTree>
    <p:extLst>
      <p:ext uri="{BB962C8B-B14F-4D97-AF65-F5344CB8AC3E}">
        <p14:creationId xmlns:p14="http://schemas.microsoft.com/office/powerpoint/2010/main" val="228874331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Objectives</a:t>
            </a:r>
          </a:p>
          <a:p>
            <a:r>
              <a:rPr lang="en-US" dirty="0" smtClean="0"/>
              <a:t>Melting and Freezing of water</a:t>
            </a:r>
          </a:p>
          <a:p>
            <a:r>
              <a:rPr lang="en-US" dirty="0" smtClean="0"/>
              <a:t>Ice Cream Activity</a:t>
            </a:r>
            <a:endParaRPr lang="en-US" dirty="0"/>
          </a:p>
        </p:txBody>
      </p:sp>
    </p:spTree>
    <p:extLst>
      <p:ext uri="{BB962C8B-B14F-4D97-AF65-F5344CB8AC3E}">
        <p14:creationId xmlns:p14="http://schemas.microsoft.com/office/powerpoint/2010/main" val="131962952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To determine what occurs to the molecules during phase changes of water</a:t>
            </a:r>
          </a:p>
          <a:p>
            <a:r>
              <a:rPr lang="en-US" dirty="0" smtClean="0"/>
              <a:t>To demonstrate melting and freezing of water</a:t>
            </a:r>
          </a:p>
          <a:p>
            <a:r>
              <a:rPr lang="en-US" dirty="0" smtClean="0"/>
              <a:t>To demonstrate freezing point by making Ice Cream</a:t>
            </a:r>
            <a:endParaRPr lang="en-US" dirty="0"/>
          </a:p>
        </p:txBody>
      </p:sp>
    </p:spTree>
    <p:extLst>
      <p:ext uri="{BB962C8B-B14F-4D97-AF65-F5344CB8AC3E}">
        <p14:creationId xmlns:p14="http://schemas.microsoft.com/office/powerpoint/2010/main" val="243005471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Temperature and Molecular Motion</a:t>
            </a:r>
            <a:endParaRPr lang="en-US" dirty="0"/>
          </a:p>
        </p:txBody>
      </p:sp>
      <p:sp>
        <p:nvSpPr>
          <p:cNvPr id="3" name="Content Placeholder 2"/>
          <p:cNvSpPr>
            <a:spLocks noGrp="1"/>
          </p:cNvSpPr>
          <p:nvPr>
            <p:ph idx="1"/>
          </p:nvPr>
        </p:nvSpPr>
        <p:spPr/>
        <p:txBody>
          <a:bodyPr>
            <a:normAutofit lnSpcReduction="10000"/>
          </a:bodyPr>
          <a:lstStyle/>
          <a:p>
            <a:r>
              <a:rPr lang="en-US" dirty="0" smtClean="0"/>
              <a:t>Temp is a reflection of atomic/molecular speed</a:t>
            </a:r>
          </a:p>
          <a:p>
            <a:pPr lvl="1"/>
            <a:r>
              <a:rPr lang="en-US" dirty="0" smtClean="0"/>
              <a:t>This is kinetic energy – or energy in motion</a:t>
            </a:r>
          </a:p>
          <a:p>
            <a:pPr lvl="1"/>
            <a:r>
              <a:rPr lang="en-US" dirty="0" smtClean="0"/>
              <a:t>Potential energy exists also! – energy stored in a system</a:t>
            </a:r>
          </a:p>
          <a:p>
            <a:r>
              <a:rPr lang="en-US" dirty="0" smtClean="0"/>
              <a:t>When a substance undergoes a phase change, the energy involved in that phase change is used to arrange molecules instead of just changing the molecule’s speed</a:t>
            </a:r>
          </a:p>
          <a:p>
            <a:endParaRPr lang="en-US" dirty="0"/>
          </a:p>
        </p:txBody>
      </p:sp>
    </p:spTree>
    <p:extLst>
      <p:ext uri="{BB962C8B-B14F-4D97-AF65-F5344CB8AC3E}">
        <p14:creationId xmlns:p14="http://schemas.microsoft.com/office/powerpoint/2010/main" val="355386556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(10-28-15)</a:t>
            </a:r>
            <a:endParaRPr lang="en-US" dirty="0"/>
          </a:p>
        </p:txBody>
      </p:sp>
      <p:sp>
        <p:nvSpPr>
          <p:cNvPr id="3" name="Content Placeholder 2"/>
          <p:cNvSpPr>
            <a:spLocks noGrp="1"/>
          </p:cNvSpPr>
          <p:nvPr>
            <p:ph idx="1"/>
          </p:nvPr>
        </p:nvSpPr>
        <p:spPr/>
        <p:txBody>
          <a:bodyPr/>
          <a:lstStyle/>
          <a:p>
            <a:r>
              <a:rPr lang="en-US" dirty="0" smtClean="0"/>
              <a:t>Briefly explain what happened in the freezing lab. Include specific information on the movement of molecules and atoms during this process.</a:t>
            </a:r>
          </a:p>
          <a:p>
            <a:r>
              <a:rPr lang="en-US" dirty="0" smtClean="0"/>
              <a:t>Explain how this relates to ice cream.</a:t>
            </a:r>
            <a:endParaRPr lang="en-US" dirty="0"/>
          </a:p>
        </p:txBody>
      </p:sp>
    </p:spTree>
    <p:extLst>
      <p:ext uri="{BB962C8B-B14F-4D97-AF65-F5344CB8AC3E}">
        <p14:creationId xmlns:p14="http://schemas.microsoft.com/office/powerpoint/2010/main" val="87168800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Objectives</a:t>
            </a:r>
          </a:p>
          <a:p>
            <a:r>
              <a:rPr lang="en-US" dirty="0" smtClean="0"/>
              <a:t>Melting and Freezing of water</a:t>
            </a:r>
          </a:p>
          <a:p>
            <a:r>
              <a:rPr lang="en-US" dirty="0" smtClean="0"/>
              <a:t>Ice Cream Activity</a:t>
            </a:r>
            <a:endParaRPr lang="en-US" dirty="0"/>
          </a:p>
        </p:txBody>
      </p:sp>
    </p:spTree>
    <p:extLst>
      <p:ext uri="{BB962C8B-B14F-4D97-AF65-F5344CB8AC3E}">
        <p14:creationId xmlns:p14="http://schemas.microsoft.com/office/powerpoint/2010/main" val="344665233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To determine what occurs to the molecules during phase changes of water</a:t>
            </a:r>
          </a:p>
          <a:p>
            <a:r>
              <a:rPr lang="en-US" dirty="0" smtClean="0"/>
              <a:t>To demonstrate melting and freezing of water</a:t>
            </a:r>
          </a:p>
          <a:p>
            <a:r>
              <a:rPr lang="en-US" dirty="0" smtClean="0"/>
              <a:t>To demonstrate freezing point by making Ice Cream</a:t>
            </a:r>
            <a:endParaRPr lang="en-US" dirty="0"/>
          </a:p>
        </p:txBody>
      </p:sp>
    </p:spTree>
    <p:extLst>
      <p:ext uri="{BB962C8B-B14F-4D97-AF65-F5344CB8AC3E}">
        <p14:creationId xmlns:p14="http://schemas.microsoft.com/office/powerpoint/2010/main" val="423588679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Ice cream in a bag</a:t>
            </a:r>
            <a:endParaRPr lang="en-US" dirty="0"/>
          </a:p>
        </p:txBody>
      </p:sp>
      <p:sp>
        <p:nvSpPr>
          <p:cNvPr id="3" name="Content Placeholder 2"/>
          <p:cNvSpPr>
            <a:spLocks noGrp="1"/>
          </p:cNvSpPr>
          <p:nvPr>
            <p:ph idx="1"/>
          </p:nvPr>
        </p:nvSpPr>
        <p:spPr/>
        <p:txBody>
          <a:bodyPr/>
          <a:lstStyle/>
          <a:p>
            <a:endParaRPr lang="en-US"/>
          </a:p>
        </p:txBody>
      </p:sp>
      <p:grpSp>
        <p:nvGrpSpPr>
          <p:cNvPr id="19" name="SMARTInkShape-Group50"/>
          <p:cNvGrpSpPr/>
          <p:nvPr/>
        </p:nvGrpSpPr>
        <p:grpSpPr>
          <a:xfrm>
            <a:off x="214313" y="1393031"/>
            <a:ext cx="2080618" cy="544712"/>
            <a:chOff x="214313" y="1393031"/>
            <a:chExt cx="2080618" cy="544712"/>
          </a:xfrm>
        </p:grpSpPr>
        <p:sp>
          <p:nvSpPr>
            <p:cNvPr id="4" name="SMARTInkShape-219"/>
            <p:cNvSpPr/>
            <p:nvPr/>
          </p:nvSpPr>
          <p:spPr>
            <a:xfrm>
              <a:off x="214313" y="1536184"/>
              <a:ext cx="186005" cy="212258"/>
            </a:xfrm>
            <a:custGeom>
              <a:avLst/>
              <a:gdLst/>
              <a:ahLst/>
              <a:cxnLst/>
              <a:rect l="0" t="0" r="0" b="0"/>
              <a:pathLst>
                <a:path w="186005" h="212258">
                  <a:moveTo>
                    <a:pt x="53578" y="53300"/>
                  </a:moveTo>
                  <a:lnTo>
                    <a:pt x="45889" y="53300"/>
                  </a:lnTo>
                  <a:lnTo>
                    <a:pt x="45475" y="54293"/>
                  </a:lnTo>
                  <a:lnTo>
                    <a:pt x="45016" y="58041"/>
                  </a:lnTo>
                  <a:lnTo>
                    <a:pt x="42166" y="63014"/>
                  </a:lnTo>
                  <a:lnTo>
                    <a:pt x="40016" y="65729"/>
                  </a:lnTo>
                  <a:lnTo>
                    <a:pt x="37629" y="74038"/>
                  </a:lnTo>
                  <a:lnTo>
                    <a:pt x="33638" y="89872"/>
                  </a:lnTo>
                  <a:lnTo>
                    <a:pt x="28818" y="107131"/>
                  </a:lnTo>
                  <a:lnTo>
                    <a:pt x="24321" y="142619"/>
                  </a:lnTo>
                  <a:lnTo>
                    <a:pt x="22167" y="148565"/>
                  </a:lnTo>
                  <a:lnTo>
                    <a:pt x="22419" y="160463"/>
                  </a:lnTo>
                  <a:lnTo>
                    <a:pt x="27205" y="183094"/>
                  </a:lnTo>
                  <a:lnTo>
                    <a:pt x="31273" y="189700"/>
                  </a:lnTo>
                  <a:lnTo>
                    <a:pt x="55445" y="208036"/>
                  </a:lnTo>
                  <a:lnTo>
                    <a:pt x="64660" y="211368"/>
                  </a:lnTo>
                  <a:lnTo>
                    <a:pt x="69896" y="212257"/>
                  </a:lnTo>
                  <a:lnTo>
                    <a:pt x="81005" y="210599"/>
                  </a:lnTo>
                  <a:lnTo>
                    <a:pt x="122076" y="192998"/>
                  </a:lnTo>
                  <a:lnTo>
                    <a:pt x="139909" y="179469"/>
                  </a:lnTo>
                  <a:lnTo>
                    <a:pt x="167929" y="140673"/>
                  </a:lnTo>
                  <a:lnTo>
                    <a:pt x="182397" y="96539"/>
                  </a:lnTo>
                  <a:lnTo>
                    <a:pt x="186004" y="75482"/>
                  </a:lnTo>
                  <a:lnTo>
                    <a:pt x="182333" y="56676"/>
                  </a:lnTo>
                  <a:lnTo>
                    <a:pt x="172203" y="33535"/>
                  </a:lnTo>
                  <a:lnTo>
                    <a:pt x="152959" y="10398"/>
                  </a:lnTo>
                  <a:lnTo>
                    <a:pt x="144711" y="4467"/>
                  </a:lnTo>
                  <a:lnTo>
                    <a:pt x="136745" y="1831"/>
                  </a:lnTo>
                  <a:lnTo>
                    <a:pt x="109717" y="0"/>
                  </a:lnTo>
                  <a:lnTo>
                    <a:pt x="80101" y="6906"/>
                  </a:lnTo>
                  <a:lnTo>
                    <a:pt x="66689" y="12176"/>
                  </a:lnTo>
                  <a:lnTo>
                    <a:pt x="56759" y="20471"/>
                  </a:lnTo>
                  <a:lnTo>
                    <a:pt x="48046" y="29780"/>
                  </a:lnTo>
                  <a:lnTo>
                    <a:pt x="20499" y="51734"/>
                  </a:lnTo>
                  <a:lnTo>
                    <a:pt x="14071" y="62857"/>
                  </a:lnTo>
                  <a:lnTo>
                    <a:pt x="0" y="10687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220"/>
            <p:cNvSpPr/>
            <p:nvPr/>
          </p:nvSpPr>
          <p:spPr>
            <a:xfrm>
              <a:off x="428625" y="1473398"/>
              <a:ext cx="160449" cy="240686"/>
            </a:xfrm>
            <a:custGeom>
              <a:avLst/>
              <a:gdLst/>
              <a:ahLst/>
              <a:cxnLst/>
              <a:rect l="0" t="0" r="0" b="0"/>
              <a:pathLst>
                <a:path w="160449" h="240686">
                  <a:moveTo>
                    <a:pt x="35719" y="0"/>
                  </a:moveTo>
                  <a:lnTo>
                    <a:pt x="35719" y="21250"/>
                  </a:lnTo>
                  <a:lnTo>
                    <a:pt x="33073" y="26973"/>
                  </a:lnTo>
                  <a:lnTo>
                    <a:pt x="30978" y="29889"/>
                  </a:lnTo>
                  <a:lnTo>
                    <a:pt x="28030" y="43472"/>
                  </a:lnTo>
                  <a:lnTo>
                    <a:pt x="24307" y="81389"/>
                  </a:lnTo>
                  <a:lnTo>
                    <a:pt x="18425" y="124322"/>
                  </a:lnTo>
                  <a:lnTo>
                    <a:pt x="17893" y="166647"/>
                  </a:lnTo>
                  <a:lnTo>
                    <a:pt x="17860" y="209995"/>
                  </a:lnTo>
                  <a:lnTo>
                    <a:pt x="17859" y="214145"/>
                  </a:lnTo>
                  <a:lnTo>
                    <a:pt x="17859" y="201869"/>
                  </a:lnTo>
                  <a:lnTo>
                    <a:pt x="20505" y="196215"/>
                  </a:lnTo>
                  <a:lnTo>
                    <a:pt x="47363" y="151567"/>
                  </a:lnTo>
                  <a:lnTo>
                    <a:pt x="68635" y="129137"/>
                  </a:lnTo>
                  <a:lnTo>
                    <a:pt x="95665" y="113261"/>
                  </a:lnTo>
                  <a:lnTo>
                    <a:pt x="118152" y="108362"/>
                  </a:lnTo>
                  <a:lnTo>
                    <a:pt x="141150" y="107316"/>
                  </a:lnTo>
                  <a:lnTo>
                    <a:pt x="149715" y="109873"/>
                  </a:lnTo>
                  <a:lnTo>
                    <a:pt x="153388" y="111944"/>
                  </a:lnTo>
                  <a:lnTo>
                    <a:pt x="155837" y="114317"/>
                  </a:lnTo>
                  <a:lnTo>
                    <a:pt x="158558" y="119600"/>
                  </a:lnTo>
                  <a:lnTo>
                    <a:pt x="160448" y="136662"/>
                  </a:lnTo>
                  <a:lnTo>
                    <a:pt x="159615" y="147059"/>
                  </a:lnTo>
                  <a:lnTo>
                    <a:pt x="148289" y="175777"/>
                  </a:lnTo>
                  <a:lnTo>
                    <a:pt x="139989" y="184949"/>
                  </a:lnTo>
                  <a:lnTo>
                    <a:pt x="101034" y="215898"/>
                  </a:lnTo>
                  <a:lnTo>
                    <a:pt x="77357" y="227929"/>
                  </a:lnTo>
                  <a:lnTo>
                    <a:pt x="34505" y="239695"/>
                  </a:lnTo>
                  <a:lnTo>
                    <a:pt x="19594" y="240685"/>
                  </a:lnTo>
                  <a:lnTo>
                    <a:pt x="11024" y="238271"/>
                  </a:lnTo>
                  <a:lnTo>
                    <a:pt x="0" y="23217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221"/>
            <p:cNvSpPr/>
            <p:nvPr/>
          </p:nvSpPr>
          <p:spPr>
            <a:xfrm>
              <a:off x="580430" y="1544868"/>
              <a:ext cx="169385" cy="160290"/>
            </a:xfrm>
            <a:custGeom>
              <a:avLst/>
              <a:gdLst/>
              <a:ahLst/>
              <a:cxnLst/>
              <a:rect l="0" t="0" r="0" b="0"/>
              <a:pathLst>
                <a:path w="169385" h="160290">
                  <a:moveTo>
                    <a:pt x="160734" y="8898"/>
                  </a:moveTo>
                  <a:lnTo>
                    <a:pt x="160734" y="1209"/>
                  </a:lnTo>
                  <a:lnTo>
                    <a:pt x="159742" y="796"/>
                  </a:lnTo>
                  <a:lnTo>
                    <a:pt x="135003" y="0"/>
                  </a:lnTo>
                  <a:lnTo>
                    <a:pt x="95137" y="9064"/>
                  </a:lnTo>
                  <a:lnTo>
                    <a:pt x="60513" y="24056"/>
                  </a:lnTo>
                  <a:lnTo>
                    <a:pt x="52361" y="29856"/>
                  </a:lnTo>
                  <a:lnTo>
                    <a:pt x="48076" y="35741"/>
                  </a:lnTo>
                  <a:lnTo>
                    <a:pt x="45664" y="44632"/>
                  </a:lnTo>
                  <a:lnTo>
                    <a:pt x="45325" y="47604"/>
                  </a:lnTo>
                  <a:lnTo>
                    <a:pt x="47595" y="53551"/>
                  </a:lnTo>
                  <a:lnTo>
                    <a:pt x="49589" y="56526"/>
                  </a:lnTo>
                  <a:lnTo>
                    <a:pt x="51911" y="58509"/>
                  </a:lnTo>
                  <a:lnTo>
                    <a:pt x="93648" y="77604"/>
                  </a:lnTo>
                  <a:lnTo>
                    <a:pt x="123229" y="86667"/>
                  </a:lnTo>
                  <a:lnTo>
                    <a:pt x="135135" y="89103"/>
                  </a:lnTo>
                  <a:lnTo>
                    <a:pt x="158894" y="101542"/>
                  </a:lnTo>
                  <a:lnTo>
                    <a:pt x="164877" y="107289"/>
                  </a:lnTo>
                  <a:lnTo>
                    <a:pt x="167536" y="113151"/>
                  </a:lnTo>
                  <a:lnTo>
                    <a:pt x="169384" y="127970"/>
                  </a:lnTo>
                  <a:lnTo>
                    <a:pt x="166893" y="133918"/>
                  </a:lnTo>
                  <a:lnTo>
                    <a:pt x="164840" y="136893"/>
                  </a:lnTo>
                  <a:lnTo>
                    <a:pt x="152470" y="145820"/>
                  </a:lnTo>
                  <a:lnTo>
                    <a:pt x="114119" y="155991"/>
                  </a:lnTo>
                  <a:lnTo>
                    <a:pt x="70023" y="160289"/>
                  </a:lnTo>
                  <a:lnTo>
                    <a:pt x="42568" y="159628"/>
                  </a:lnTo>
                  <a:lnTo>
                    <a:pt x="13161" y="151601"/>
                  </a:lnTo>
                  <a:lnTo>
                    <a:pt x="0" y="14284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222"/>
            <p:cNvSpPr/>
            <p:nvPr/>
          </p:nvSpPr>
          <p:spPr>
            <a:xfrm>
              <a:off x="776883" y="1553921"/>
              <a:ext cx="128957" cy="106870"/>
            </a:xfrm>
            <a:custGeom>
              <a:avLst/>
              <a:gdLst/>
              <a:ahLst/>
              <a:cxnLst/>
              <a:rect l="0" t="0" r="0" b="0"/>
              <a:pathLst>
                <a:path w="128957" h="106870">
                  <a:moveTo>
                    <a:pt x="0" y="62352"/>
                  </a:moveTo>
                  <a:lnTo>
                    <a:pt x="7688" y="62352"/>
                  </a:lnTo>
                  <a:lnTo>
                    <a:pt x="8102" y="63345"/>
                  </a:lnTo>
                  <a:lnTo>
                    <a:pt x="8562" y="67093"/>
                  </a:lnTo>
                  <a:lnTo>
                    <a:pt x="9676" y="68489"/>
                  </a:lnTo>
                  <a:lnTo>
                    <a:pt x="13561" y="70041"/>
                  </a:lnTo>
                  <a:lnTo>
                    <a:pt x="29911" y="71173"/>
                  </a:lnTo>
                  <a:lnTo>
                    <a:pt x="69861" y="57977"/>
                  </a:lnTo>
                  <a:lnTo>
                    <a:pt x="95765" y="44309"/>
                  </a:lnTo>
                  <a:lnTo>
                    <a:pt x="127949" y="14724"/>
                  </a:lnTo>
                  <a:lnTo>
                    <a:pt x="128956" y="11749"/>
                  </a:lnTo>
                  <a:lnTo>
                    <a:pt x="128634" y="8773"/>
                  </a:lnTo>
                  <a:lnTo>
                    <a:pt x="125730" y="1608"/>
                  </a:lnTo>
                  <a:lnTo>
                    <a:pt x="124500" y="1020"/>
                  </a:lnTo>
                  <a:lnTo>
                    <a:pt x="107909" y="0"/>
                  </a:lnTo>
                  <a:lnTo>
                    <a:pt x="99884" y="2559"/>
                  </a:lnTo>
                  <a:lnTo>
                    <a:pt x="60240" y="24755"/>
                  </a:lnTo>
                  <a:lnTo>
                    <a:pt x="45376" y="45298"/>
                  </a:lnTo>
                  <a:lnTo>
                    <a:pt x="29499" y="70569"/>
                  </a:lnTo>
                  <a:lnTo>
                    <a:pt x="28595" y="73783"/>
                  </a:lnTo>
                  <a:lnTo>
                    <a:pt x="30238" y="82646"/>
                  </a:lnTo>
                  <a:lnTo>
                    <a:pt x="32065" y="87788"/>
                  </a:lnTo>
                  <a:lnTo>
                    <a:pt x="34275" y="91216"/>
                  </a:lnTo>
                  <a:lnTo>
                    <a:pt x="47827" y="101909"/>
                  </a:lnTo>
                  <a:lnTo>
                    <a:pt x="56313" y="104738"/>
                  </a:lnTo>
                  <a:lnTo>
                    <a:pt x="87721" y="106869"/>
                  </a:lnTo>
                  <a:lnTo>
                    <a:pt x="125015" y="9807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223"/>
            <p:cNvSpPr/>
            <p:nvPr/>
          </p:nvSpPr>
          <p:spPr>
            <a:xfrm>
              <a:off x="973336" y="1544836"/>
              <a:ext cx="35720" cy="116041"/>
            </a:xfrm>
            <a:custGeom>
              <a:avLst/>
              <a:gdLst/>
              <a:ahLst/>
              <a:cxnLst/>
              <a:rect l="0" t="0" r="0" b="0"/>
              <a:pathLst>
                <a:path w="35720" h="116041">
                  <a:moveTo>
                    <a:pt x="0" y="17859"/>
                  </a:moveTo>
                  <a:lnTo>
                    <a:pt x="0" y="61232"/>
                  </a:lnTo>
                  <a:lnTo>
                    <a:pt x="0" y="82970"/>
                  </a:lnTo>
                  <a:lnTo>
                    <a:pt x="2646" y="89131"/>
                  </a:lnTo>
                  <a:lnTo>
                    <a:pt x="6137" y="95176"/>
                  </a:lnTo>
                  <a:lnTo>
                    <a:pt x="8378" y="107142"/>
                  </a:lnTo>
                  <a:lnTo>
                    <a:pt x="8927" y="116040"/>
                  </a:lnTo>
                  <a:lnTo>
                    <a:pt x="8930" y="74218"/>
                  </a:lnTo>
                  <a:lnTo>
                    <a:pt x="9922" y="47530"/>
                  </a:lnTo>
                  <a:lnTo>
                    <a:pt x="16059" y="32824"/>
                  </a:lnTo>
                  <a:lnTo>
                    <a:pt x="24375" y="18464"/>
                  </a:lnTo>
                  <a:lnTo>
                    <a:pt x="25180" y="15285"/>
                  </a:lnTo>
                  <a:lnTo>
                    <a:pt x="26708" y="13167"/>
                  </a:lnTo>
                  <a:lnTo>
                    <a:pt x="28720" y="11754"/>
                  </a:lnTo>
                  <a:lnTo>
                    <a:pt x="31053" y="10813"/>
                  </a:lnTo>
                  <a:lnTo>
                    <a:pt x="32608" y="9193"/>
                  </a:lnTo>
                  <a:lnTo>
                    <a:pt x="35719"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224"/>
            <p:cNvSpPr/>
            <p:nvPr/>
          </p:nvSpPr>
          <p:spPr>
            <a:xfrm>
              <a:off x="1062633" y="1518047"/>
              <a:ext cx="107157" cy="124602"/>
            </a:xfrm>
            <a:custGeom>
              <a:avLst/>
              <a:gdLst/>
              <a:ahLst/>
              <a:cxnLst/>
              <a:rect l="0" t="0" r="0" b="0"/>
              <a:pathLst>
                <a:path w="107157" h="124602">
                  <a:moveTo>
                    <a:pt x="0" y="8930"/>
                  </a:moveTo>
                  <a:lnTo>
                    <a:pt x="7688" y="8930"/>
                  </a:lnTo>
                  <a:lnTo>
                    <a:pt x="8102" y="9922"/>
                  </a:lnTo>
                  <a:lnTo>
                    <a:pt x="8562" y="13670"/>
                  </a:lnTo>
                  <a:lnTo>
                    <a:pt x="11412" y="18643"/>
                  </a:lnTo>
                  <a:lnTo>
                    <a:pt x="14994" y="24161"/>
                  </a:lnTo>
                  <a:lnTo>
                    <a:pt x="18002" y="32845"/>
                  </a:lnTo>
                  <a:lnTo>
                    <a:pt x="44702" y="73533"/>
                  </a:lnTo>
                  <a:lnTo>
                    <a:pt x="59538" y="94350"/>
                  </a:lnTo>
                  <a:lnTo>
                    <a:pt x="67471" y="103913"/>
                  </a:lnTo>
                  <a:lnTo>
                    <a:pt x="69674" y="110014"/>
                  </a:lnTo>
                  <a:lnTo>
                    <a:pt x="71254" y="112038"/>
                  </a:lnTo>
                  <a:lnTo>
                    <a:pt x="77226" y="115879"/>
                  </a:lnTo>
                  <a:lnTo>
                    <a:pt x="79953" y="123616"/>
                  </a:lnTo>
                  <a:lnTo>
                    <a:pt x="82829" y="124394"/>
                  </a:lnTo>
                  <a:lnTo>
                    <a:pt x="84985" y="124601"/>
                  </a:lnTo>
                  <a:lnTo>
                    <a:pt x="86422" y="123747"/>
                  </a:lnTo>
                  <a:lnTo>
                    <a:pt x="87380" y="122185"/>
                  </a:lnTo>
                  <a:lnTo>
                    <a:pt x="88729" y="115247"/>
                  </a:lnTo>
                  <a:lnTo>
                    <a:pt x="88918" y="112550"/>
                  </a:lnTo>
                  <a:lnTo>
                    <a:pt x="86483" y="106908"/>
                  </a:lnTo>
                  <a:lnTo>
                    <a:pt x="83085" y="101093"/>
                  </a:lnTo>
                  <a:lnTo>
                    <a:pt x="81575" y="95201"/>
                  </a:lnTo>
                  <a:lnTo>
                    <a:pt x="90065" y="50662"/>
                  </a:lnTo>
                  <a:lnTo>
                    <a:pt x="96320" y="33673"/>
                  </a:lnTo>
                  <a:lnTo>
                    <a:pt x="98371" y="23895"/>
                  </a:lnTo>
                  <a:lnTo>
                    <a:pt x="105127" y="9534"/>
                  </a:lnTo>
                  <a:lnTo>
                    <a:pt x="10715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225"/>
            <p:cNvSpPr/>
            <p:nvPr/>
          </p:nvSpPr>
          <p:spPr>
            <a:xfrm>
              <a:off x="1224796" y="1509120"/>
              <a:ext cx="159307" cy="116084"/>
            </a:xfrm>
            <a:custGeom>
              <a:avLst/>
              <a:gdLst/>
              <a:ahLst/>
              <a:cxnLst/>
              <a:rect l="0" t="0" r="0" b="0"/>
              <a:pathLst>
                <a:path w="159307" h="116084">
                  <a:moveTo>
                    <a:pt x="96798" y="8927"/>
                  </a:moveTo>
                  <a:lnTo>
                    <a:pt x="96798" y="106"/>
                  </a:lnTo>
                  <a:lnTo>
                    <a:pt x="75807" y="0"/>
                  </a:lnTo>
                  <a:lnTo>
                    <a:pt x="62246" y="4738"/>
                  </a:lnTo>
                  <a:lnTo>
                    <a:pt x="50400" y="12426"/>
                  </a:lnTo>
                  <a:lnTo>
                    <a:pt x="31806" y="33923"/>
                  </a:lnTo>
                  <a:lnTo>
                    <a:pt x="22272" y="41864"/>
                  </a:lnTo>
                  <a:lnTo>
                    <a:pt x="12318" y="56500"/>
                  </a:lnTo>
                  <a:lnTo>
                    <a:pt x="5807" y="70836"/>
                  </a:lnTo>
                  <a:lnTo>
                    <a:pt x="1787" y="77122"/>
                  </a:lnTo>
                  <a:lnTo>
                    <a:pt x="0" y="83223"/>
                  </a:lnTo>
                  <a:lnTo>
                    <a:pt x="516" y="86239"/>
                  </a:lnTo>
                  <a:lnTo>
                    <a:pt x="3735" y="92236"/>
                  </a:lnTo>
                  <a:lnTo>
                    <a:pt x="5983" y="93239"/>
                  </a:lnTo>
                  <a:lnTo>
                    <a:pt x="8473" y="92917"/>
                  </a:lnTo>
                  <a:lnTo>
                    <a:pt x="13886" y="90904"/>
                  </a:lnTo>
                  <a:lnTo>
                    <a:pt x="49712" y="84616"/>
                  </a:lnTo>
                  <a:lnTo>
                    <a:pt x="58673" y="76963"/>
                  </a:lnTo>
                  <a:lnTo>
                    <a:pt x="66955" y="67938"/>
                  </a:lnTo>
                  <a:lnTo>
                    <a:pt x="92900" y="46846"/>
                  </a:lnTo>
                  <a:lnTo>
                    <a:pt x="101486" y="32620"/>
                  </a:lnTo>
                  <a:lnTo>
                    <a:pt x="107535" y="18421"/>
                  </a:lnTo>
                  <a:lnTo>
                    <a:pt x="109909" y="15256"/>
                  </a:lnTo>
                  <a:lnTo>
                    <a:pt x="110500" y="13146"/>
                  </a:lnTo>
                  <a:lnTo>
                    <a:pt x="109901" y="11740"/>
                  </a:lnTo>
                  <a:lnTo>
                    <a:pt x="105972" y="9092"/>
                  </a:lnTo>
                  <a:lnTo>
                    <a:pt x="104740" y="38982"/>
                  </a:lnTo>
                  <a:lnTo>
                    <a:pt x="98661" y="55690"/>
                  </a:lnTo>
                  <a:lnTo>
                    <a:pt x="98040" y="60939"/>
                  </a:lnTo>
                  <a:lnTo>
                    <a:pt x="99996" y="69416"/>
                  </a:lnTo>
                  <a:lnTo>
                    <a:pt x="103180" y="77483"/>
                  </a:lnTo>
                  <a:lnTo>
                    <a:pt x="105965" y="92188"/>
                  </a:lnTo>
                  <a:lnTo>
                    <a:pt x="110132" y="99841"/>
                  </a:lnTo>
                  <a:lnTo>
                    <a:pt x="112633" y="102278"/>
                  </a:lnTo>
                  <a:lnTo>
                    <a:pt x="135760" y="112862"/>
                  </a:lnTo>
                  <a:lnTo>
                    <a:pt x="159306" y="11608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226"/>
            <p:cNvSpPr/>
            <p:nvPr/>
          </p:nvSpPr>
          <p:spPr>
            <a:xfrm>
              <a:off x="1455539" y="1482328"/>
              <a:ext cx="8931" cy="160736"/>
            </a:xfrm>
            <a:custGeom>
              <a:avLst/>
              <a:gdLst/>
              <a:ahLst/>
              <a:cxnLst/>
              <a:rect l="0" t="0" r="0" b="0"/>
              <a:pathLst>
                <a:path w="8931" h="160736">
                  <a:moveTo>
                    <a:pt x="0" y="0"/>
                  </a:moveTo>
                  <a:lnTo>
                    <a:pt x="992" y="31627"/>
                  </a:lnTo>
                  <a:lnTo>
                    <a:pt x="4740" y="42499"/>
                  </a:lnTo>
                  <a:lnTo>
                    <a:pt x="4422" y="56592"/>
                  </a:lnTo>
                  <a:lnTo>
                    <a:pt x="2958" y="72777"/>
                  </a:lnTo>
                  <a:lnTo>
                    <a:pt x="7947" y="111522"/>
                  </a:lnTo>
                  <a:lnTo>
                    <a:pt x="8904" y="154217"/>
                  </a:lnTo>
                  <a:lnTo>
                    <a:pt x="8930" y="16073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Shape-227"/>
            <p:cNvSpPr/>
            <p:nvPr/>
          </p:nvSpPr>
          <p:spPr>
            <a:xfrm>
              <a:off x="1375172" y="1501829"/>
              <a:ext cx="250032" cy="132305"/>
            </a:xfrm>
            <a:custGeom>
              <a:avLst/>
              <a:gdLst/>
              <a:ahLst/>
              <a:cxnLst/>
              <a:rect l="0" t="0" r="0" b="0"/>
              <a:pathLst>
                <a:path w="250032" h="132305">
                  <a:moveTo>
                    <a:pt x="0" y="25148"/>
                  </a:moveTo>
                  <a:lnTo>
                    <a:pt x="41886" y="25148"/>
                  </a:lnTo>
                  <a:lnTo>
                    <a:pt x="83997" y="25148"/>
                  </a:lnTo>
                  <a:lnTo>
                    <a:pt x="125493" y="29570"/>
                  </a:lnTo>
                  <a:lnTo>
                    <a:pt x="168735" y="25730"/>
                  </a:lnTo>
                  <a:lnTo>
                    <a:pt x="189343" y="24328"/>
                  </a:lnTo>
                  <a:lnTo>
                    <a:pt x="218988" y="16068"/>
                  </a:lnTo>
                  <a:lnTo>
                    <a:pt x="239288" y="0"/>
                  </a:lnTo>
                  <a:lnTo>
                    <a:pt x="239892" y="445"/>
                  </a:lnTo>
                  <a:lnTo>
                    <a:pt x="240942" y="6191"/>
                  </a:lnTo>
                  <a:lnTo>
                    <a:pt x="241054" y="11704"/>
                  </a:lnTo>
                  <a:lnTo>
                    <a:pt x="238435" y="16857"/>
                  </a:lnTo>
                  <a:lnTo>
                    <a:pt x="234955" y="22455"/>
                  </a:lnTo>
                  <a:lnTo>
                    <a:pt x="232722" y="34133"/>
                  </a:lnTo>
                  <a:lnTo>
                    <a:pt x="232181" y="77146"/>
                  </a:lnTo>
                  <a:lnTo>
                    <a:pt x="232174" y="89282"/>
                  </a:lnTo>
                  <a:lnTo>
                    <a:pt x="234819" y="95985"/>
                  </a:lnTo>
                  <a:lnTo>
                    <a:pt x="236913" y="99162"/>
                  </a:lnTo>
                  <a:lnTo>
                    <a:pt x="243196" y="121460"/>
                  </a:lnTo>
                  <a:lnTo>
                    <a:pt x="250031" y="13230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228"/>
            <p:cNvSpPr/>
            <p:nvPr/>
          </p:nvSpPr>
          <p:spPr>
            <a:xfrm>
              <a:off x="1687711" y="1527394"/>
              <a:ext cx="62351" cy="106213"/>
            </a:xfrm>
            <a:custGeom>
              <a:avLst/>
              <a:gdLst/>
              <a:ahLst/>
              <a:cxnLst/>
              <a:rect l="0" t="0" r="0" b="0"/>
              <a:pathLst>
                <a:path w="62351" h="106213">
                  <a:moveTo>
                    <a:pt x="8930" y="17442"/>
                  </a:moveTo>
                  <a:lnTo>
                    <a:pt x="8930" y="29871"/>
                  </a:lnTo>
                  <a:lnTo>
                    <a:pt x="368" y="72401"/>
                  </a:lnTo>
                  <a:lnTo>
                    <a:pt x="10" y="100744"/>
                  </a:lnTo>
                  <a:lnTo>
                    <a:pt x="999" y="102742"/>
                  </a:lnTo>
                  <a:lnTo>
                    <a:pt x="2650" y="104074"/>
                  </a:lnTo>
                  <a:lnTo>
                    <a:pt x="7131" y="105555"/>
                  </a:lnTo>
                  <a:lnTo>
                    <a:pt x="12430" y="106212"/>
                  </a:lnTo>
                  <a:lnTo>
                    <a:pt x="25731" y="101842"/>
                  </a:lnTo>
                  <a:lnTo>
                    <a:pt x="40875" y="91477"/>
                  </a:lnTo>
                  <a:lnTo>
                    <a:pt x="56450" y="76923"/>
                  </a:lnTo>
                  <a:lnTo>
                    <a:pt x="59815" y="70998"/>
                  </a:lnTo>
                  <a:lnTo>
                    <a:pt x="61710" y="59438"/>
                  </a:lnTo>
                  <a:lnTo>
                    <a:pt x="62350" y="37754"/>
                  </a:lnTo>
                  <a:lnTo>
                    <a:pt x="59792" y="28785"/>
                  </a:lnTo>
                  <a:lnTo>
                    <a:pt x="50065" y="14942"/>
                  </a:lnTo>
                  <a:lnTo>
                    <a:pt x="44410" y="11370"/>
                  </a:lnTo>
                  <a:lnTo>
                    <a:pt x="38589" y="8790"/>
                  </a:lnTo>
                  <a:lnTo>
                    <a:pt x="29734" y="2752"/>
                  </a:lnTo>
                  <a:lnTo>
                    <a:pt x="20827" y="522"/>
                  </a:lnTo>
                  <a:lnTo>
                    <a:pt x="14879" y="0"/>
                  </a:lnTo>
                  <a:lnTo>
                    <a:pt x="8928" y="2414"/>
                  </a:lnTo>
                  <a:lnTo>
                    <a:pt x="0" y="851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Shape-229"/>
            <p:cNvSpPr/>
            <p:nvPr/>
          </p:nvSpPr>
          <p:spPr>
            <a:xfrm>
              <a:off x="1795235" y="1509117"/>
              <a:ext cx="88773" cy="107157"/>
            </a:xfrm>
            <a:custGeom>
              <a:avLst/>
              <a:gdLst/>
              <a:ahLst/>
              <a:cxnLst/>
              <a:rect l="0" t="0" r="0" b="0"/>
              <a:pathLst>
                <a:path w="88773" h="107157">
                  <a:moveTo>
                    <a:pt x="8562" y="0"/>
                  </a:moveTo>
                  <a:lnTo>
                    <a:pt x="3821" y="4741"/>
                  </a:lnTo>
                  <a:lnTo>
                    <a:pt x="1494" y="9714"/>
                  </a:lnTo>
                  <a:lnTo>
                    <a:pt x="0" y="20991"/>
                  </a:lnTo>
                  <a:lnTo>
                    <a:pt x="2442" y="26858"/>
                  </a:lnTo>
                  <a:lnTo>
                    <a:pt x="4482" y="29812"/>
                  </a:lnTo>
                  <a:lnTo>
                    <a:pt x="4850" y="33765"/>
                  </a:lnTo>
                  <a:lnTo>
                    <a:pt x="2611" y="48810"/>
                  </a:lnTo>
                  <a:lnTo>
                    <a:pt x="8476" y="92133"/>
                  </a:lnTo>
                  <a:lnTo>
                    <a:pt x="8560" y="98068"/>
                  </a:lnTo>
                  <a:lnTo>
                    <a:pt x="8562" y="77232"/>
                  </a:lnTo>
                  <a:lnTo>
                    <a:pt x="11208" y="71367"/>
                  </a:lnTo>
                  <a:lnTo>
                    <a:pt x="13302" y="68414"/>
                  </a:lnTo>
                  <a:lnTo>
                    <a:pt x="16250" y="54777"/>
                  </a:lnTo>
                  <a:lnTo>
                    <a:pt x="18239" y="33383"/>
                  </a:lnTo>
                  <a:lnTo>
                    <a:pt x="24548" y="21908"/>
                  </a:lnTo>
                  <a:lnTo>
                    <a:pt x="29888" y="15359"/>
                  </a:lnTo>
                  <a:lnTo>
                    <a:pt x="35569" y="11787"/>
                  </a:lnTo>
                  <a:lnTo>
                    <a:pt x="38473" y="10835"/>
                  </a:lnTo>
                  <a:lnTo>
                    <a:pt x="40409" y="9208"/>
                  </a:lnTo>
                  <a:lnTo>
                    <a:pt x="42560" y="4754"/>
                  </a:lnTo>
                  <a:lnTo>
                    <a:pt x="45118" y="4161"/>
                  </a:lnTo>
                  <a:lnTo>
                    <a:pt x="53252" y="6149"/>
                  </a:lnTo>
                  <a:lnTo>
                    <a:pt x="64247" y="12846"/>
                  </a:lnTo>
                  <a:lnTo>
                    <a:pt x="82900" y="29848"/>
                  </a:lnTo>
                  <a:lnTo>
                    <a:pt x="86249" y="35756"/>
                  </a:lnTo>
                  <a:lnTo>
                    <a:pt x="88135" y="47305"/>
                  </a:lnTo>
                  <a:lnTo>
                    <a:pt x="88772" y="64245"/>
                  </a:lnTo>
                  <a:lnTo>
                    <a:pt x="79999" y="1071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Shape-230"/>
            <p:cNvSpPr/>
            <p:nvPr/>
          </p:nvSpPr>
          <p:spPr>
            <a:xfrm>
              <a:off x="1964531" y="1491258"/>
              <a:ext cx="106490" cy="116087"/>
            </a:xfrm>
            <a:custGeom>
              <a:avLst/>
              <a:gdLst/>
              <a:ahLst/>
              <a:cxnLst/>
              <a:rect l="0" t="0" r="0" b="0"/>
              <a:pathLst>
                <a:path w="106490" h="116087">
                  <a:moveTo>
                    <a:pt x="71438" y="0"/>
                  </a:moveTo>
                  <a:lnTo>
                    <a:pt x="58135" y="0"/>
                  </a:lnTo>
                  <a:lnTo>
                    <a:pt x="52958" y="2646"/>
                  </a:lnTo>
                  <a:lnTo>
                    <a:pt x="50188" y="4740"/>
                  </a:lnTo>
                  <a:lnTo>
                    <a:pt x="41819" y="7068"/>
                  </a:lnTo>
                  <a:lnTo>
                    <a:pt x="32477" y="9094"/>
                  </a:lnTo>
                  <a:lnTo>
                    <a:pt x="25018" y="13302"/>
                  </a:lnTo>
                  <a:lnTo>
                    <a:pt x="10800" y="32836"/>
                  </a:lnTo>
                  <a:lnTo>
                    <a:pt x="9484" y="39605"/>
                  </a:lnTo>
                  <a:lnTo>
                    <a:pt x="11822" y="45053"/>
                  </a:lnTo>
                  <a:lnTo>
                    <a:pt x="13835" y="47894"/>
                  </a:lnTo>
                  <a:lnTo>
                    <a:pt x="26148" y="56634"/>
                  </a:lnTo>
                  <a:lnTo>
                    <a:pt x="69763" y="74784"/>
                  </a:lnTo>
                  <a:lnTo>
                    <a:pt x="95752" y="82278"/>
                  </a:lnTo>
                  <a:lnTo>
                    <a:pt x="104904" y="87910"/>
                  </a:lnTo>
                  <a:lnTo>
                    <a:pt x="105655" y="89365"/>
                  </a:lnTo>
                  <a:lnTo>
                    <a:pt x="106489" y="93626"/>
                  </a:lnTo>
                  <a:lnTo>
                    <a:pt x="105719" y="95160"/>
                  </a:lnTo>
                  <a:lnTo>
                    <a:pt x="104214" y="96182"/>
                  </a:lnTo>
                  <a:lnTo>
                    <a:pt x="98904" y="97318"/>
                  </a:lnTo>
                  <a:lnTo>
                    <a:pt x="85749" y="98949"/>
                  </a:lnTo>
                  <a:lnTo>
                    <a:pt x="74135" y="104284"/>
                  </a:lnTo>
                  <a:lnTo>
                    <a:pt x="29639" y="114732"/>
                  </a:lnTo>
                  <a:lnTo>
                    <a:pt x="0" y="11608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Shape-231"/>
            <p:cNvSpPr/>
            <p:nvPr/>
          </p:nvSpPr>
          <p:spPr>
            <a:xfrm>
              <a:off x="1634133" y="1393031"/>
              <a:ext cx="1" cy="8931"/>
            </a:xfrm>
            <a:custGeom>
              <a:avLst/>
              <a:gdLst/>
              <a:ahLst/>
              <a:cxnLst/>
              <a:rect l="0" t="0" r="0" b="0"/>
              <a:pathLst>
                <a:path w="1" h="8931">
                  <a:moveTo>
                    <a:pt x="0" y="0"/>
                  </a:moveTo>
                  <a:lnTo>
                    <a:pt x="0" y="89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Shape-232"/>
            <p:cNvSpPr/>
            <p:nvPr/>
          </p:nvSpPr>
          <p:spPr>
            <a:xfrm>
              <a:off x="339328" y="1696641"/>
              <a:ext cx="1857376" cy="241102"/>
            </a:xfrm>
            <a:custGeom>
              <a:avLst/>
              <a:gdLst/>
              <a:ahLst/>
              <a:cxnLst/>
              <a:rect l="0" t="0" r="0" b="0"/>
              <a:pathLst>
                <a:path w="1857376" h="241102">
                  <a:moveTo>
                    <a:pt x="1857375" y="0"/>
                  </a:moveTo>
                  <a:lnTo>
                    <a:pt x="1852635" y="4740"/>
                  </a:lnTo>
                  <a:lnTo>
                    <a:pt x="1835465" y="12429"/>
                  </a:lnTo>
                  <a:lnTo>
                    <a:pt x="1796110" y="19790"/>
                  </a:lnTo>
                  <a:lnTo>
                    <a:pt x="1754225" y="27361"/>
                  </a:lnTo>
                  <a:lnTo>
                    <a:pt x="1720249" y="32996"/>
                  </a:lnTo>
                  <a:lnTo>
                    <a:pt x="1681998" y="38808"/>
                  </a:lnTo>
                  <a:lnTo>
                    <a:pt x="1639201" y="42052"/>
                  </a:lnTo>
                  <a:lnTo>
                    <a:pt x="1616675" y="42918"/>
                  </a:lnTo>
                  <a:lnTo>
                    <a:pt x="1592729" y="43494"/>
                  </a:lnTo>
                  <a:lnTo>
                    <a:pt x="1567835" y="43879"/>
                  </a:lnTo>
                  <a:lnTo>
                    <a:pt x="1542309" y="44135"/>
                  </a:lnTo>
                  <a:lnTo>
                    <a:pt x="1516363" y="45298"/>
                  </a:lnTo>
                  <a:lnTo>
                    <a:pt x="1490135" y="47066"/>
                  </a:lnTo>
                  <a:lnTo>
                    <a:pt x="1463720" y="49237"/>
                  </a:lnTo>
                  <a:lnTo>
                    <a:pt x="1435196" y="51676"/>
                  </a:lnTo>
                  <a:lnTo>
                    <a:pt x="1405266" y="54294"/>
                  </a:lnTo>
                  <a:lnTo>
                    <a:pt x="1374399" y="57032"/>
                  </a:lnTo>
                  <a:lnTo>
                    <a:pt x="1343899" y="58857"/>
                  </a:lnTo>
                  <a:lnTo>
                    <a:pt x="1313644" y="60074"/>
                  </a:lnTo>
                  <a:lnTo>
                    <a:pt x="1283551" y="60885"/>
                  </a:lnTo>
                  <a:lnTo>
                    <a:pt x="1252576" y="62418"/>
                  </a:lnTo>
                  <a:lnTo>
                    <a:pt x="1221012" y="64432"/>
                  </a:lnTo>
                  <a:lnTo>
                    <a:pt x="1189055" y="66767"/>
                  </a:lnTo>
                  <a:lnTo>
                    <a:pt x="1155844" y="69316"/>
                  </a:lnTo>
                  <a:lnTo>
                    <a:pt x="1121797" y="72007"/>
                  </a:lnTo>
                  <a:lnTo>
                    <a:pt x="1087193" y="74794"/>
                  </a:lnTo>
                  <a:lnTo>
                    <a:pt x="1052217" y="77644"/>
                  </a:lnTo>
                  <a:lnTo>
                    <a:pt x="1016994" y="80536"/>
                  </a:lnTo>
                  <a:lnTo>
                    <a:pt x="981605" y="83456"/>
                  </a:lnTo>
                  <a:lnTo>
                    <a:pt x="946107" y="86395"/>
                  </a:lnTo>
                  <a:lnTo>
                    <a:pt x="910535" y="89346"/>
                  </a:lnTo>
                  <a:lnTo>
                    <a:pt x="874914" y="92306"/>
                  </a:lnTo>
                  <a:lnTo>
                    <a:pt x="840253" y="95272"/>
                  </a:lnTo>
                  <a:lnTo>
                    <a:pt x="806231" y="98241"/>
                  </a:lnTo>
                  <a:lnTo>
                    <a:pt x="772636" y="101213"/>
                  </a:lnTo>
                  <a:lnTo>
                    <a:pt x="738333" y="105178"/>
                  </a:lnTo>
                  <a:lnTo>
                    <a:pt x="703558" y="109806"/>
                  </a:lnTo>
                  <a:lnTo>
                    <a:pt x="668468" y="114876"/>
                  </a:lnTo>
                  <a:lnTo>
                    <a:pt x="634161" y="120240"/>
                  </a:lnTo>
                  <a:lnTo>
                    <a:pt x="600376" y="125800"/>
                  </a:lnTo>
                  <a:lnTo>
                    <a:pt x="566938" y="131492"/>
                  </a:lnTo>
                  <a:lnTo>
                    <a:pt x="533732" y="136278"/>
                  </a:lnTo>
                  <a:lnTo>
                    <a:pt x="500681" y="140462"/>
                  </a:lnTo>
                  <a:lnTo>
                    <a:pt x="467733" y="144242"/>
                  </a:lnTo>
                  <a:lnTo>
                    <a:pt x="436837" y="148747"/>
                  </a:lnTo>
                  <a:lnTo>
                    <a:pt x="407311" y="153735"/>
                  </a:lnTo>
                  <a:lnTo>
                    <a:pt x="378697" y="159045"/>
                  </a:lnTo>
                  <a:lnTo>
                    <a:pt x="349699" y="164569"/>
                  </a:lnTo>
                  <a:lnTo>
                    <a:pt x="320445" y="170236"/>
                  </a:lnTo>
                  <a:lnTo>
                    <a:pt x="291021" y="175998"/>
                  </a:lnTo>
                  <a:lnTo>
                    <a:pt x="263467" y="181824"/>
                  </a:lnTo>
                  <a:lnTo>
                    <a:pt x="237160" y="187693"/>
                  </a:lnTo>
                  <a:lnTo>
                    <a:pt x="211685" y="193589"/>
                  </a:lnTo>
                  <a:lnTo>
                    <a:pt x="186764" y="198513"/>
                  </a:lnTo>
                  <a:lnTo>
                    <a:pt x="162213" y="202787"/>
                  </a:lnTo>
                  <a:lnTo>
                    <a:pt x="137907" y="206628"/>
                  </a:lnTo>
                  <a:lnTo>
                    <a:pt x="114759" y="211174"/>
                  </a:lnTo>
                  <a:lnTo>
                    <a:pt x="70517" y="221516"/>
                  </a:lnTo>
                  <a:lnTo>
                    <a:pt x="38286" y="230082"/>
                  </a:lnTo>
                  <a:lnTo>
                    <a:pt x="0" y="24110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Shape-233"/>
            <p:cNvSpPr/>
            <p:nvPr/>
          </p:nvSpPr>
          <p:spPr>
            <a:xfrm>
              <a:off x="2286000" y="1437680"/>
              <a:ext cx="8931" cy="8930"/>
            </a:xfrm>
            <a:custGeom>
              <a:avLst/>
              <a:gdLst/>
              <a:ahLst/>
              <a:cxnLst/>
              <a:rect l="0" t="0" r="0" b="0"/>
              <a:pathLst>
                <a:path w="8931" h="8930">
                  <a:moveTo>
                    <a:pt x="8930" y="0"/>
                  </a:moveTo>
                  <a:lnTo>
                    <a:pt x="4189" y="0"/>
                  </a:lnTo>
                  <a:lnTo>
                    <a:pt x="2793" y="992"/>
                  </a:lnTo>
                  <a:lnTo>
                    <a:pt x="1862" y="2645"/>
                  </a:lnTo>
                  <a:lnTo>
                    <a:pt x="0" y="892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427293474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(10-29-15)</a:t>
            </a:r>
            <a:endParaRPr lang="en-US" dirty="0"/>
          </a:p>
        </p:txBody>
      </p:sp>
      <p:sp>
        <p:nvSpPr>
          <p:cNvPr id="3" name="Content Placeholder 2"/>
          <p:cNvSpPr>
            <a:spLocks noGrp="1"/>
          </p:cNvSpPr>
          <p:nvPr>
            <p:ph idx="1"/>
          </p:nvPr>
        </p:nvSpPr>
        <p:spPr/>
        <p:txBody>
          <a:bodyPr/>
          <a:lstStyle/>
          <a:p>
            <a:r>
              <a:rPr lang="en-US" dirty="0" smtClean="0"/>
              <a:t>Write down one thing about chapter 2 that you are still confused about.</a:t>
            </a:r>
          </a:p>
          <a:p>
            <a:endParaRPr lang="en-US" dirty="0"/>
          </a:p>
          <a:p>
            <a:r>
              <a:rPr lang="en-US" dirty="0" smtClean="0"/>
              <a:t>If you aren’t confused about anything, write down 2 things that you found interesting about this chapter.</a:t>
            </a:r>
            <a:endParaRPr lang="en-US" dirty="0"/>
          </a:p>
        </p:txBody>
      </p:sp>
    </p:spTree>
    <p:extLst>
      <p:ext uri="{BB962C8B-B14F-4D97-AF65-F5344CB8AC3E}">
        <p14:creationId xmlns:p14="http://schemas.microsoft.com/office/powerpoint/2010/main" val="1478970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Investigate Chemical changes</a:t>
            </a:r>
            <a:br>
              <a:rPr lang="en-US" dirty="0"/>
            </a:br>
            <a:r>
              <a:rPr lang="en-US" dirty="0"/>
              <a:t>-What are some signs of chemical changes?</a:t>
            </a:r>
          </a:p>
        </p:txBody>
      </p:sp>
      <p:sp>
        <p:nvSpPr>
          <p:cNvPr id="3" name="Content Placeholder 2"/>
          <p:cNvSpPr>
            <a:spLocks noGrp="1"/>
          </p:cNvSpPr>
          <p:nvPr>
            <p:ph idx="1"/>
          </p:nvPr>
        </p:nvSpPr>
        <p:spPr/>
        <p:txBody>
          <a:bodyPr>
            <a:normAutofit lnSpcReduction="10000"/>
          </a:bodyPr>
          <a:lstStyle/>
          <a:p>
            <a:r>
              <a:rPr lang="en-US" dirty="0" smtClean="0"/>
              <a:t>What do you think?</a:t>
            </a:r>
          </a:p>
          <a:p>
            <a:pPr lvl="1"/>
            <a:r>
              <a:rPr lang="en-US" dirty="0" smtClean="0"/>
              <a:t>What changes did you observe in the first cup? In the second cup?</a:t>
            </a:r>
          </a:p>
          <a:p>
            <a:pPr marL="971550" lvl="1" indent="-514350">
              <a:buFont typeface="+mj-lt"/>
              <a:buAutoNum type="arabicPeriod"/>
            </a:pPr>
            <a:r>
              <a:rPr lang="en-US" dirty="0" smtClean="0"/>
              <a:t>Do you think that chemical changes occurred? Why or why not?</a:t>
            </a:r>
          </a:p>
          <a:p>
            <a:pPr marL="971550" lvl="1" indent="-514350">
              <a:buFont typeface="+mj-lt"/>
              <a:buAutoNum type="arabicPeriod"/>
            </a:pPr>
            <a:r>
              <a:rPr lang="en-US" dirty="0" smtClean="0"/>
              <a:t>What are some characteristics of chemical changes?</a:t>
            </a:r>
          </a:p>
          <a:p>
            <a:r>
              <a:rPr lang="en-US" dirty="0" smtClean="0"/>
              <a:t>Challenge:</a:t>
            </a:r>
          </a:p>
          <a:p>
            <a:pPr lvl="1"/>
            <a:r>
              <a:rPr lang="en-US" dirty="0" smtClean="0"/>
              <a:t>Describe some chemical changes that you have seen take place in your home or school</a:t>
            </a:r>
            <a:endParaRPr lang="en-US" dirty="0"/>
          </a:p>
        </p:txBody>
      </p:sp>
    </p:spTree>
    <p:extLst>
      <p:ext uri="{BB962C8B-B14F-4D97-AF65-F5344CB8AC3E}">
        <p14:creationId xmlns:p14="http://schemas.microsoft.com/office/powerpoint/2010/main" val="61071439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Objectives</a:t>
            </a:r>
          </a:p>
          <a:p>
            <a:r>
              <a:rPr lang="en-US" dirty="0" smtClean="0"/>
              <a:t>Review</a:t>
            </a:r>
          </a:p>
          <a:p>
            <a:r>
              <a:rPr lang="en-US" dirty="0" smtClean="0"/>
              <a:t>Study Guide</a:t>
            </a:r>
            <a:endParaRPr lang="en-US" dirty="0"/>
          </a:p>
        </p:txBody>
      </p:sp>
    </p:spTree>
    <p:extLst>
      <p:ext uri="{BB962C8B-B14F-4D97-AF65-F5344CB8AC3E}">
        <p14:creationId xmlns:p14="http://schemas.microsoft.com/office/powerpoint/2010/main" val="242064305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To review Ch. 2 and prepare for the Ch. 2 test</a:t>
            </a:r>
            <a:endParaRPr lang="en-US" dirty="0"/>
          </a:p>
        </p:txBody>
      </p:sp>
    </p:spTree>
    <p:extLst>
      <p:ext uri="{BB962C8B-B14F-4D97-AF65-F5344CB8AC3E}">
        <p14:creationId xmlns:p14="http://schemas.microsoft.com/office/powerpoint/2010/main" val="19350675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(10-30-15)</a:t>
            </a:r>
            <a:endParaRPr lang="en-US" dirty="0"/>
          </a:p>
        </p:txBody>
      </p:sp>
      <p:sp>
        <p:nvSpPr>
          <p:cNvPr id="3" name="Content Placeholder 2"/>
          <p:cNvSpPr>
            <a:spLocks noGrp="1"/>
          </p:cNvSpPr>
          <p:nvPr>
            <p:ph idx="1"/>
          </p:nvPr>
        </p:nvSpPr>
        <p:spPr/>
        <p:txBody>
          <a:bodyPr/>
          <a:lstStyle/>
          <a:p>
            <a:r>
              <a:rPr lang="en-US" dirty="0" smtClean="0"/>
              <a:t>Write down everything you remember about Ch. 2.</a:t>
            </a:r>
          </a:p>
          <a:p>
            <a:pPr lvl="1"/>
            <a:r>
              <a:rPr lang="en-US" dirty="0" smtClean="0"/>
              <a:t>Include things like colligative properties, how to solve for density, chemical and physical changes, what temperature tells you about the molecular motion, what happens when energy is involved in phase changes</a:t>
            </a:r>
          </a:p>
        </p:txBody>
      </p:sp>
    </p:spTree>
    <p:extLst>
      <p:ext uri="{BB962C8B-B14F-4D97-AF65-F5344CB8AC3E}">
        <p14:creationId xmlns:p14="http://schemas.microsoft.com/office/powerpoint/2010/main" val="212062108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Objectives</a:t>
            </a:r>
          </a:p>
          <a:p>
            <a:r>
              <a:rPr lang="en-US" dirty="0" smtClean="0"/>
              <a:t>Last Minute Questions</a:t>
            </a:r>
          </a:p>
          <a:p>
            <a:r>
              <a:rPr lang="en-US" dirty="0" smtClean="0"/>
              <a:t>Ch. 2 test</a:t>
            </a:r>
            <a:endParaRPr lang="en-US" dirty="0"/>
          </a:p>
        </p:txBody>
      </p:sp>
    </p:spTree>
    <p:extLst>
      <p:ext uri="{BB962C8B-B14F-4D97-AF65-F5344CB8AC3E}">
        <p14:creationId xmlns:p14="http://schemas.microsoft.com/office/powerpoint/2010/main" val="256506488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To demonstrate knowledge of the properties of matter in Ch. 2 by taking the Ch. 2 test</a:t>
            </a:r>
            <a:endParaRPr lang="en-US" dirty="0"/>
          </a:p>
        </p:txBody>
      </p:sp>
    </p:spTree>
    <p:extLst>
      <p:ext uri="{BB962C8B-B14F-4D97-AF65-F5344CB8AC3E}">
        <p14:creationId xmlns:p14="http://schemas.microsoft.com/office/powerpoint/2010/main" val="33595690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you were gone…</a:t>
            </a:r>
            <a:endParaRPr lang="en-US" dirty="0"/>
          </a:p>
        </p:txBody>
      </p:sp>
      <p:sp>
        <p:nvSpPr>
          <p:cNvPr id="3" name="Content Placeholder 2"/>
          <p:cNvSpPr>
            <a:spLocks noGrp="1"/>
          </p:cNvSpPr>
          <p:nvPr>
            <p:ph idx="1"/>
          </p:nvPr>
        </p:nvSpPr>
        <p:spPr/>
        <p:txBody>
          <a:bodyPr/>
          <a:lstStyle/>
          <a:p>
            <a:r>
              <a:rPr lang="en-US" dirty="0" smtClean="0"/>
              <a:t>You will need to make sure you come and talk to me so I can explain what happened during these simulations and show you the demonstrations that you missed.</a:t>
            </a:r>
            <a:endParaRPr lang="en-US" dirty="0"/>
          </a:p>
        </p:txBody>
      </p:sp>
    </p:spTree>
    <p:extLst>
      <p:ext uri="{BB962C8B-B14F-4D97-AF65-F5344CB8AC3E}">
        <p14:creationId xmlns:p14="http://schemas.microsoft.com/office/powerpoint/2010/main" val="4224791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(10-9-15)</a:t>
            </a:r>
            <a:endParaRPr lang="en-US" dirty="0"/>
          </a:p>
        </p:txBody>
      </p:sp>
      <p:sp>
        <p:nvSpPr>
          <p:cNvPr id="3" name="Content Placeholder 2"/>
          <p:cNvSpPr>
            <a:spLocks noGrp="1"/>
          </p:cNvSpPr>
          <p:nvPr>
            <p:ph idx="1"/>
          </p:nvPr>
        </p:nvSpPr>
        <p:spPr/>
        <p:txBody>
          <a:bodyPr>
            <a:normAutofit fontScale="92500"/>
          </a:bodyPr>
          <a:lstStyle/>
          <a:p>
            <a:r>
              <a:rPr lang="en-US" dirty="0" smtClean="0"/>
              <a:t>Let’s pretend that I put a thermometer in the fridge and I pulled out the thermometer to get the temperature of the room. What would happen if you looked at the thermometer right away? The temperature on the thermometer would be the temperature of what?</a:t>
            </a:r>
          </a:p>
          <a:p>
            <a:r>
              <a:rPr lang="en-US" dirty="0"/>
              <a:t>Do you think it takes some time for the reading to become the actual temperature of the room?</a:t>
            </a:r>
          </a:p>
          <a:p>
            <a:endParaRPr lang="en-US" dirty="0"/>
          </a:p>
        </p:txBody>
      </p:sp>
    </p:spTree>
    <p:extLst>
      <p:ext uri="{BB962C8B-B14F-4D97-AF65-F5344CB8AC3E}">
        <p14:creationId xmlns:p14="http://schemas.microsoft.com/office/powerpoint/2010/main" val="28530423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5719</TotalTime>
  <Words>2155</Words>
  <Application>Microsoft Office PowerPoint</Application>
  <PresentationFormat>On-screen Show (4:3)</PresentationFormat>
  <Paragraphs>305</Paragraphs>
  <Slides>74</Slides>
  <Notes>3</Notes>
  <HiddenSlides>0</HiddenSlides>
  <MMClips>0</MMClips>
  <ScaleCrop>false</ScaleCrop>
  <HeadingPairs>
    <vt:vector size="4" baseType="variant">
      <vt:variant>
        <vt:lpstr>Theme</vt:lpstr>
      </vt:variant>
      <vt:variant>
        <vt:i4>1</vt:i4>
      </vt:variant>
      <vt:variant>
        <vt:lpstr>Slide Titles</vt:lpstr>
      </vt:variant>
      <vt:variant>
        <vt:i4>74</vt:i4>
      </vt:variant>
    </vt:vector>
  </HeadingPairs>
  <TitlesOfParts>
    <vt:vector size="75" baseType="lpstr">
      <vt:lpstr>Office Theme</vt:lpstr>
      <vt:lpstr>Properties of Matter</vt:lpstr>
      <vt:lpstr>Warm up (10-8-15)</vt:lpstr>
      <vt:lpstr>Outline</vt:lpstr>
      <vt:lpstr>Objectives</vt:lpstr>
      <vt:lpstr>How can a substance be changed?</vt:lpstr>
      <vt:lpstr>Investigate Chemical changes -What are some signs of chemical changes?</vt:lpstr>
      <vt:lpstr>Investigate Chemical changes -What are some signs of chemical changes?</vt:lpstr>
      <vt:lpstr>If you were gone…</vt:lpstr>
      <vt:lpstr>Warm up (10-9-15)</vt:lpstr>
      <vt:lpstr>Outline</vt:lpstr>
      <vt:lpstr>Objectives</vt:lpstr>
      <vt:lpstr>Matter Has Observable Properties</vt:lpstr>
      <vt:lpstr>PowerPoint Presentation</vt:lpstr>
      <vt:lpstr>PowerPoint Presentation</vt:lpstr>
      <vt:lpstr>PowerPoint Presentation</vt:lpstr>
      <vt:lpstr>Warm up (10-12-15)</vt:lpstr>
      <vt:lpstr>Outline</vt:lpstr>
      <vt:lpstr>Objectives</vt:lpstr>
      <vt:lpstr>How can properties help you identify a substance?</vt:lpstr>
      <vt:lpstr>Warm up (10-13-15)</vt:lpstr>
      <vt:lpstr>Outline</vt:lpstr>
      <vt:lpstr>Objectives</vt:lpstr>
      <vt:lpstr>Physical Properties</vt:lpstr>
      <vt:lpstr>Physical Properties</vt:lpstr>
      <vt:lpstr>What is a Physical Change?</vt:lpstr>
      <vt:lpstr>Think Like a Scientist…</vt:lpstr>
      <vt:lpstr>Dyeing Fabrics</vt:lpstr>
      <vt:lpstr>Chemical Properties</vt:lpstr>
      <vt:lpstr>Chemical Change</vt:lpstr>
      <vt:lpstr>Chemical Changes</vt:lpstr>
      <vt:lpstr>Signs of a Chemical Change</vt:lpstr>
      <vt:lpstr>Warm up (10-14-15)</vt:lpstr>
      <vt:lpstr>Outline</vt:lpstr>
      <vt:lpstr>Objectives</vt:lpstr>
      <vt:lpstr>Warm up (10-15-15)</vt:lpstr>
      <vt:lpstr>Outline</vt:lpstr>
      <vt:lpstr>Objectives</vt:lpstr>
      <vt:lpstr>Boiling Temperature of Water</vt:lpstr>
      <vt:lpstr>Changes in State</vt:lpstr>
      <vt:lpstr>Warm up (10-19-15)</vt:lpstr>
      <vt:lpstr>Outline</vt:lpstr>
      <vt:lpstr>Objectives</vt:lpstr>
      <vt:lpstr>Identifying Unknown Substances</vt:lpstr>
      <vt:lpstr>PowerPoint Presentation</vt:lpstr>
      <vt:lpstr>Warm up (10-20-15)</vt:lpstr>
      <vt:lpstr>Outline</vt:lpstr>
      <vt:lpstr>Objectives</vt:lpstr>
      <vt:lpstr>Warm up (10-21-15)</vt:lpstr>
      <vt:lpstr>Outline</vt:lpstr>
      <vt:lpstr>Objectives</vt:lpstr>
      <vt:lpstr>Colligative Properties</vt:lpstr>
      <vt:lpstr>Boiling Point Elevation</vt:lpstr>
      <vt:lpstr>Freezing Point Depression</vt:lpstr>
      <vt:lpstr>Warm up (10-22-15)</vt:lpstr>
      <vt:lpstr>Outline</vt:lpstr>
      <vt:lpstr>Objectives</vt:lpstr>
      <vt:lpstr>Warm up (10-26-15)</vt:lpstr>
      <vt:lpstr>Outline</vt:lpstr>
      <vt:lpstr>Objectives</vt:lpstr>
      <vt:lpstr>PowerPoint Presentation</vt:lpstr>
      <vt:lpstr>Warm up (10-27-15)</vt:lpstr>
      <vt:lpstr>Outline</vt:lpstr>
      <vt:lpstr>Objectives</vt:lpstr>
      <vt:lpstr>Temperature and Molecular Motion</vt:lpstr>
      <vt:lpstr>Warm up (10-28-15)</vt:lpstr>
      <vt:lpstr>Outline</vt:lpstr>
      <vt:lpstr>Objectives</vt:lpstr>
      <vt:lpstr>Ice cream in a bag</vt:lpstr>
      <vt:lpstr>Warm up (10-29-15)</vt:lpstr>
      <vt:lpstr>Outline</vt:lpstr>
      <vt:lpstr>Objectives</vt:lpstr>
      <vt:lpstr>Warm up (10-30-15)</vt:lpstr>
      <vt:lpstr>Outline</vt:lpstr>
      <vt:lpstr>Objectives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Clark</dc:creator>
  <cp:lastModifiedBy>Stephanie Clark</cp:lastModifiedBy>
  <cp:revision>72</cp:revision>
  <cp:lastPrinted>2014-10-28T18:20:12Z</cp:lastPrinted>
  <dcterms:created xsi:type="dcterms:W3CDTF">2014-10-03T22:43:14Z</dcterms:created>
  <dcterms:modified xsi:type="dcterms:W3CDTF">2015-10-22T20:50:51Z</dcterms:modified>
</cp:coreProperties>
</file>